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587AD4-37A0-4FAF-8D81-B6AB631DAED8}" type="datetimeFigureOut">
              <a:rPr lang="en-US" smtClean="0"/>
              <a:pPr/>
              <a:t>8/15/2018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A40D3B8-BD0C-493F-B5CC-E10850342B5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8501122" cy="1214445"/>
          </a:xfrm>
        </p:spPr>
        <p:txBody>
          <a:bodyPr>
            <a:noAutofit/>
          </a:bodyPr>
          <a:lstStyle/>
          <a:p>
            <a:pPr algn="ctr"/>
            <a:r>
              <a:rPr sz="3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Communication and Ethics</a:t>
            </a:r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1214422"/>
            <a:ext cx="7758122" cy="35004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 Writing </a:t>
            </a:r>
          </a:p>
          <a:p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4000" b="1" i="1" dirty="0" smtClean="0">
                <a:solidFill>
                  <a:srgbClr val="FF0000"/>
                </a:solidFill>
                <a:latin typeface="Script MT Bold" pitchFamily="66" charset="0"/>
                <a:cs typeface="Times New Roman" pitchFamily="18" charset="0"/>
              </a:rPr>
              <a:t>Dr. Joseph </a:t>
            </a:r>
            <a:r>
              <a:rPr lang="en-US" sz="4000" b="1" i="1" dirty="0" err="1" smtClean="0">
                <a:solidFill>
                  <a:srgbClr val="FF0000"/>
                </a:solidFill>
                <a:latin typeface="Script MT Bold" pitchFamily="66" charset="0"/>
                <a:cs typeface="Times New Roman" pitchFamily="18" charset="0"/>
              </a:rPr>
              <a:t>Rodrigues</a:t>
            </a:r>
            <a:endParaRPr lang="en-US" sz="4000" b="1" i="1" dirty="0" smtClean="0">
              <a:solidFill>
                <a:srgbClr val="FF0000"/>
              </a:solidFill>
              <a:latin typeface="Script MT Bold" pitchFamily="66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M.A, MBA, M.S,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4000" b="1" i="1" dirty="0" smtClean="0">
                <a:solidFill>
                  <a:srgbClr val="FF0000"/>
                </a:solidFill>
                <a:latin typeface="Script MT Bold" pitchFamily="66" charset="0"/>
                <a:cs typeface="Times New Roman" pitchFamily="18" charset="0"/>
              </a:rPr>
              <a:t>	</a:t>
            </a:r>
            <a:endParaRPr lang="en-IN" sz="4000" b="1" i="1" dirty="0">
              <a:solidFill>
                <a:srgbClr val="FF0000"/>
              </a:solidFill>
              <a:latin typeface="Script MT Bold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Main Body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Description 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Findings/ Statistics/Graph/ Diagram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Advantages/ Disadvantages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24078" indent="-51435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Continued….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348" y="1447800"/>
            <a:ext cx="7972452" cy="4572000"/>
          </a:xfrm>
        </p:spPr>
        <p:txBody>
          <a:bodyPr/>
          <a:lstStyle/>
          <a:p>
            <a:pPr marL="624078" indent="-514350" algn="just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Bibliography/References( must)</a:t>
            </a:r>
          </a:p>
          <a:p>
            <a:pPr marL="624078" indent="-514350" algn="just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Appendix</a:t>
            </a:r>
          </a:p>
          <a:p>
            <a:pPr marL="624078" indent="-514350" algn="just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Glossary</a:t>
            </a:r>
          </a:p>
          <a:p>
            <a:pPr marL="624078" indent="-514350" algn="just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pPr marL="624078" indent="-51435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 Matter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Need to be ready with FAQ’s i.e. (Frequently asked questions) based on the report prepared.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910" y="1447800"/>
            <a:ext cx="8043890" cy="4572000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Practice, Practice and Practice....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More the practice, better is the performance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Wishing you all…. best luck for the presentation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the end ...Tips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47800"/>
            <a:ext cx="8501122" cy="457200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report is a document in which a given problem is examined for the purpose of conveying information, reporting findings, putting forward ideas and sometimes making recommendations.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714776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endParaRPr lang="en-IN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447800"/>
            <a:ext cx="8258204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keep track of business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Valuable link between research and its application 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Helps in decision making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Provides basis for writing proposals and specifications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Efficient operation in government and also private sectors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Importance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447800"/>
            <a:ext cx="8358246" cy="4981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Completeness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Self-sufficiency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Objectivity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Practical Value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Formal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Free from bias</a:t>
            </a:r>
          </a:p>
          <a:p>
            <a:pPr>
              <a:lnSpc>
                <a:spcPct val="150000"/>
              </a:lnSpc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Qualities of a Good Report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695844"/>
          </a:xfrm>
        </p:spPr>
        <p:txBody>
          <a:bodyPr/>
          <a:lstStyle/>
          <a:p>
            <a:pPr algn="ctr">
              <a:buNone/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Three types of formats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Letter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Memorandum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Blank or Printed (form of booklet)</a:t>
            </a:r>
          </a:p>
          <a:p>
            <a:pPr>
              <a:lnSpc>
                <a:spcPct val="150000"/>
              </a:lnSpc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8662" y="285728"/>
            <a:ext cx="7772400" cy="85725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Format of Reports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Progressive Report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Periodic Report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Feasibility Report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Analytical Report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Current Report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Survey Report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Report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447800"/>
            <a:ext cx="8186766" cy="4572000"/>
          </a:xfrm>
        </p:spPr>
        <p:txBody>
          <a:bodyPr>
            <a:normAutofit lnSpcReduction="10000"/>
          </a:bodyPr>
          <a:lstStyle/>
          <a:p>
            <a:pPr marL="624078" indent="-514350" algn="just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Define the purpose and the scope</a:t>
            </a:r>
          </a:p>
          <a:p>
            <a:pPr marL="624078" indent="-514350" algn="just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Determining the audience</a:t>
            </a:r>
          </a:p>
          <a:p>
            <a:pPr marL="624078" indent="-514350" algn="just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Making a tentative plan</a:t>
            </a:r>
          </a:p>
          <a:p>
            <a:pPr marL="624078" indent="-514350" algn="just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pPr marL="624078" indent="-514350" algn="just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Organization of data</a:t>
            </a:r>
          </a:p>
          <a:p>
            <a:pPr marL="624078" indent="-514350" algn="just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Prepare final outline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Stages in report writing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447800"/>
            <a:ext cx="8258204" cy="4572000"/>
          </a:xfrm>
        </p:spPr>
        <p:txBody>
          <a:bodyPr/>
          <a:lstStyle/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Observation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Interview 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Questionnaires and surveys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Personal visits</a:t>
            </a:r>
          </a:p>
          <a:p>
            <a:pPr marL="624078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Library research</a:t>
            </a:r>
          </a:p>
          <a:p>
            <a:pPr marL="624078" indent="-51435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Ways of Data collection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447800"/>
            <a:ext cx="8186766" cy="5053034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Front Matter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Cover Page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Title Page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Preface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Acknowledgement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Forwarding letter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 of a report</a:t>
            </a:r>
            <a:endParaRPr lang="en-IN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</TotalTime>
  <Words>231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Business Communication and Ethics </vt:lpstr>
      <vt:lpstr>Definition</vt:lpstr>
      <vt:lpstr>Importance</vt:lpstr>
      <vt:lpstr>Qualities of a Good Report</vt:lpstr>
      <vt:lpstr>Format of Reports</vt:lpstr>
      <vt:lpstr>Types of Report</vt:lpstr>
      <vt:lpstr>Stages in report writing</vt:lpstr>
      <vt:lpstr>Ways of Data collection</vt:lpstr>
      <vt:lpstr>Structure of a report</vt:lpstr>
      <vt:lpstr>Continued….</vt:lpstr>
      <vt:lpstr>Back Matter</vt:lpstr>
      <vt:lpstr>Any Question?</vt:lpstr>
      <vt:lpstr>At the end ...Tips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JOSEPH</dc:creator>
  <cp:lastModifiedBy>JOSEPH</cp:lastModifiedBy>
  <cp:revision>68</cp:revision>
  <dcterms:created xsi:type="dcterms:W3CDTF">2015-08-12T04:40:40Z</dcterms:created>
  <dcterms:modified xsi:type="dcterms:W3CDTF">2018-08-15T16:10:06Z</dcterms:modified>
</cp:coreProperties>
</file>