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sz="8800" b="1" dirty="0"/>
              <a:t>Sample</a:t>
            </a:r>
            <a:endParaRPr lang="en-IN" alt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This is a sample preseentation for testing of Project Hub</a:t>
            </a:r>
            <a:endParaRPr lang="en-I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/>
  <cp:lastModifiedBy>Kenneth Rebello</cp:lastModifiedBy>
  <cp:revision>1</cp:revision>
  <dcterms:created xsi:type="dcterms:W3CDTF">2019-09-03T07:26:21Z</dcterms:created>
  <dcterms:modified xsi:type="dcterms:W3CDTF">2019-09-03T07:26:21Z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