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7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EFFD-AE23-C249-A5B4-8FEE2842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828" y="2994870"/>
            <a:ext cx="7814343" cy="3598877"/>
          </a:xfrm>
        </p:spPr>
        <p:txBody>
          <a:bodyPr anchor="t">
            <a:normAutofit/>
          </a:bodyPr>
          <a:lstStyle>
            <a:lvl1pPr>
              <a:defRPr sz="4000">
                <a:latin typeface="EucrosiaUPC" panose="020B0604020202020204" pitchFamily="34" charset="0"/>
                <a:cs typeface="EucrosiaUPC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E22C-E6A8-EC4F-B21A-CD4E1C6B9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024" y="2967317"/>
            <a:ext cx="7015951" cy="3231899"/>
          </a:xfrm>
        </p:spPr>
        <p:txBody>
          <a:bodyPr>
            <a:normAutofit/>
          </a:bodyPr>
          <a:lstStyle/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89681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EucrosiaUPC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Tochihara, Kenneth Tatsuya</cp:lastModifiedBy>
  <cp:revision>33</cp:revision>
  <dcterms:created xsi:type="dcterms:W3CDTF">2013-01-27T09:14:16Z</dcterms:created>
  <dcterms:modified xsi:type="dcterms:W3CDTF">2022-03-29T23:42:33Z</dcterms:modified>
  <cp:category/>
</cp:coreProperties>
</file>