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slides/slide1102.xml" ContentType="application/vnd.openxmlformats-officedocument.presentationml.slide+xml"/>
  <Override PartName="/ppt/slides/slide1103.xml" ContentType="application/vnd.openxmlformats-officedocument.presentationml.slide+xml"/>
  <Override PartName="/ppt/slides/slide1104.xml" ContentType="application/vnd.openxmlformats-officedocument.presentationml.slide+xml"/>
  <Override PartName="/ppt/slides/slide1105.xml" ContentType="application/vnd.openxmlformats-officedocument.presentationml.slide+xml"/>
  <Override PartName="/ppt/slides/slide1106.xml" ContentType="application/vnd.openxmlformats-officedocument.presentationml.slide+xml"/>
  <Override PartName="/ppt/slides/slide1107.xml" ContentType="application/vnd.openxmlformats-officedocument.presentationml.slide+xml"/>
  <Override PartName="/ppt/slides/slide1108.xml" ContentType="application/vnd.openxmlformats-officedocument.presentationml.slide+xml"/>
  <Override PartName="/ppt/slides/slide1109.xml" ContentType="application/vnd.openxmlformats-officedocument.presentationml.slide+xml"/>
  <Override PartName="/ppt/slides/slide111.xml" ContentType="application/vnd.openxmlformats-officedocument.presentationml.slide+xml"/>
  <Override PartName="/ppt/slides/slide1110.xml" ContentType="application/vnd.openxmlformats-officedocument.presentationml.slide+xml"/>
  <Override PartName="/ppt/slides/slide1111.xml" ContentType="application/vnd.openxmlformats-officedocument.presentationml.slide+xml"/>
  <Override PartName="/ppt/slides/slide1112.xml" ContentType="application/vnd.openxmlformats-officedocument.presentationml.slide+xml"/>
  <Override PartName="/ppt/slides/slide1113.xml" ContentType="application/vnd.openxmlformats-officedocument.presentationml.slide+xml"/>
  <Override PartName="/ppt/slides/slide1114.xml" ContentType="application/vnd.openxmlformats-officedocument.presentationml.slide+xml"/>
  <Override PartName="/ppt/slides/slide1115.xml" ContentType="application/vnd.openxmlformats-officedocument.presentationml.slide+xml"/>
  <Override PartName="/ppt/slides/slide1116.xml" ContentType="application/vnd.openxmlformats-officedocument.presentationml.slide+xml"/>
  <Override PartName="/ppt/slides/slide1117.xml" ContentType="application/vnd.openxmlformats-officedocument.presentationml.slide+xml"/>
  <Override PartName="/ppt/slides/slide1118.xml" ContentType="application/vnd.openxmlformats-officedocument.presentationml.slide+xml"/>
  <Override PartName="/ppt/slides/slide1119.xml" ContentType="application/vnd.openxmlformats-officedocument.presentationml.slide+xml"/>
  <Override PartName="/ppt/slides/slide112.xml" ContentType="application/vnd.openxmlformats-officedocument.presentationml.slide+xml"/>
  <Override PartName="/ppt/slides/slide1120.xml" ContentType="application/vnd.openxmlformats-officedocument.presentationml.slide+xml"/>
  <Override PartName="/ppt/slides/slide1121.xml" ContentType="application/vnd.openxmlformats-officedocument.presentationml.slide+xml"/>
  <Override PartName="/ppt/slides/slide1122.xml" ContentType="application/vnd.openxmlformats-officedocument.presentationml.slide+xml"/>
  <Override PartName="/ppt/slides/slide1123.xml" ContentType="application/vnd.openxmlformats-officedocument.presentationml.slide+xml"/>
  <Override PartName="/ppt/slides/slide1124.xml" ContentType="application/vnd.openxmlformats-officedocument.presentationml.slide+xml"/>
  <Override PartName="/ppt/slides/slide1125.xml" ContentType="application/vnd.openxmlformats-officedocument.presentationml.slide+xml"/>
  <Override PartName="/ppt/slides/slide1126.xml" ContentType="application/vnd.openxmlformats-officedocument.presentationml.slide+xml"/>
  <Override PartName="/ppt/slides/slide1127.xml" ContentType="application/vnd.openxmlformats-officedocument.presentationml.slide+xml"/>
  <Override PartName="/ppt/slides/slide1128.xml" ContentType="application/vnd.openxmlformats-officedocument.presentationml.slide+xml"/>
  <Override PartName="/ppt/slides/slide1129.xml" ContentType="application/vnd.openxmlformats-officedocument.presentationml.slide+xml"/>
  <Override PartName="/ppt/slides/slide113.xml" ContentType="application/vnd.openxmlformats-officedocument.presentationml.slide+xml"/>
  <Override PartName="/ppt/slides/slide1130.xml" ContentType="application/vnd.openxmlformats-officedocument.presentationml.slide+xml"/>
  <Override PartName="/ppt/slides/slide1131.xml" ContentType="application/vnd.openxmlformats-officedocument.presentationml.slide+xml"/>
  <Override PartName="/ppt/slides/slide1132.xml" ContentType="application/vnd.openxmlformats-officedocument.presentationml.slide+xml"/>
  <Override PartName="/ppt/slides/slide1133.xml" ContentType="application/vnd.openxmlformats-officedocument.presentationml.slide+xml"/>
  <Override PartName="/ppt/slides/slide1134.xml" ContentType="application/vnd.openxmlformats-officedocument.presentationml.slide+xml"/>
  <Override PartName="/ppt/slides/slide1135.xml" ContentType="application/vnd.openxmlformats-officedocument.presentationml.slide+xml"/>
  <Override PartName="/ppt/slides/slide1136.xml" ContentType="application/vnd.openxmlformats-officedocument.presentationml.slide+xml"/>
  <Override PartName="/ppt/slides/slide1137.xml" ContentType="application/vnd.openxmlformats-officedocument.presentationml.slide+xml"/>
  <Override PartName="/ppt/slides/slide1138.xml" ContentType="application/vnd.openxmlformats-officedocument.presentationml.slide+xml"/>
  <Override PartName="/ppt/slides/slide1139.xml" ContentType="application/vnd.openxmlformats-officedocument.presentationml.slide+xml"/>
  <Override PartName="/ppt/slides/slide114.xml" ContentType="application/vnd.openxmlformats-officedocument.presentationml.slide+xml"/>
  <Override PartName="/ppt/slides/slide1140.xml" ContentType="application/vnd.openxmlformats-officedocument.presentationml.slide+xml"/>
  <Override PartName="/ppt/slides/slide1141.xml" ContentType="application/vnd.openxmlformats-officedocument.presentationml.slide+xml"/>
  <Override PartName="/ppt/slides/slide1142.xml" ContentType="application/vnd.openxmlformats-officedocument.presentationml.slide+xml"/>
  <Override PartName="/ppt/slides/slide1143.xml" ContentType="application/vnd.openxmlformats-officedocument.presentationml.slide+xml"/>
  <Override PartName="/ppt/slides/slide1144.xml" ContentType="application/vnd.openxmlformats-officedocument.presentationml.slide+xml"/>
  <Override PartName="/ppt/slides/slide1145.xml" ContentType="application/vnd.openxmlformats-officedocument.presentationml.slide+xml"/>
  <Override PartName="/ppt/slides/slide1146.xml" ContentType="application/vnd.openxmlformats-officedocument.presentationml.slide+xml"/>
  <Override PartName="/ppt/slides/slide1147.xml" ContentType="application/vnd.openxmlformats-officedocument.presentationml.slide+xml"/>
  <Override PartName="/ppt/slides/slide1148.xml" ContentType="application/vnd.openxmlformats-officedocument.presentationml.slide+xml"/>
  <Override PartName="/ppt/slides/slide1149.xml" ContentType="application/vnd.openxmlformats-officedocument.presentationml.slide+xml"/>
  <Override PartName="/ppt/slides/slide115.xml" ContentType="application/vnd.openxmlformats-officedocument.presentationml.slide+xml"/>
  <Override PartName="/ppt/slides/slide1150.xml" ContentType="application/vnd.openxmlformats-officedocument.presentationml.slide+xml"/>
  <Override PartName="/ppt/slides/slide1151.xml" ContentType="application/vnd.openxmlformats-officedocument.presentationml.slide+xml"/>
  <Override PartName="/ppt/slides/slide1152.xml" ContentType="application/vnd.openxmlformats-officedocument.presentationml.slide+xml"/>
  <Override PartName="/ppt/slides/slide1153.xml" ContentType="application/vnd.openxmlformats-officedocument.presentationml.slide+xml"/>
  <Override PartName="/ppt/slides/slide1154.xml" ContentType="application/vnd.openxmlformats-officedocument.presentationml.slide+xml"/>
  <Override PartName="/ppt/slides/slide1155.xml" ContentType="application/vnd.openxmlformats-officedocument.presentationml.slide+xml"/>
  <Override PartName="/ppt/slides/slide1156.xml" ContentType="application/vnd.openxmlformats-officedocument.presentationml.slide+xml"/>
  <Override PartName="/ppt/slides/slide1157.xml" ContentType="application/vnd.openxmlformats-officedocument.presentationml.slide+xml"/>
  <Override PartName="/ppt/slides/slide1158.xml" ContentType="application/vnd.openxmlformats-officedocument.presentationml.slide+xml"/>
  <Override PartName="/ppt/slides/slide1159.xml" ContentType="application/vnd.openxmlformats-officedocument.presentationml.slide+xml"/>
  <Override PartName="/ppt/slides/slide116.xml" ContentType="application/vnd.openxmlformats-officedocument.presentationml.slide+xml"/>
  <Override PartName="/ppt/slides/slide1160.xml" ContentType="application/vnd.openxmlformats-officedocument.presentationml.slide+xml"/>
  <Override PartName="/ppt/slides/slide1161.xml" ContentType="application/vnd.openxmlformats-officedocument.presentationml.slide+xml"/>
  <Override PartName="/ppt/slides/slide1162.xml" ContentType="application/vnd.openxmlformats-officedocument.presentationml.slide+xml"/>
  <Override PartName="/ppt/slides/slide1163.xml" ContentType="application/vnd.openxmlformats-officedocument.presentationml.slide+xml"/>
  <Override PartName="/ppt/slides/slide1164.xml" ContentType="application/vnd.openxmlformats-officedocument.presentationml.slide+xml"/>
  <Override PartName="/ppt/slides/slide1165.xml" ContentType="application/vnd.openxmlformats-officedocument.presentationml.slide+xml"/>
  <Override PartName="/ppt/slides/slide1166.xml" ContentType="application/vnd.openxmlformats-officedocument.presentationml.slide+xml"/>
  <Override PartName="/ppt/slides/slide1167.xml" ContentType="application/vnd.openxmlformats-officedocument.presentationml.slide+xml"/>
  <Override PartName="/ppt/slides/slide1168.xml" ContentType="application/vnd.openxmlformats-officedocument.presentationml.slide+xml"/>
  <Override PartName="/ppt/slides/slide1169.xml" ContentType="application/vnd.openxmlformats-officedocument.presentationml.slide+xml"/>
  <Override PartName="/ppt/slides/slide117.xml" ContentType="application/vnd.openxmlformats-officedocument.presentationml.slide+xml"/>
  <Override PartName="/ppt/slides/slide1170.xml" ContentType="application/vnd.openxmlformats-officedocument.presentationml.slide+xml"/>
  <Override PartName="/ppt/slides/slide1171.xml" ContentType="application/vnd.openxmlformats-officedocument.presentationml.slide+xml"/>
  <Override PartName="/ppt/slides/slide1172.xml" ContentType="application/vnd.openxmlformats-officedocument.presentationml.slide+xml"/>
  <Override PartName="/ppt/slides/slide1173.xml" ContentType="application/vnd.openxmlformats-officedocument.presentationml.slide+xml"/>
  <Override PartName="/ppt/slides/slide1174.xml" ContentType="application/vnd.openxmlformats-officedocument.presentationml.slide+xml"/>
  <Override PartName="/ppt/slides/slide1175.xml" ContentType="application/vnd.openxmlformats-officedocument.presentationml.slide+xml"/>
  <Override PartName="/ppt/slides/slide1176.xml" ContentType="application/vnd.openxmlformats-officedocument.presentationml.slide+xml"/>
  <Override PartName="/ppt/slides/slide1177.xml" ContentType="application/vnd.openxmlformats-officedocument.presentationml.slide+xml"/>
  <Override PartName="/ppt/slides/slide1178.xml" ContentType="application/vnd.openxmlformats-officedocument.presentationml.slide+xml"/>
  <Override PartName="/ppt/slides/slide1179.xml" ContentType="application/vnd.openxmlformats-officedocument.presentationml.slide+xml"/>
  <Override PartName="/ppt/slides/slide118.xml" ContentType="application/vnd.openxmlformats-officedocument.presentationml.slide+xml"/>
  <Override PartName="/ppt/slides/slide1180.xml" ContentType="application/vnd.openxmlformats-officedocument.presentationml.slide+xml"/>
  <Override PartName="/ppt/slides/slide1181.xml" ContentType="application/vnd.openxmlformats-officedocument.presentationml.slide+xml"/>
  <Override PartName="/ppt/slides/slide1182.xml" ContentType="application/vnd.openxmlformats-officedocument.presentationml.slide+xml"/>
  <Override PartName="/ppt/slides/slide1183.xml" ContentType="application/vnd.openxmlformats-officedocument.presentationml.slide+xml"/>
  <Override PartName="/ppt/slides/slide1184.xml" ContentType="application/vnd.openxmlformats-officedocument.presentationml.slide+xml"/>
  <Override PartName="/ppt/slides/slide1185.xml" ContentType="application/vnd.openxmlformats-officedocument.presentationml.slide+xml"/>
  <Override PartName="/ppt/slides/slide1186.xml" ContentType="application/vnd.openxmlformats-officedocument.presentationml.slide+xml"/>
  <Override PartName="/ppt/slides/slide1187.xml" ContentType="application/vnd.openxmlformats-officedocument.presentationml.slide+xml"/>
  <Override PartName="/ppt/slides/slide1188.xml" ContentType="application/vnd.openxmlformats-officedocument.presentationml.slide+xml"/>
  <Override PartName="/ppt/slides/slide1189.xml" ContentType="application/vnd.openxmlformats-officedocument.presentationml.slide+xml"/>
  <Override PartName="/ppt/slides/slide119.xml" ContentType="application/vnd.openxmlformats-officedocument.presentationml.slide+xml"/>
  <Override PartName="/ppt/slides/slide1190.xml" ContentType="application/vnd.openxmlformats-officedocument.presentationml.slide+xml"/>
  <Override PartName="/ppt/slides/slide1191.xml" ContentType="application/vnd.openxmlformats-officedocument.presentationml.slide+xml"/>
  <Override PartName="/ppt/slides/slide1192.xml" ContentType="application/vnd.openxmlformats-officedocument.presentationml.slide+xml"/>
  <Override PartName="/ppt/slides/slide1193.xml" ContentType="application/vnd.openxmlformats-officedocument.presentationml.slide+xml"/>
  <Override PartName="/ppt/slides/slide1194.xml" ContentType="application/vnd.openxmlformats-officedocument.presentationml.slide+xml"/>
  <Override PartName="/ppt/slides/slide1195.xml" ContentType="application/vnd.openxmlformats-officedocument.presentationml.slide+xml"/>
  <Override PartName="/ppt/slides/slide1196.xml" ContentType="application/vnd.openxmlformats-officedocument.presentationml.slide+xml"/>
  <Override PartName="/ppt/slides/slide1197.xml" ContentType="application/vnd.openxmlformats-officedocument.presentationml.slide+xml"/>
  <Override PartName="/ppt/slides/slide1198.xml" ContentType="application/vnd.openxmlformats-officedocument.presentationml.slide+xml"/>
  <Override PartName="/ppt/slides/slide119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00.xml" ContentType="application/vnd.openxmlformats-officedocument.presentationml.slide+xml"/>
  <Override PartName="/ppt/slides/slide1201.xml" ContentType="application/vnd.openxmlformats-officedocument.presentationml.slide+xml"/>
  <Override PartName="/ppt/slides/slide1202.xml" ContentType="application/vnd.openxmlformats-officedocument.presentationml.slide+xml"/>
  <Override PartName="/ppt/slides/slide1203.xml" ContentType="application/vnd.openxmlformats-officedocument.presentationml.slide+xml"/>
  <Override PartName="/ppt/slides/slide1204.xml" ContentType="application/vnd.openxmlformats-officedocument.presentationml.slide+xml"/>
  <Override PartName="/ppt/slides/slide1205.xml" ContentType="application/vnd.openxmlformats-officedocument.presentationml.slide+xml"/>
  <Override PartName="/ppt/slides/slide1206.xml" ContentType="application/vnd.openxmlformats-officedocument.presentationml.slide+xml"/>
  <Override PartName="/ppt/slides/slide1207.xml" ContentType="application/vnd.openxmlformats-officedocument.presentationml.slide+xml"/>
  <Override PartName="/ppt/slides/slide1208.xml" ContentType="application/vnd.openxmlformats-officedocument.presentationml.slide+xml"/>
  <Override PartName="/ppt/slides/slide1209.xml" ContentType="application/vnd.openxmlformats-officedocument.presentationml.slide+xml"/>
  <Override PartName="/ppt/slides/slide121.xml" ContentType="application/vnd.openxmlformats-officedocument.presentationml.slide+xml"/>
  <Override PartName="/ppt/slides/slide1210.xml" ContentType="application/vnd.openxmlformats-officedocument.presentationml.slide+xml"/>
  <Override PartName="/ppt/slides/slide1211.xml" ContentType="application/vnd.openxmlformats-officedocument.presentationml.slide+xml"/>
  <Override PartName="/ppt/slides/slide1212.xml" ContentType="application/vnd.openxmlformats-officedocument.presentationml.slide+xml"/>
  <Override PartName="/ppt/slides/slide1213.xml" ContentType="application/vnd.openxmlformats-officedocument.presentationml.slide+xml"/>
  <Override PartName="/ppt/slides/slide1214.xml" ContentType="application/vnd.openxmlformats-officedocument.presentationml.slide+xml"/>
  <Override PartName="/ppt/slides/slide1215.xml" ContentType="application/vnd.openxmlformats-officedocument.presentationml.slide+xml"/>
  <Override PartName="/ppt/slides/slide1216.xml" ContentType="application/vnd.openxmlformats-officedocument.presentationml.slide+xml"/>
  <Override PartName="/ppt/slides/slide1217.xml" ContentType="application/vnd.openxmlformats-officedocument.presentationml.slide+xml"/>
  <Override PartName="/ppt/slides/slide1218.xml" ContentType="application/vnd.openxmlformats-officedocument.presentationml.slide+xml"/>
  <Override PartName="/ppt/slides/slide1219.xml" ContentType="application/vnd.openxmlformats-officedocument.presentationml.slide+xml"/>
  <Override PartName="/ppt/slides/slide122.xml" ContentType="application/vnd.openxmlformats-officedocument.presentationml.slide+xml"/>
  <Override PartName="/ppt/slides/slide1220.xml" ContentType="application/vnd.openxmlformats-officedocument.presentationml.slide+xml"/>
  <Override PartName="/ppt/slides/slide1221.xml" ContentType="application/vnd.openxmlformats-officedocument.presentationml.slide+xml"/>
  <Override PartName="/ppt/slides/slide1222.xml" ContentType="application/vnd.openxmlformats-officedocument.presentationml.slide+xml"/>
  <Override PartName="/ppt/slides/slide1223.xml" ContentType="application/vnd.openxmlformats-officedocument.presentationml.slide+xml"/>
  <Override PartName="/ppt/slides/slide1224.xml" ContentType="application/vnd.openxmlformats-officedocument.presentationml.slide+xml"/>
  <Override PartName="/ppt/slides/slide1225.xml" ContentType="application/vnd.openxmlformats-officedocument.presentationml.slide+xml"/>
  <Override PartName="/ppt/slides/slide1226.xml" ContentType="application/vnd.openxmlformats-officedocument.presentationml.slide+xml"/>
  <Override PartName="/ppt/slides/slide1227.xml" ContentType="application/vnd.openxmlformats-officedocument.presentationml.slide+xml"/>
  <Override PartName="/ppt/slides/slide1228.xml" ContentType="application/vnd.openxmlformats-officedocument.presentationml.slide+xml"/>
  <Override PartName="/ppt/slides/slide1229.xml" ContentType="application/vnd.openxmlformats-officedocument.presentationml.slide+xml"/>
  <Override PartName="/ppt/slides/slide123.xml" ContentType="application/vnd.openxmlformats-officedocument.presentationml.slide+xml"/>
  <Override PartName="/ppt/slides/slide1230.xml" ContentType="application/vnd.openxmlformats-officedocument.presentationml.slide+xml"/>
  <Override PartName="/ppt/slides/slide1231.xml" ContentType="application/vnd.openxmlformats-officedocument.presentationml.slide+xml"/>
  <Override PartName="/ppt/slides/slide1232.xml" ContentType="application/vnd.openxmlformats-officedocument.presentationml.slide+xml"/>
  <Override PartName="/ppt/slides/slide1233.xml" ContentType="application/vnd.openxmlformats-officedocument.presentationml.slide+xml"/>
  <Override PartName="/ppt/slides/slide1234.xml" ContentType="application/vnd.openxmlformats-officedocument.presentationml.slide+xml"/>
  <Override PartName="/ppt/slides/slide1235.xml" ContentType="application/vnd.openxmlformats-officedocument.presentationml.slide+xml"/>
  <Override PartName="/ppt/slides/slide1236.xml" ContentType="application/vnd.openxmlformats-officedocument.presentationml.slide+xml"/>
  <Override PartName="/ppt/slides/slide1237.xml" ContentType="application/vnd.openxmlformats-officedocument.presentationml.slide+xml"/>
  <Override PartName="/ppt/slides/slide1238.xml" ContentType="application/vnd.openxmlformats-officedocument.presentationml.slide+xml"/>
  <Override PartName="/ppt/slides/slide1239.xml" ContentType="application/vnd.openxmlformats-officedocument.presentationml.slide+xml"/>
  <Override PartName="/ppt/slides/slide124.xml" ContentType="application/vnd.openxmlformats-officedocument.presentationml.slide+xml"/>
  <Override PartName="/ppt/slides/slide1240.xml" ContentType="application/vnd.openxmlformats-officedocument.presentationml.slide+xml"/>
  <Override PartName="/ppt/slides/slide1241.xml" ContentType="application/vnd.openxmlformats-officedocument.presentationml.slide+xml"/>
  <Override PartName="/ppt/slides/slide1242.xml" ContentType="application/vnd.openxmlformats-officedocument.presentationml.slide+xml"/>
  <Override PartName="/ppt/slides/slide1243.xml" ContentType="application/vnd.openxmlformats-officedocument.presentationml.slide+xml"/>
  <Override PartName="/ppt/slides/slide1244.xml" ContentType="application/vnd.openxmlformats-officedocument.presentationml.slide+xml"/>
  <Override PartName="/ppt/slides/slide1245.xml" ContentType="application/vnd.openxmlformats-officedocument.presentationml.slide+xml"/>
  <Override PartName="/ppt/slides/slide1246.xml" ContentType="application/vnd.openxmlformats-officedocument.presentationml.slide+xml"/>
  <Override PartName="/ppt/slides/slide1247.xml" ContentType="application/vnd.openxmlformats-officedocument.presentationml.slide+xml"/>
  <Override PartName="/ppt/slides/slide1248.xml" ContentType="application/vnd.openxmlformats-officedocument.presentationml.slide+xml"/>
  <Override PartName="/ppt/slides/slide1249.xml" ContentType="application/vnd.openxmlformats-officedocument.presentationml.slide+xml"/>
  <Override PartName="/ppt/slides/slide125.xml" ContentType="application/vnd.openxmlformats-officedocument.presentationml.slide+xml"/>
  <Override PartName="/ppt/slides/slide1250.xml" ContentType="application/vnd.openxmlformats-officedocument.presentationml.slide+xml"/>
  <Override PartName="/ppt/slides/slide1251.xml" ContentType="application/vnd.openxmlformats-officedocument.presentationml.slide+xml"/>
  <Override PartName="/ppt/slides/slide1252.xml" ContentType="application/vnd.openxmlformats-officedocument.presentationml.slide+xml"/>
  <Override PartName="/ppt/slides/slide1253.xml" ContentType="application/vnd.openxmlformats-officedocument.presentationml.slide+xml"/>
  <Override PartName="/ppt/slides/slide1254.xml" ContentType="application/vnd.openxmlformats-officedocument.presentationml.slide+xml"/>
  <Override PartName="/ppt/slides/slide1255.xml" ContentType="application/vnd.openxmlformats-officedocument.presentationml.slide+xml"/>
  <Override PartName="/ppt/slides/slide1256.xml" ContentType="application/vnd.openxmlformats-officedocument.presentationml.slide+xml"/>
  <Override PartName="/ppt/slides/slide1257.xml" ContentType="application/vnd.openxmlformats-officedocument.presentationml.slide+xml"/>
  <Override PartName="/ppt/slides/slide1258.xml" ContentType="application/vnd.openxmlformats-officedocument.presentationml.slide+xml"/>
  <Override PartName="/ppt/slides/slide1259.xml" ContentType="application/vnd.openxmlformats-officedocument.presentationml.slide+xml"/>
  <Override PartName="/ppt/slides/slide126.xml" ContentType="application/vnd.openxmlformats-officedocument.presentationml.slide+xml"/>
  <Override PartName="/ppt/slides/slide1260.xml" ContentType="application/vnd.openxmlformats-officedocument.presentationml.slide+xml"/>
  <Override PartName="/ppt/slides/slide1261.xml" ContentType="application/vnd.openxmlformats-officedocument.presentationml.slide+xml"/>
  <Override PartName="/ppt/slides/slide1262.xml" ContentType="application/vnd.openxmlformats-officedocument.presentationml.slide+xml"/>
  <Override PartName="/ppt/slides/slide1263.xml" ContentType="application/vnd.openxmlformats-officedocument.presentationml.slide+xml"/>
  <Override PartName="/ppt/slides/slide1264.xml" ContentType="application/vnd.openxmlformats-officedocument.presentationml.slide+xml"/>
  <Override PartName="/ppt/slides/slide1265.xml" ContentType="application/vnd.openxmlformats-officedocument.presentationml.slide+xml"/>
  <Override PartName="/ppt/slides/slide1266.xml" ContentType="application/vnd.openxmlformats-officedocument.presentationml.slide+xml"/>
  <Override PartName="/ppt/slides/slide1267.xml" ContentType="application/vnd.openxmlformats-officedocument.presentationml.slide+xml"/>
  <Override PartName="/ppt/slides/slide1268.xml" ContentType="application/vnd.openxmlformats-officedocument.presentationml.slide+xml"/>
  <Override PartName="/ppt/slides/slide1269.xml" ContentType="application/vnd.openxmlformats-officedocument.presentationml.slide+xml"/>
  <Override PartName="/ppt/slides/slide127.xml" ContentType="application/vnd.openxmlformats-officedocument.presentationml.slide+xml"/>
  <Override PartName="/ppt/slides/slide1270.xml" ContentType="application/vnd.openxmlformats-officedocument.presentationml.slide+xml"/>
  <Override PartName="/ppt/slides/slide1271.xml" ContentType="application/vnd.openxmlformats-officedocument.presentationml.slide+xml"/>
  <Override PartName="/ppt/slides/slide1272.xml" ContentType="application/vnd.openxmlformats-officedocument.presentationml.slide+xml"/>
  <Override PartName="/ppt/slides/slide1273.xml" ContentType="application/vnd.openxmlformats-officedocument.presentationml.slide+xml"/>
  <Override PartName="/ppt/slides/slide1274.xml" ContentType="application/vnd.openxmlformats-officedocument.presentationml.slide+xml"/>
  <Override PartName="/ppt/slides/slide1275.xml" ContentType="application/vnd.openxmlformats-officedocument.presentationml.slide+xml"/>
  <Override PartName="/ppt/slides/slide1276.xml" ContentType="application/vnd.openxmlformats-officedocument.presentationml.slide+xml"/>
  <Override PartName="/ppt/slides/slide1277.xml" ContentType="application/vnd.openxmlformats-officedocument.presentationml.slide+xml"/>
  <Override PartName="/ppt/slides/slide1278.xml" ContentType="application/vnd.openxmlformats-officedocument.presentationml.slide+xml"/>
  <Override PartName="/ppt/slides/slide1279.xml" ContentType="application/vnd.openxmlformats-officedocument.presentationml.slide+xml"/>
  <Override PartName="/ppt/slides/slide128.xml" ContentType="application/vnd.openxmlformats-officedocument.presentationml.slide+xml"/>
  <Override PartName="/ppt/slides/slide1280.xml" ContentType="application/vnd.openxmlformats-officedocument.presentationml.slide+xml"/>
  <Override PartName="/ppt/slides/slide1281.xml" ContentType="application/vnd.openxmlformats-officedocument.presentationml.slide+xml"/>
  <Override PartName="/ppt/slides/slide1282.xml" ContentType="application/vnd.openxmlformats-officedocument.presentationml.slide+xml"/>
  <Override PartName="/ppt/slides/slide1283.xml" ContentType="application/vnd.openxmlformats-officedocument.presentationml.slide+xml"/>
  <Override PartName="/ppt/slides/slide1284.xml" ContentType="application/vnd.openxmlformats-officedocument.presentationml.slide+xml"/>
  <Override PartName="/ppt/slides/slide1285.xml" ContentType="application/vnd.openxmlformats-officedocument.presentationml.slide+xml"/>
  <Override PartName="/ppt/slides/slide1286.xml" ContentType="application/vnd.openxmlformats-officedocument.presentationml.slide+xml"/>
  <Override PartName="/ppt/slides/slide1287.xml" ContentType="application/vnd.openxmlformats-officedocument.presentationml.slide+xml"/>
  <Override PartName="/ppt/slides/slide1288.xml" ContentType="application/vnd.openxmlformats-officedocument.presentationml.slide+xml"/>
  <Override PartName="/ppt/slides/slide1289.xml" ContentType="application/vnd.openxmlformats-officedocument.presentationml.slide+xml"/>
  <Override PartName="/ppt/slides/slide129.xml" ContentType="application/vnd.openxmlformats-officedocument.presentationml.slide+xml"/>
  <Override PartName="/ppt/slides/slide1290.xml" ContentType="application/vnd.openxmlformats-officedocument.presentationml.slide+xml"/>
  <Override PartName="/ppt/slides/slide1291.xml" ContentType="application/vnd.openxmlformats-officedocument.presentationml.slide+xml"/>
  <Override PartName="/ppt/slides/slide1292.xml" ContentType="application/vnd.openxmlformats-officedocument.presentationml.slide+xml"/>
  <Override PartName="/ppt/slides/slide1293.xml" ContentType="application/vnd.openxmlformats-officedocument.presentationml.slide+xml"/>
  <Override PartName="/ppt/slides/slide1294.xml" ContentType="application/vnd.openxmlformats-officedocument.presentationml.slide+xml"/>
  <Override PartName="/ppt/slides/slide1295.xml" ContentType="application/vnd.openxmlformats-officedocument.presentationml.slide+xml"/>
  <Override PartName="/ppt/slides/slide1296.xml" ContentType="application/vnd.openxmlformats-officedocument.presentationml.slide+xml"/>
  <Override PartName="/ppt/slides/slide1297.xml" ContentType="application/vnd.openxmlformats-officedocument.presentationml.slide+xml"/>
  <Override PartName="/ppt/slides/slide1298.xml" ContentType="application/vnd.openxmlformats-officedocument.presentationml.slide+xml"/>
  <Override PartName="/ppt/slides/slide129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00.xml" ContentType="application/vnd.openxmlformats-officedocument.presentationml.slide+xml"/>
  <Override PartName="/ppt/slides/slide1301.xml" ContentType="application/vnd.openxmlformats-officedocument.presentationml.slide+xml"/>
  <Override PartName="/ppt/slides/slide1302.xml" ContentType="application/vnd.openxmlformats-officedocument.presentationml.slide+xml"/>
  <Override PartName="/ppt/slides/slide1303.xml" ContentType="application/vnd.openxmlformats-officedocument.presentationml.slide+xml"/>
  <Override PartName="/ppt/slides/slide1304.xml" ContentType="application/vnd.openxmlformats-officedocument.presentationml.slide+xml"/>
  <Override PartName="/ppt/slides/slide1305.xml" ContentType="application/vnd.openxmlformats-officedocument.presentationml.slide+xml"/>
  <Override PartName="/ppt/slides/slide1306.xml" ContentType="application/vnd.openxmlformats-officedocument.presentationml.slide+xml"/>
  <Override PartName="/ppt/slides/slide1307.xml" ContentType="application/vnd.openxmlformats-officedocument.presentationml.slide+xml"/>
  <Override PartName="/ppt/slides/slide1308.xml" ContentType="application/vnd.openxmlformats-officedocument.presentationml.slide+xml"/>
  <Override PartName="/ppt/slides/slide1309.xml" ContentType="application/vnd.openxmlformats-officedocument.presentationml.slide+xml"/>
  <Override PartName="/ppt/slides/slide131.xml" ContentType="application/vnd.openxmlformats-officedocument.presentationml.slide+xml"/>
  <Override PartName="/ppt/slides/slide1310.xml" ContentType="application/vnd.openxmlformats-officedocument.presentationml.slide+xml"/>
  <Override PartName="/ppt/slides/slide1311.xml" ContentType="application/vnd.openxmlformats-officedocument.presentationml.slide+xml"/>
  <Override PartName="/ppt/slides/slide1312.xml" ContentType="application/vnd.openxmlformats-officedocument.presentationml.slide+xml"/>
  <Override PartName="/ppt/slides/slide1313.xml" ContentType="application/vnd.openxmlformats-officedocument.presentationml.slide+xml"/>
  <Override PartName="/ppt/slides/slide1314.xml" ContentType="application/vnd.openxmlformats-officedocument.presentationml.slide+xml"/>
  <Override PartName="/ppt/slides/slide1315.xml" ContentType="application/vnd.openxmlformats-officedocument.presentationml.slide+xml"/>
  <Override PartName="/ppt/slides/slide1316.xml" ContentType="application/vnd.openxmlformats-officedocument.presentationml.slide+xml"/>
  <Override PartName="/ppt/slides/slide1317.xml" ContentType="application/vnd.openxmlformats-officedocument.presentationml.slide+xml"/>
  <Override PartName="/ppt/slides/slide1318.xml" ContentType="application/vnd.openxmlformats-officedocument.presentationml.slide+xml"/>
  <Override PartName="/ppt/slides/slide1319.xml" ContentType="application/vnd.openxmlformats-officedocument.presentationml.slide+xml"/>
  <Override PartName="/ppt/slides/slide132.xml" ContentType="application/vnd.openxmlformats-officedocument.presentationml.slide+xml"/>
  <Override PartName="/ppt/slides/slide1320.xml" ContentType="application/vnd.openxmlformats-officedocument.presentationml.slide+xml"/>
  <Override PartName="/ppt/slides/slide1321.xml" ContentType="application/vnd.openxmlformats-officedocument.presentationml.slide+xml"/>
  <Override PartName="/ppt/slides/slide1322.xml" ContentType="application/vnd.openxmlformats-officedocument.presentationml.slide+xml"/>
  <Override PartName="/ppt/slides/slide1323.xml" ContentType="application/vnd.openxmlformats-officedocument.presentationml.slide+xml"/>
  <Override PartName="/ppt/slides/slide1324.xml" ContentType="application/vnd.openxmlformats-officedocument.presentationml.slide+xml"/>
  <Override PartName="/ppt/slides/slide1325.xml" ContentType="application/vnd.openxmlformats-officedocument.presentationml.slide+xml"/>
  <Override PartName="/ppt/slides/slide1326.xml" ContentType="application/vnd.openxmlformats-officedocument.presentationml.slide+xml"/>
  <Override PartName="/ppt/slides/slide1327.xml" ContentType="application/vnd.openxmlformats-officedocument.presentationml.slide+xml"/>
  <Override PartName="/ppt/slides/slide1328.xml" ContentType="application/vnd.openxmlformats-officedocument.presentationml.slide+xml"/>
  <Override PartName="/ppt/slides/slide1329.xml" ContentType="application/vnd.openxmlformats-officedocument.presentationml.slide+xml"/>
  <Override PartName="/ppt/slides/slide133.xml" ContentType="application/vnd.openxmlformats-officedocument.presentationml.slide+xml"/>
  <Override PartName="/ppt/slides/slide1330.xml" ContentType="application/vnd.openxmlformats-officedocument.presentationml.slide+xml"/>
  <Override PartName="/ppt/slides/slide1331.xml" ContentType="application/vnd.openxmlformats-officedocument.presentationml.slide+xml"/>
  <Override PartName="/ppt/slides/slide1332.xml" ContentType="application/vnd.openxmlformats-officedocument.presentationml.slide+xml"/>
  <Override PartName="/ppt/slides/slide1333.xml" ContentType="application/vnd.openxmlformats-officedocument.presentationml.slide+xml"/>
  <Override PartName="/ppt/slides/slide1334.xml" ContentType="application/vnd.openxmlformats-officedocument.presentationml.slide+xml"/>
  <Override PartName="/ppt/slides/slide1335.xml" ContentType="application/vnd.openxmlformats-officedocument.presentationml.slide+xml"/>
  <Override PartName="/ppt/slides/slide1336.xml" ContentType="application/vnd.openxmlformats-officedocument.presentationml.slide+xml"/>
  <Override PartName="/ppt/slides/slide1337.xml" ContentType="application/vnd.openxmlformats-officedocument.presentationml.slide+xml"/>
  <Override PartName="/ppt/slides/slide1338.xml" ContentType="application/vnd.openxmlformats-officedocument.presentationml.slide+xml"/>
  <Override PartName="/ppt/slides/slide1339.xml" ContentType="application/vnd.openxmlformats-officedocument.presentationml.slide+xml"/>
  <Override PartName="/ppt/slides/slide134.xml" ContentType="application/vnd.openxmlformats-officedocument.presentationml.slide+xml"/>
  <Override PartName="/ppt/slides/slide1340.xml" ContentType="application/vnd.openxmlformats-officedocument.presentationml.slide+xml"/>
  <Override PartName="/ppt/slides/slide1341.xml" ContentType="application/vnd.openxmlformats-officedocument.presentationml.slide+xml"/>
  <Override PartName="/ppt/slides/slide1342.xml" ContentType="application/vnd.openxmlformats-officedocument.presentationml.slide+xml"/>
  <Override PartName="/ppt/slides/slide1343.xml" ContentType="application/vnd.openxmlformats-officedocument.presentationml.slide+xml"/>
  <Override PartName="/ppt/slides/slide1344.xml" ContentType="application/vnd.openxmlformats-officedocument.presentationml.slide+xml"/>
  <Override PartName="/ppt/slides/slide1345.xml" ContentType="application/vnd.openxmlformats-officedocument.presentationml.slide+xml"/>
  <Override PartName="/ppt/slides/slide1346.xml" ContentType="application/vnd.openxmlformats-officedocument.presentationml.slide+xml"/>
  <Override PartName="/ppt/slides/slide1347.xml" ContentType="application/vnd.openxmlformats-officedocument.presentationml.slide+xml"/>
  <Override PartName="/ppt/slides/slide1348.xml" ContentType="application/vnd.openxmlformats-officedocument.presentationml.slide+xml"/>
  <Override PartName="/ppt/slides/slide1349.xml" ContentType="application/vnd.openxmlformats-officedocument.presentationml.slide+xml"/>
  <Override PartName="/ppt/slides/slide135.xml" ContentType="application/vnd.openxmlformats-officedocument.presentationml.slide+xml"/>
  <Override PartName="/ppt/slides/slide1350.xml" ContentType="application/vnd.openxmlformats-officedocument.presentationml.slide+xml"/>
  <Override PartName="/ppt/slides/slide1351.xml" ContentType="application/vnd.openxmlformats-officedocument.presentationml.slide+xml"/>
  <Override PartName="/ppt/slides/slide1352.xml" ContentType="application/vnd.openxmlformats-officedocument.presentationml.slide+xml"/>
  <Override PartName="/ppt/slides/slide1353.xml" ContentType="application/vnd.openxmlformats-officedocument.presentationml.slide+xml"/>
  <Override PartName="/ppt/slides/slide1354.xml" ContentType="application/vnd.openxmlformats-officedocument.presentationml.slide+xml"/>
  <Override PartName="/ppt/slides/slide1355.xml" ContentType="application/vnd.openxmlformats-officedocument.presentationml.slide+xml"/>
  <Override PartName="/ppt/slides/slide1356.xml" ContentType="application/vnd.openxmlformats-officedocument.presentationml.slide+xml"/>
  <Override PartName="/ppt/slides/slide1357.xml" ContentType="application/vnd.openxmlformats-officedocument.presentationml.slide+xml"/>
  <Override PartName="/ppt/slides/slide1358.xml" ContentType="application/vnd.openxmlformats-officedocument.presentationml.slide+xml"/>
  <Override PartName="/ppt/slides/slide1359.xml" ContentType="application/vnd.openxmlformats-officedocument.presentationml.slide+xml"/>
  <Override PartName="/ppt/slides/slide136.xml" ContentType="application/vnd.openxmlformats-officedocument.presentationml.slide+xml"/>
  <Override PartName="/ppt/slides/slide1360.xml" ContentType="application/vnd.openxmlformats-officedocument.presentationml.slide+xml"/>
  <Override PartName="/ppt/slides/slide1361.xml" ContentType="application/vnd.openxmlformats-officedocument.presentationml.slide+xml"/>
  <Override PartName="/ppt/slides/slide1362.xml" ContentType="application/vnd.openxmlformats-officedocument.presentationml.slide+xml"/>
  <Override PartName="/ppt/slides/slide1363.xml" ContentType="application/vnd.openxmlformats-officedocument.presentationml.slide+xml"/>
  <Override PartName="/ppt/slides/slide1364.xml" ContentType="application/vnd.openxmlformats-officedocument.presentationml.slide+xml"/>
  <Override PartName="/ppt/slides/slide1365.xml" ContentType="application/vnd.openxmlformats-officedocument.presentationml.slide+xml"/>
  <Override PartName="/ppt/slides/slide1366.xml" ContentType="application/vnd.openxmlformats-officedocument.presentationml.slide+xml"/>
  <Override PartName="/ppt/slides/slide1367.xml" ContentType="application/vnd.openxmlformats-officedocument.presentationml.slide+xml"/>
  <Override PartName="/ppt/slides/slide1368.xml" ContentType="application/vnd.openxmlformats-officedocument.presentationml.slide+xml"/>
  <Override PartName="/ppt/slides/slide1369.xml" ContentType="application/vnd.openxmlformats-officedocument.presentationml.slide+xml"/>
  <Override PartName="/ppt/slides/slide137.xml" ContentType="application/vnd.openxmlformats-officedocument.presentationml.slide+xml"/>
  <Override PartName="/ppt/slides/slide1370.xml" ContentType="application/vnd.openxmlformats-officedocument.presentationml.slide+xml"/>
  <Override PartName="/ppt/slides/slide1371.xml" ContentType="application/vnd.openxmlformats-officedocument.presentationml.slide+xml"/>
  <Override PartName="/ppt/slides/slide1372.xml" ContentType="application/vnd.openxmlformats-officedocument.presentationml.slide+xml"/>
  <Override PartName="/ppt/slides/slide1373.xml" ContentType="application/vnd.openxmlformats-officedocument.presentationml.slide+xml"/>
  <Override PartName="/ppt/slides/slide1374.xml" ContentType="application/vnd.openxmlformats-officedocument.presentationml.slide+xml"/>
  <Override PartName="/ppt/slides/slide1375.xml" ContentType="application/vnd.openxmlformats-officedocument.presentationml.slide+xml"/>
  <Override PartName="/ppt/slides/slide1376.xml" ContentType="application/vnd.openxmlformats-officedocument.presentationml.slide+xml"/>
  <Override PartName="/ppt/slides/slide1377.xml" ContentType="application/vnd.openxmlformats-officedocument.presentationml.slide+xml"/>
  <Override PartName="/ppt/slides/slide1378.xml" ContentType="application/vnd.openxmlformats-officedocument.presentationml.slide+xml"/>
  <Override PartName="/ppt/slides/slide1379.xml" ContentType="application/vnd.openxmlformats-officedocument.presentationml.slide+xml"/>
  <Override PartName="/ppt/slides/slide138.xml" ContentType="application/vnd.openxmlformats-officedocument.presentationml.slide+xml"/>
  <Override PartName="/ppt/slides/slide1380.xml" ContentType="application/vnd.openxmlformats-officedocument.presentationml.slide+xml"/>
  <Override PartName="/ppt/slides/slide1381.xml" ContentType="application/vnd.openxmlformats-officedocument.presentationml.slide+xml"/>
  <Override PartName="/ppt/slides/slide1382.xml" ContentType="application/vnd.openxmlformats-officedocument.presentationml.slide+xml"/>
  <Override PartName="/ppt/slides/slide1383.xml" ContentType="application/vnd.openxmlformats-officedocument.presentationml.slide+xml"/>
  <Override PartName="/ppt/slides/slide1384.xml" ContentType="application/vnd.openxmlformats-officedocument.presentationml.slide+xml"/>
  <Override PartName="/ppt/slides/slide1385.xml" ContentType="application/vnd.openxmlformats-officedocument.presentationml.slide+xml"/>
  <Override PartName="/ppt/slides/slide1386.xml" ContentType="application/vnd.openxmlformats-officedocument.presentationml.slide+xml"/>
  <Override PartName="/ppt/slides/slide1387.xml" ContentType="application/vnd.openxmlformats-officedocument.presentationml.slide+xml"/>
  <Override PartName="/ppt/slides/slide1388.xml" ContentType="application/vnd.openxmlformats-officedocument.presentationml.slide+xml"/>
  <Override PartName="/ppt/slides/slide1389.xml" ContentType="application/vnd.openxmlformats-officedocument.presentationml.slide+xml"/>
  <Override PartName="/ppt/slides/slide139.xml" ContentType="application/vnd.openxmlformats-officedocument.presentationml.slide+xml"/>
  <Override PartName="/ppt/slides/slide1390.xml" ContentType="application/vnd.openxmlformats-officedocument.presentationml.slide+xml"/>
  <Override PartName="/ppt/slides/slide1391.xml" ContentType="application/vnd.openxmlformats-officedocument.presentationml.slide+xml"/>
  <Override PartName="/ppt/slides/slide1392.xml" ContentType="application/vnd.openxmlformats-officedocument.presentationml.slide+xml"/>
  <Override PartName="/ppt/slides/slide1393.xml" ContentType="application/vnd.openxmlformats-officedocument.presentationml.slide+xml"/>
  <Override PartName="/ppt/slides/slide1394.xml" ContentType="application/vnd.openxmlformats-officedocument.presentationml.slide+xml"/>
  <Override PartName="/ppt/slides/slide1395.xml" ContentType="application/vnd.openxmlformats-officedocument.presentationml.slide+xml"/>
  <Override PartName="/ppt/slides/slide1396.xml" ContentType="application/vnd.openxmlformats-officedocument.presentationml.slide+xml"/>
  <Override PartName="/ppt/slides/slide1397.xml" ContentType="application/vnd.openxmlformats-officedocument.presentationml.slide+xml"/>
  <Override PartName="/ppt/slides/slide1398.xml" ContentType="application/vnd.openxmlformats-officedocument.presentationml.slide+xml"/>
  <Override PartName="/ppt/slides/slide139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00.xml" ContentType="application/vnd.openxmlformats-officedocument.presentationml.slide+xml"/>
  <Override PartName="/ppt/slides/slide1401.xml" ContentType="application/vnd.openxmlformats-officedocument.presentationml.slide+xml"/>
  <Override PartName="/ppt/slides/slide1402.xml" ContentType="application/vnd.openxmlformats-officedocument.presentationml.slide+xml"/>
  <Override PartName="/ppt/slides/slide1403.xml" ContentType="application/vnd.openxmlformats-officedocument.presentationml.slide+xml"/>
  <Override PartName="/ppt/slides/slide1404.xml" ContentType="application/vnd.openxmlformats-officedocument.presentationml.slide+xml"/>
  <Override PartName="/ppt/slides/slide1405.xml" ContentType="application/vnd.openxmlformats-officedocument.presentationml.slide+xml"/>
  <Override PartName="/ppt/slides/slide1406.xml" ContentType="application/vnd.openxmlformats-officedocument.presentationml.slide+xml"/>
  <Override PartName="/ppt/slides/slide1407.xml" ContentType="application/vnd.openxmlformats-officedocument.presentationml.slide+xml"/>
  <Override PartName="/ppt/slides/slide1408.xml" ContentType="application/vnd.openxmlformats-officedocument.presentationml.slide+xml"/>
  <Override PartName="/ppt/slides/slide1409.xml" ContentType="application/vnd.openxmlformats-officedocument.presentationml.slide+xml"/>
  <Override PartName="/ppt/slides/slide141.xml" ContentType="application/vnd.openxmlformats-officedocument.presentationml.slide+xml"/>
  <Override PartName="/ppt/slides/slide1410.xml" ContentType="application/vnd.openxmlformats-officedocument.presentationml.slide+xml"/>
  <Override PartName="/ppt/slides/slide1411.xml" ContentType="application/vnd.openxmlformats-officedocument.presentationml.slide+xml"/>
  <Override PartName="/ppt/slides/slide1412.xml" ContentType="application/vnd.openxmlformats-officedocument.presentationml.slide+xml"/>
  <Override PartName="/ppt/slides/slide1413.xml" ContentType="application/vnd.openxmlformats-officedocument.presentationml.slide+xml"/>
  <Override PartName="/ppt/slides/slide1414.xml" ContentType="application/vnd.openxmlformats-officedocument.presentationml.slide+xml"/>
  <Override PartName="/ppt/slides/slide1415.xml" ContentType="application/vnd.openxmlformats-officedocument.presentationml.slide+xml"/>
  <Override PartName="/ppt/slides/slide1416.xml" ContentType="application/vnd.openxmlformats-officedocument.presentationml.slide+xml"/>
  <Override PartName="/ppt/slides/slide1417.xml" ContentType="application/vnd.openxmlformats-officedocument.presentationml.slide+xml"/>
  <Override PartName="/ppt/slides/slide1418.xml" ContentType="application/vnd.openxmlformats-officedocument.presentationml.slide+xml"/>
  <Override PartName="/ppt/slides/slide1419.xml" ContentType="application/vnd.openxmlformats-officedocument.presentationml.slide+xml"/>
  <Override PartName="/ppt/slides/slide142.xml" ContentType="application/vnd.openxmlformats-officedocument.presentationml.slide+xml"/>
  <Override PartName="/ppt/slides/slide1420.xml" ContentType="application/vnd.openxmlformats-officedocument.presentationml.slide+xml"/>
  <Override PartName="/ppt/slides/slide1421.xml" ContentType="application/vnd.openxmlformats-officedocument.presentationml.slide+xml"/>
  <Override PartName="/ppt/slides/slide1422.xml" ContentType="application/vnd.openxmlformats-officedocument.presentationml.slide+xml"/>
  <Override PartName="/ppt/slides/slide1423.xml" ContentType="application/vnd.openxmlformats-officedocument.presentationml.slide+xml"/>
  <Override PartName="/ppt/slides/slide1424.xml" ContentType="application/vnd.openxmlformats-officedocument.presentationml.slide+xml"/>
  <Override PartName="/ppt/slides/slide1425.xml" ContentType="application/vnd.openxmlformats-officedocument.presentationml.slide+xml"/>
  <Override PartName="/ppt/slides/slide1426.xml" ContentType="application/vnd.openxmlformats-officedocument.presentationml.slide+xml"/>
  <Override PartName="/ppt/slides/slide1427.xml" ContentType="application/vnd.openxmlformats-officedocument.presentationml.slide+xml"/>
  <Override PartName="/ppt/slides/slide1428.xml" ContentType="application/vnd.openxmlformats-officedocument.presentationml.slide+xml"/>
  <Override PartName="/ppt/slides/slide1429.xml" ContentType="application/vnd.openxmlformats-officedocument.presentationml.slide+xml"/>
  <Override PartName="/ppt/slides/slide143.xml" ContentType="application/vnd.openxmlformats-officedocument.presentationml.slide+xml"/>
  <Override PartName="/ppt/slides/slide1430.xml" ContentType="application/vnd.openxmlformats-officedocument.presentationml.slide+xml"/>
  <Override PartName="/ppt/slides/slide1431.xml" ContentType="application/vnd.openxmlformats-officedocument.presentationml.slide+xml"/>
  <Override PartName="/ppt/slides/slide1432.xml" ContentType="application/vnd.openxmlformats-officedocument.presentationml.slide+xml"/>
  <Override PartName="/ppt/slides/slide1433.xml" ContentType="application/vnd.openxmlformats-officedocument.presentationml.slide+xml"/>
  <Override PartName="/ppt/slides/slide1434.xml" ContentType="application/vnd.openxmlformats-officedocument.presentationml.slide+xml"/>
  <Override PartName="/ppt/slides/slide1435.xml" ContentType="application/vnd.openxmlformats-officedocument.presentationml.slide+xml"/>
  <Override PartName="/ppt/slides/slide1436.xml" ContentType="application/vnd.openxmlformats-officedocument.presentationml.slide+xml"/>
  <Override PartName="/ppt/slides/slide1437.xml" ContentType="application/vnd.openxmlformats-officedocument.presentationml.slide+xml"/>
  <Override PartName="/ppt/slides/slide1438.xml" ContentType="application/vnd.openxmlformats-officedocument.presentationml.slide+xml"/>
  <Override PartName="/ppt/slides/slide1439.xml" ContentType="application/vnd.openxmlformats-officedocument.presentationml.slide+xml"/>
  <Override PartName="/ppt/slides/slide144.xml" ContentType="application/vnd.openxmlformats-officedocument.presentationml.slide+xml"/>
  <Override PartName="/ppt/slides/slide1440.xml" ContentType="application/vnd.openxmlformats-officedocument.presentationml.slide+xml"/>
  <Override PartName="/ppt/slides/slide1441.xml" ContentType="application/vnd.openxmlformats-officedocument.presentationml.slide+xml"/>
  <Override PartName="/ppt/slides/slide1442.xml" ContentType="application/vnd.openxmlformats-officedocument.presentationml.slide+xml"/>
  <Override PartName="/ppt/slides/slide1443.xml" ContentType="application/vnd.openxmlformats-officedocument.presentationml.slide+xml"/>
  <Override PartName="/ppt/slides/slide1444.xml" ContentType="application/vnd.openxmlformats-officedocument.presentationml.slide+xml"/>
  <Override PartName="/ppt/slides/slide1445.xml" ContentType="application/vnd.openxmlformats-officedocument.presentationml.slide+xml"/>
  <Override PartName="/ppt/slides/slide1446.xml" ContentType="application/vnd.openxmlformats-officedocument.presentationml.slide+xml"/>
  <Override PartName="/ppt/slides/slide1447.xml" ContentType="application/vnd.openxmlformats-officedocument.presentationml.slide+xml"/>
  <Override PartName="/ppt/slides/slide1448.xml" ContentType="application/vnd.openxmlformats-officedocument.presentationml.slide+xml"/>
  <Override PartName="/ppt/slides/slide1449.xml" ContentType="application/vnd.openxmlformats-officedocument.presentationml.slide+xml"/>
  <Override PartName="/ppt/slides/slide145.xml" ContentType="application/vnd.openxmlformats-officedocument.presentationml.slide+xml"/>
  <Override PartName="/ppt/slides/slide1450.xml" ContentType="application/vnd.openxmlformats-officedocument.presentationml.slide+xml"/>
  <Override PartName="/ppt/slides/slide1451.xml" ContentType="application/vnd.openxmlformats-officedocument.presentationml.slide+xml"/>
  <Override PartName="/ppt/slides/slide1452.xml" ContentType="application/vnd.openxmlformats-officedocument.presentationml.slide+xml"/>
  <Override PartName="/ppt/slides/slide1453.xml" ContentType="application/vnd.openxmlformats-officedocument.presentationml.slide+xml"/>
  <Override PartName="/ppt/slides/slide1454.xml" ContentType="application/vnd.openxmlformats-officedocument.presentationml.slide+xml"/>
  <Override PartName="/ppt/slides/slide1455.xml" ContentType="application/vnd.openxmlformats-officedocument.presentationml.slide+xml"/>
  <Override PartName="/ppt/slides/slide1456.xml" ContentType="application/vnd.openxmlformats-officedocument.presentationml.slide+xml"/>
  <Override PartName="/ppt/slides/slide1457.xml" ContentType="application/vnd.openxmlformats-officedocument.presentationml.slide+xml"/>
  <Override PartName="/ppt/slides/slide1458.xml" ContentType="application/vnd.openxmlformats-officedocument.presentationml.slide+xml"/>
  <Override PartName="/ppt/slides/slide1459.xml" ContentType="application/vnd.openxmlformats-officedocument.presentationml.slide+xml"/>
  <Override PartName="/ppt/slides/slide146.xml" ContentType="application/vnd.openxmlformats-officedocument.presentationml.slide+xml"/>
  <Override PartName="/ppt/slides/slide1460.xml" ContentType="application/vnd.openxmlformats-officedocument.presentationml.slide+xml"/>
  <Override PartName="/ppt/slides/slide1461.xml" ContentType="application/vnd.openxmlformats-officedocument.presentationml.slide+xml"/>
  <Override PartName="/ppt/slides/slide1462.xml" ContentType="application/vnd.openxmlformats-officedocument.presentationml.slide+xml"/>
  <Override PartName="/ppt/slides/slide1463.xml" ContentType="application/vnd.openxmlformats-officedocument.presentationml.slide+xml"/>
  <Override PartName="/ppt/slides/slide1464.xml" ContentType="application/vnd.openxmlformats-officedocument.presentationml.slide+xml"/>
  <Override PartName="/ppt/slides/slide1465.xml" ContentType="application/vnd.openxmlformats-officedocument.presentationml.slide+xml"/>
  <Override PartName="/ppt/slides/slide1466.xml" ContentType="application/vnd.openxmlformats-officedocument.presentationml.slide+xml"/>
  <Override PartName="/ppt/slides/slide1467.xml" ContentType="application/vnd.openxmlformats-officedocument.presentationml.slide+xml"/>
  <Override PartName="/ppt/slides/slide1468.xml" ContentType="application/vnd.openxmlformats-officedocument.presentationml.slide+xml"/>
  <Override PartName="/ppt/slides/slide1469.xml" ContentType="application/vnd.openxmlformats-officedocument.presentationml.slide+xml"/>
  <Override PartName="/ppt/slides/slide147.xml" ContentType="application/vnd.openxmlformats-officedocument.presentationml.slide+xml"/>
  <Override PartName="/ppt/slides/slide1470.xml" ContentType="application/vnd.openxmlformats-officedocument.presentationml.slide+xml"/>
  <Override PartName="/ppt/slides/slide1471.xml" ContentType="application/vnd.openxmlformats-officedocument.presentationml.slide+xml"/>
  <Override PartName="/ppt/slides/slide1472.xml" ContentType="application/vnd.openxmlformats-officedocument.presentationml.slide+xml"/>
  <Override PartName="/ppt/slides/slide1473.xml" ContentType="application/vnd.openxmlformats-officedocument.presentationml.slide+xml"/>
  <Override PartName="/ppt/slides/slide1474.xml" ContentType="application/vnd.openxmlformats-officedocument.presentationml.slide+xml"/>
  <Override PartName="/ppt/slides/slide1475.xml" ContentType="application/vnd.openxmlformats-officedocument.presentationml.slide+xml"/>
  <Override PartName="/ppt/slides/slide1476.xml" ContentType="application/vnd.openxmlformats-officedocument.presentationml.slide+xml"/>
  <Override PartName="/ppt/slides/slide1477.xml" ContentType="application/vnd.openxmlformats-officedocument.presentationml.slide+xml"/>
  <Override PartName="/ppt/slides/slide1478.xml" ContentType="application/vnd.openxmlformats-officedocument.presentationml.slide+xml"/>
  <Override PartName="/ppt/slides/slide1479.xml" ContentType="application/vnd.openxmlformats-officedocument.presentationml.slide+xml"/>
  <Override PartName="/ppt/slides/slide148.xml" ContentType="application/vnd.openxmlformats-officedocument.presentationml.slide+xml"/>
  <Override PartName="/ppt/slides/slide1480.xml" ContentType="application/vnd.openxmlformats-officedocument.presentationml.slide+xml"/>
  <Override PartName="/ppt/slides/slide1481.xml" ContentType="application/vnd.openxmlformats-officedocument.presentationml.slide+xml"/>
  <Override PartName="/ppt/slides/slide1482.xml" ContentType="application/vnd.openxmlformats-officedocument.presentationml.slide+xml"/>
  <Override PartName="/ppt/slides/slide1483.xml" ContentType="application/vnd.openxmlformats-officedocument.presentationml.slide+xml"/>
  <Override PartName="/ppt/slides/slide1484.xml" ContentType="application/vnd.openxmlformats-officedocument.presentationml.slide+xml"/>
  <Override PartName="/ppt/slides/slide1485.xml" ContentType="application/vnd.openxmlformats-officedocument.presentationml.slide+xml"/>
  <Override PartName="/ppt/slides/slide1486.xml" ContentType="application/vnd.openxmlformats-officedocument.presentationml.slide+xml"/>
  <Override PartName="/ppt/slides/slide1487.xml" ContentType="application/vnd.openxmlformats-officedocument.presentationml.slide+xml"/>
  <Override PartName="/ppt/slides/slide1488.xml" ContentType="application/vnd.openxmlformats-officedocument.presentationml.slide+xml"/>
  <Override PartName="/ppt/slides/slide1489.xml" ContentType="application/vnd.openxmlformats-officedocument.presentationml.slide+xml"/>
  <Override PartName="/ppt/slides/slide149.xml" ContentType="application/vnd.openxmlformats-officedocument.presentationml.slide+xml"/>
  <Override PartName="/ppt/slides/slide1490.xml" ContentType="application/vnd.openxmlformats-officedocument.presentationml.slide+xml"/>
  <Override PartName="/ppt/slides/slide1491.xml" ContentType="application/vnd.openxmlformats-officedocument.presentationml.slide+xml"/>
  <Override PartName="/ppt/slides/slide1492.xml" ContentType="application/vnd.openxmlformats-officedocument.presentationml.slide+xml"/>
  <Override PartName="/ppt/slides/slide1493.xml" ContentType="application/vnd.openxmlformats-officedocument.presentationml.slide+xml"/>
  <Override PartName="/ppt/slides/slide1494.xml" ContentType="application/vnd.openxmlformats-officedocument.presentationml.slide+xml"/>
  <Override PartName="/ppt/slides/slide1495.xml" ContentType="application/vnd.openxmlformats-officedocument.presentationml.slide+xml"/>
  <Override PartName="/ppt/slides/slide1496.xml" ContentType="application/vnd.openxmlformats-officedocument.presentationml.slide+xml"/>
  <Override PartName="/ppt/slides/slide1497.xml" ContentType="application/vnd.openxmlformats-officedocument.presentationml.slide+xml"/>
  <Override PartName="/ppt/slides/slide1498.xml" ContentType="application/vnd.openxmlformats-officedocument.presentationml.slide+xml"/>
  <Override PartName="/ppt/slides/slide149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00.xml" ContentType="application/vnd.openxmlformats-officedocument.presentationml.slide+xml"/>
  <Override PartName="/ppt/slides/slide1501.xml" ContentType="application/vnd.openxmlformats-officedocument.presentationml.slide+xml"/>
  <Override PartName="/ppt/slides/slide1502.xml" ContentType="application/vnd.openxmlformats-officedocument.presentationml.slide+xml"/>
  <Override PartName="/ppt/slides/slide1503.xml" ContentType="application/vnd.openxmlformats-officedocument.presentationml.slide+xml"/>
  <Override PartName="/ppt/slides/slide1504.xml" ContentType="application/vnd.openxmlformats-officedocument.presentationml.slide+xml"/>
  <Override PartName="/ppt/slides/slide1505.xml" ContentType="application/vnd.openxmlformats-officedocument.presentationml.slide+xml"/>
  <Override PartName="/ppt/slides/slide1506.xml" ContentType="application/vnd.openxmlformats-officedocument.presentationml.slide+xml"/>
  <Override PartName="/ppt/slides/slide1507.xml" ContentType="application/vnd.openxmlformats-officedocument.presentationml.slide+xml"/>
  <Override PartName="/ppt/slides/slide1508.xml" ContentType="application/vnd.openxmlformats-officedocument.presentationml.slide+xml"/>
  <Override PartName="/ppt/slides/slide1509.xml" ContentType="application/vnd.openxmlformats-officedocument.presentationml.slide+xml"/>
  <Override PartName="/ppt/slides/slide151.xml" ContentType="application/vnd.openxmlformats-officedocument.presentationml.slide+xml"/>
  <Override PartName="/ppt/slides/slide1510.xml" ContentType="application/vnd.openxmlformats-officedocument.presentationml.slide+xml"/>
  <Override PartName="/ppt/slides/slide1511.xml" ContentType="application/vnd.openxmlformats-officedocument.presentationml.slide+xml"/>
  <Override PartName="/ppt/slides/slide1512.xml" ContentType="application/vnd.openxmlformats-officedocument.presentationml.slide+xml"/>
  <Override PartName="/ppt/slides/slide1513.xml" ContentType="application/vnd.openxmlformats-officedocument.presentationml.slide+xml"/>
  <Override PartName="/ppt/slides/slide1514.xml" ContentType="application/vnd.openxmlformats-officedocument.presentationml.slide+xml"/>
  <Override PartName="/ppt/slides/slide1515.xml" ContentType="application/vnd.openxmlformats-officedocument.presentationml.slide+xml"/>
  <Override PartName="/ppt/slides/slide1516.xml" ContentType="application/vnd.openxmlformats-officedocument.presentationml.slide+xml"/>
  <Override PartName="/ppt/slides/slide1517.xml" ContentType="application/vnd.openxmlformats-officedocument.presentationml.slide+xml"/>
  <Override PartName="/ppt/slides/slide1518.xml" ContentType="application/vnd.openxmlformats-officedocument.presentationml.slide+xml"/>
  <Override PartName="/ppt/slides/slide1519.xml" ContentType="application/vnd.openxmlformats-officedocument.presentationml.slide+xml"/>
  <Override PartName="/ppt/slides/slide152.xml" ContentType="application/vnd.openxmlformats-officedocument.presentationml.slide+xml"/>
  <Override PartName="/ppt/slides/slide1520.xml" ContentType="application/vnd.openxmlformats-officedocument.presentationml.slide+xml"/>
  <Override PartName="/ppt/slides/slide1521.xml" ContentType="application/vnd.openxmlformats-officedocument.presentationml.slide+xml"/>
  <Override PartName="/ppt/slides/slide1522.xml" ContentType="application/vnd.openxmlformats-officedocument.presentationml.slide+xml"/>
  <Override PartName="/ppt/slides/slide1523.xml" ContentType="application/vnd.openxmlformats-officedocument.presentationml.slide+xml"/>
  <Override PartName="/ppt/slides/slide1524.xml" ContentType="application/vnd.openxmlformats-officedocument.presentationml.slide+xml"/>
  <Override PartName="/ppt/slides/slide1525.xml" ContentType="application/vnd.openxmlformats-officedocument.presentationml.slide+xml"/>
  <Override PartName="/ppt/slides/slide1526.xml" ContentType="application/vnd.openxmlformats-officedocument.presentationml.slide+xml"/>
  <Override PartName="/ppt/slides/slide1527.xml" ContentType="application/vnd.openxmlformats-officedocument.presentationml.slide+xml"/>
  <Override PartName="/ppt/slides/slide1528.xml" ContentType="application/vnd.openxmlformats-officedocument.presentationml.slide+xml"/>
  <Override PartName="/ppt/slides/slide1529.xml" ContentType="application/vnd.openxmlformats-officedocument.presentationml.slide+xml"/>
  <Override PartName="/ppt/slides/slide153.xml" ContentType="application/vnd.openxmlformats-officedocument.presentationml.slide+xml"/>
  <Override PartName="/ppt/slides/slide1530.xml" ContentType="application/vnd.openxmlformats-officedocument.presentationml.slide+xml"/>
  <Override PartName="/ppt/slides/slide1531.xml" ContentType="application/vnd.openxmlformats-officedocument.presentationml.slide+xml"/>
  <Override PartName="/ppt/slides/slide1532.xml" ContentType="application/vnd.openxmlformats-officedocument.presentationml.slide+xml"/>
  <Override PartName="/ppt/slides/slide1533.xml" ContentType="application/vnd.openxmlformats-officedocument.presentationml.slide+xml"/>
  <Override PartName="/ppt/slides/slide1534.xml" ContentType="application/vnd.openxmlformats-officedocument.presentationml.slide+xml"/>
  <Override PartName="/ppt/slides/slide1535.xml" ContentType="application/vnd.openxmlformats-officedocument.presentationml.slide+xml"/>
  <Override PartName="/ppt/slides/slide1536.xml" ContentType="application/vnd.openxmlformats-officedocument.presentationml.slide+xml"/>
  <Override PartName="/ppt/slides/slide1537.xml" ContentType="application/vnd.openxmlformats-officedocument.presentationml.slide+xml"/>
  <Override PartName="/ppt/slides/slide1538.xml" ContentType="application/vnd.openxmlformats-officedocument.presentationml.slide+xml"/>
  <Override PartName="/ppt/slides/slide1539.xml" ContentType="application/vnd.openxmlformats-officedocument.presentationml.slide+xml"/>
  <Override PartName="/ppt/slides/slide154.xml" ContentType="application/vnd.openxmlformats-officedocument.presentationml.slide+xml"/>
  <Override PartName="/ppt/slides/slide1540.xml" ContentType="application/vnd.openxmlformats-officedocument.presentationml.slide+xml"/>
  <Override PartName="/ppt/slides/slide1541.xml" ContentType="application/vnd.openxmlformats-officedocument.presentationml.slide+xml"/>
  <Override PartName="/ppt/slides/slide1542.xml" ContentType="application/vnd.openxmlformats-officedocument.presentationml.slide+xml"/>
  <Override PartName="/ppt/slides/slide1543.xml" ContentType="application/vnd.openxmlformats-officedocument.presentationml.slide+xml"/>
  <Override PartName="/ppt/slides/slide1544.xml" ContentType="application/vnd.openxmlformats-officedocument.presentationml.slide+xml"/>
  <Override PartName="/ppt/slides/slide1545.xml" ContentType="application/vnd.openxmlformats-officedocument.presentationml.slide+xml"/>
  <Override PartName="/ppt/slides/slide1546.xml" ContentType="application/vnd.openxmlformats-officedocument.presentationml.slide+xml"/>
  <Override PartName="/ppt/slides/slide1547.xml" ContentType="application/vnd.openxmlformats-officedocument.presentationml.slide+xml"/>
  <Override PartName="/ppt/slides/slide1548.xml" ContentType="application/vnd.openxmlformats-officedocument.presentationml.slide+xml"/>
  <Override PartName="/ppt/slides/slide1549.xml" ContentType="application/vnd.openxmlformats-officedocument.presentationml.slide+xml"/>
  <Override PartName="/ppt/slides/slide155.xml" ContentType="application/vnd.openxmlformats-officedocument.presentationml.slide+xml"/>
  <Override PartName="/ppt/slides/slide1550.xml" ContentType="application/vnd.openxmlformats-officedocument.presentationml.slide+xml"/>
  <Override PartName="/ppt/slides/slide1551.xml" ContentType="application/vnd.openxmlformats-officedocument.presentationml.slide+xml"/>
  <Override PartName="/ppt/slides/slide1552.xml" ContentType="application/vnd.openxmlformats-officedocument.presentationml.slide+xml"/>
  <Override PartName="/ppt/slides/slide1553.xml" ContentType="application/vnd.openxmlformats-officedocument.presentationml.slide+xml"/>
  <Override PartName="/ppt/slides/slide1554.xml" ContentType="application/vnd.openxmlformats-officedocument.presentationml.slide+xml"/>
  <Override PartName="/ppt/slides/slide1555.xml" ContentType="application/vnd.openxmlformats-officedocument.presentationml.slide+xml"/>
  <Override PartName="/ppt/slides/slide1556.xml" ContentType="application/vnd.openxmlformats-officedocument.presentationml.slide+xml"/>
  <Override PartName="/ppt/slides/slide1557.xml" ContentType="application/vnd.openxmlformats-officedocument.presentationml.slide+xml"/>
  <Override PartName="/ppt/slides/slide1558.xml" ContentType="application/vnd.openxmlformats-officedocument.presentationml.slide+xml"/>
  <Override PartName="/ppt/slides/slide1559.xml" ContentType="application/vnd.openxmlformats-officedocument.presentationml.slide+xml"/>
  <Override PartName="/ppt/slides/slide156.xml" ContentType="application/vnd.openxmlformats-officedocument.presentationml.slide+xml"/>
  <Override PartName="/ppt/slides/slide1560.xml" ContentType="application/vnd.openxmlformats-officedocument.presentationml.slide+xml"/>
  <Override PartName="/ppt/slides/slide1561.xml" ContentType="application/vnd.openxmlformats-officedocument.presentationml.slide+xml"/>
  <Override PartName="/ppt/slides/slide1562.xml" ContentType="application/vnd.openxmlformats-officedocument.presentationml.slide+xml"/>
  <Override PartName="/ppt/slides/slide1563.xml" ContentType="application/vnd.openxmlformats-officedocument.presentationml.slide+xml"/>
  <Override PartName="/ppt/slides/slide1564.xml" ContentType="application/vnd.openxmlformats-officedocument.presentationml.slide+xml"/>
  <Override PartName="/ppt/slides/slide1565.xml" ContentType="application/vnd.openxmlformats-officedocument.presentationml.slide+xml"/>
  <Override PartName="/ppt/slides/slide1566.xml" ContentType="application/vnd.openxmlformats-officedocument.presentationml.slide+xml"/>
  <Override PartName="/ppt/slides/slide1567.xml" ContentType="application/vnd.openxmlformats-officedocument.presentationml.slide+xml"/>
  <Override PartName="/ppt/slides/slide1568.xml" ContentType="application/vnd.openxmlformats-officedocument.presentationml.slide+xml"/>
  <Override PartName="/ppt/slides/slide1569.xml" ContentType="application/vnd.openxmlformats-officedocument.presentationml.slide+xml"/>
  <Override PartName="/ppt/slides/slide157.xml" ContentType="application/vnd.openxmlformats-officedocument.presentationml.slide+xml"/>
  <Override PartName="/ppt/slides/slide1570.xml" ContentType="application/vnd.openxmlformats-officedocument.presentationml.slide+xml"/>
  <Override PartName="/ppt/slides/slide1571.xml" ContentType="application/vnd.openxmlformats-officedocument.presentationml.slide+xml"/>
  <Override PartName="/ppt/slides/slide1572.xml" ContentType="application/vnd.openxmlformats-officedocument.presentationml.slide+xml"/>
  <Override PartName="/ppt/slides/slide1573.xml" ContentType="application/vnd.openxmlformats-officedocument.presentationml.slide+xml"/>
  <Override PartName="/ppt/slides/slide1574.xml" ContentType="application/vnd.openxmlformats-officedocument.presentationml.slide+xml"/>
  <Override PartName="/ppt/slides/slide1575.xml" ContentType="application/vnd.openxmlformats-officedocument.presentationml.slide+xml"/>
  <Override PartName="/ppt/slides/slide1576.xml" ContentType="application/vnd.openxmlformats-officedocument.presentationml.slide+xml"/>
  <Override PartName="/ppt/slides/slide1577.xml" ContentType="application/vnd.openxmlformats-officedocument.presentationml.slide+xml"/>
  <Override PartName="/ppt/slides/slide1578.xml" ContentType="application/vnd.openxmlformats-officedocument.presentationml.slide+xml"/>
  <Override PartName="/ppt/slides/slide1579.xml" ContentType="application/vnd.openxmlformats-officedocument.presentationml.slide+xml"/>
  <Override PartName="/ppt/slides/slide158.xml" ContentType="application/vnd.openxmlformats-officedocument.presentationml.slide+xml"/>
  <Override PartName="/ppt/slides/slide1580.xml" ContentType="application/vnd.openxmlformats-officedocument.presentationml.slide+xml"/>
  <Override PartName="/ppt/slides/slide1581.xml" ContentType="application/vnd.openxmlformats-officedocument.presentationml.slide+xml"/>
  <Override PartName="/ppt/slides/slide1582.xml" ContentType="application/vnd.openxmlformats-officedocument.presentationml.slide+xml"/>
  <Override PartName="/ppt/slides/slide1583.xml" ContentType="application/vnd.openxmlformats-officedocument.presentationml.slide+xml"/>
  <Override PartName="/ppt/slides/slide1584.xml" ContentType="application/vnd.openxmlformats-officedocument.presentationml.slide+xml"/>
  <Override PartName="/ppt/slides/slide1585.xml" ContentType="application/vnd.openxmlformats-officedocument.presentationml.slide+xml"/>
  <Override PartName="/ppt/slides/slide1586.xml" ContentType="application/vnd.openxmlformats-officedocument.presentationml.slide+xml"/>
  <Override PartName="/ppt/slides/slide1587.xml" ContentType="application/vnd.openxmlformats-officedocument.presentationml.slide+xml"/>
  <Override PartName="/ppt/slides/slide1588.xml" ContentType="application/vnd.openxmlformats-officedocument.presentationml.slide+xml"/>
  <Override PartName="/ppt/slides/slide1589.xml" ContentType="application/vnd.openxmlformats-officedocument.presentationml.slide+xml"/>
  <Override PartName="/ppt/slides/slide159.xml" ContentType="application/vnd.openxmlformats-officedocument.presentationml.slide+xml"/>
  <Override PartName="/ppt/slides/slide1590.xml" ContentType="application/vnd.openxmlformats-officedocument.presentationml.slide+xml"/>
  <Override PartName="/ppt/slides/slide1591.xml" ContentType="application/vnd.openxmlformats-officedocument.presentationml.slide+xml"/>
  <Override PartName="/ppt/slides/slide1592.xml" ContentType="application/vnd.openxmlformats-officedocument.presentationml.slide+xml"/>
  <Override PartName="/ppt/slides/slide1593.xml" ContentType="application/vnd.openxmlformats-officedocument.presentationml.slide+xml"/>
  <Override PartName="/ppt/slides/slide1594.xml" ContentType="application/vnd.openxmlformats-officedocument.presentationml.slide+xml"/>
  <Override PartName="/ppt/slides/slide1595.xml" ContentType="application/vnd.openxmlformats-officedocument.presentationml.slide+xml"/>
  <Override PartName="/ppt/slides/slide1596.xml" ContentType="application/vnd.openxmlformats-officedocument.presentationml.slide+xml"/>
  <Override PartName="/ppt/slides/slide1597.xml" ContentType="application/vnd.openxmlformats-officedocument.presentationml.slide+xml"/>
  <Override PartName="/ppt/slides/slide1598.xml" ContentType="application/vnd.openxmlformats-officedocument.presentationml.slide+xml"/>
  <Override PartName="/ppt/slides/slide159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00.xml" ContentType="application/vnd.openxmlformats-officedocument.presentationml.slide+xml"/>
  <Override PartName="/ppt/slides/slide1601.xml" ContentType="application/vnd.openxmlformats-officedocument.presentationml.slide+xml"/>
  <Override PartName="/ppt/slides/slide1602.xml" ContentType="application/vnd.openxmlformats-officedocument.presentationml.slide+xml"/>
  <Override PartName="/ppt/slides/slide1603.xml" ContentType="application/vnd.openxmlformats-officedocument.presentationml.slide+xml"/>
  <Override PartName="/ppt/slides/slide1604.xml" ContentType="application/vnd.openxmlformats-officedocument.presentationml.slide+xml"/>
  <Override PartName="/ppt/slides/slide1605.xml" ContentType="application/vnd.openxmlformats-officedocument.presentationml.slide+xml"/>
  <Override PartName="/ppt/slides/slide1606.xml" ContentType="application/vnd.openxmlformats-officedocument.presentationml.slide+xml"/>
  <Override PartName="/ppt/slides/slide1607.xml" ContentType="application/vnd.openxmlformats-officedocument.presentationml.slide+xml"/>
  <Override PartName="/ppt/slides/slide1608.xml" ContentType="application/vnd.openxmlformats-officedocument.presentationml.slide+xml"/>
  <Override PartName="/ppt/slides/slide1609.xml" ContentType="application/vnd.openxmlformats-officedocument.presentationml.slide+xml"/>
  <Override PartName="/ppt/slides/slide161.xml" ContentType="application/vnd.openxmlformats-officedocument.presentationml.slide+xml"/>
  <Override PartName="/ppt/slides/slide1610.xml" ContentType="application/vnd.openxmlformats-officedocument.presentationml.slide+xml"/>
  <Override PartName="/ppt/slides/slide1611.xml" ContentType="application/vnd.openxmlformats-officedocument.presentationml.slide+xml"/>
  <Override PartName="/ppt/slides/slide1612.xml" ContentType="application/vnd.openxmlformats-officedocument.presentationml.slide+xml"/>
  <Override PartName="/ppt/slides/slide1613.xml" ContentType="application/vnd.openxmlformats-officedocument.presentationml.slide+xml"/>
  <Override PartName="/ppt/slides/slide1614.xml" ContentType="application/vnd.openxmlformats-officedocument.presentationml.slide+xml"/>
  <Override PartName="/ppt/slides/slide1615.xml" ContentType="application/vnd.openxmlformats-officedocument.presentationml.slide+xml"/>
  <Override PartName="/ppt/slides/slide1616.xml" ContentType="application/vnd.openxmlformats-officedocument.presentationml.slide+xml"/>
  <Override PartName="/ppt/slides/slide1617.xml" ContentType="application/vnd.openxmlformats-officedocument.presentationml.slide+xml"/>
  <Override PartName="/ppt/slides/slide1618.xml" ContentType="application/vnd.openxmlformats-officedocument.presentationml.slide+xml"/>
  <Override PartName="/ppt/slides/slide1619.xml" ContentType="application/vnd.openxmlformats-officedocument.presentationml.slide+xml"/>
  <Override PartName="/ppt/slides/slide162.xml" ContentType="application/vnd.openxmlformats-officedocument.presentationml.slide+xml"/>
  <Override PartName="/ppt/slides/slide1620.xml" ContentType="application/vnd.openxmlformats-officedocument.presentationml.slide+xml"/>
  <Override PartName="/ppt/slides/slide1621.xml" ContentType="application/vnd.openxmlformats-officedocument.presentationml.slide+xml"/>
  <Override PartName="/ppt/slides/slide1622.xml" ContentType="application/vnd.openxmlformats-officedocument.presentationml.slide+xml"/>
  <Override PartName="/ppt/slides/slide1623.xml" ContentType="application/vnd.openxmlformats-officedocument.presentationml.slide+xml"/>
  <Override PartName="/ppt/slides/slide1624.xml" ContentType="application/vnd.openxmlformats-officedocument.presentationml.slide+xml"/>
  <Override PartName="/ppt/slides/slide1625.xml" ContentType="application/vnd.openxmlformats-officedocument.presentationml.slide+xml"/>
  <Override PartName="/ppt/slides/slide1626.xml" ContentType="application/vnd.openxmlformats-officedocument.presentationml.slide+xml"/>
  <Override PartName="/ppt/slides/slide1627.xml" ContentType="application/vnd.openxmlformats-officedocument.presentationml.slide+xml"/>
  <Override PartName="/ppt/slides/slide1628.xml" ContentType="application/vnd.openxmlformats-officedocument.presentationml.slide+xml"/>
  <Override PartName="/ppt/slides/slide1629.xml" ContentType="application/vnd.openxmlformats-officedocument.presentationml.slide+xml"/>
  <Override PartName="/ppt/slides/slide163.xml" ContentType="application/vnd.openxmlformats-officedocument.presentationml.slide+xml"/>
  <Override PartName="/ppt/slides/slide1630.xml" ContentType="application/vnd.openxmlformats-officedocument.presentationml.slide+xml"/>
  <Override PartName="/ppt/slides/slide1631.xml" ContentType="application/vnd.openxmlformats-officedocument.presentationml.slide+xml"/>
  <Override PartName="/ppt/slides/slide1632.xml" ContentType="application/vnd.openxmlformats-officedocument.presentationml.slide+xml"/>
  <Override PartName="/ppt/slides/slide1633.xml" ContentType="application/vnd.openxmlformats-officedocument.presentationml.slide+xml"/>
  <Override PartName="/ppt/slides/slide1634.xml" ContentType="application/vnd.openxmlformats-officedocument.presentationml.slide+xml"/>
  <Override PartName="/ppt/slides/slide1635.xml" ContentType="application/vnd.openxmlformats-officedocument.presentationml.slide+xml"/>
  <Override PartName="/ppt/slides/slide1636.xml" ContentType="application/vnd.openxmlformats-officedocument.presentationml.slide+xml"/>
  <Override PartName="/ppt/slides/slide1637.xml" ContentType="application/vnd.openxmlformats-officedocument.presentationml.slide+xml"/>
  <Override PartName="/ppt/slides/slide1638.xml" ContentType="application/vnd.openxmlformats-officedocument.presentationml.slide+xml"/>
  <Override PartName="/ppt/slides/slide1639.xml" ContentType="application/vnd.openxmlformats-officedocument.presentationml.slide+xml"/>
  <Override PartName="/ppt/slides/slide164.xml" ContentType="application/vnd.openxmlformats-officedocument.presentationml.slide+xml"/>
  <Override PartName="/ppt/slides/slide1640.xml" ContentType="application/vnd.openxmlformats-officedocument.presentationml.slide+xml"/>
  <Override PartName="/ppt/slides/slide1641.xml" ContentType="application/vnd.openxmlformats-officedocument.presentationml.slide+xml"/>
  <Override PartName="/ppt/slides/slide1642.xml" ContentType="application/vnd.openxmlformats-officedocument.presentationml.slide+xml"/>
  <Override PartName="/ppt/slides/slide1643.xml" ContentType="application/vnd.openxmlformats-officedocument.presentationml.slide+xml"/>
  <Override PartName="/ppt/slides/slide1644.xml" ContentType="application/vnd.openxmlformats-officedocument.presentationml.slide+xml"/>
  <Override PartName="/ppt/slides/slide1645.xml" ContentType="application/vnd.openxmlformats-officedocument.presentationml.slide+xml"/>
  <Override PartName="/ppt/slides/slide1646.xml" ContentType="application/vnd.openxmlformats-officedocument.presentationml.slide+xml"/>
  <Override PartName="/ppt/slides/slide1647.xml" ContentType="application/vnd.openxmlformats-officedocument.presentationml.slide+xml"/>
  <Override PartName="/ppt/slides/slide1648.xml" ContentType="application/vnd.openxmlformats-officedocument.presentationml.slide+xml"/>
  <Override PartName="/ppt/slides/slide1649.xml" ContentType="application/vnd.openxmlformats-officedocument.presentationml.slide+xml"/>
  <Override PartName="/ppt/slides/slide165.xml" ContentType="application/vnd.openxmlformats-officedocument.presentationml.slide+xml"/>
  <Override PartName="/ppt/slides/slide1650.xml" ContentType="application/vnd.openxmlformats-officedocument.presentationml.slide+xml"/>
  <Override PartName="/ppt/slides/slide1651.xml" ContentType="application/vnd.openxmlformats-officedocument.presentationml.slide+xml"/>
  <Override PartName="/ppt/slides/slide1652.xml" ContentType="application/vnd.openxmlformats-officedocument.presentationml.slide+xml"/>
  <Override PartName="/ppt/slides/slide1653.xml" ContentType="application/vnd.openxmlformats-officedocument.presentationml.slide+xml"/>
  <Override PartName="/ppt/slides/slide1654.xml" ContentType="application/vnd.openxmlformats-officedocument.presentationml.slide+xml"/>
  <Override PartName="/ppt/slides/slide1655.xml" ContentType="application/vnd.openxmlformats-officedocument.presentationml.slide+xml"/>
  <Override PartName="/ppt/slides/slide1656.xml" ContentType="application/vnd.openxmlformats-officedocument.presentationml.slide+xml"/>
  <Override PartName="/ppt/slides/slide1657.xml" ContentType="application/vnd.openxmlformats-officedocument.presentationml.slide+xml"/>
  <Override PartName="/ppt/slides/slide1658.xml" ContentType="application/vnd.openxmlformats-officedocument.presentationml.slide+xml"/>
  <Override PartName="/ppt/slides/slide1659.xml" ContentType="application/vnd.openxmlformats-officedocument.presentationml.slide+xml"/>
  <Override PartName="/ppt/slides/slide166.xml" ContentType="application/vnd.openxmlformats-officedocument.presentationml.slide+xml"/>
  <Override PartName="/ppt/slides/slide1660.xml" ContentType="application/vnd.openxmlformats-officedocument.presentationml.slide+xml"/>
  <Override PartName="/ppt/slides/slide1661.xml" ContentType="application/vnd.openxmlformats-officedocument.presentationml.slide+xml"/>
  <Override PartName="/ppt/slides/slide1662.xml" ContentType="application/vnd.openxmlformats-officedocument.presentationml.slide+xml"/>
  <Override PartName="/ppt/slides/slide1663.xml" ContentType="application/vnd.openxmlformats-officedocument.presentationml.slide+xml"/>
  <Override PartName="/ppt/slides/slide1664.xml" ContentType="application/vnd.openxmlformats-officedocument.presentationml.slide+xml"/>
  <Override PartName="/ppt/slides/slide1665.xml" ContentType="application/vnd.openxmlformats-officedocument.presentationml.slide+xml"/>
  <Override PartName="/ppt/slides/slide1666.xml" ContentType="application/vnd.openxmlformats-officedocument.presentationml.slide+xml"/>
  <Override PartName="/ppt/slides/slide1667.xml" ContentType="application/vnd.openxmlformats-officedocument.presentationml.slide+xml"/>
  <Override PartName="/ppt/slides/slide1668.xml" ContentType="application/vnd.openxmlformats-officedocument.presentationml.slide+xml"/>
  <Override PartName="/ppt/slides/slide1669.xml" ContentType="application/vnd.openxmlformats-officedocument.presentationml.slide+xml"/>
  <Override PartName="/ppt/slides/slide167.xml" ContentType="application/vnd.openxmlformats-officedocument.presentationml.slide+xml"/>
  <Override PartName="/ppt/slides/slide1670.xml" ContentType="application/vnd.openxmlformats-officedocument.presentationml.slide+xml"/>
  <Override PartName="/ppt/slides/slide1671.xml" ContentType="application/vnd.openxmlformats-officedocument.presentationml.slide+xml"/>
  <Override PartName="/ppt/slides/slide1672.xml" ContentType="application/vnd.openxmlformats-officedocument.presentationml.slide+xml"/>
  <Override PartName="/ppt/slides/slide1673.xml" ContentType="application/vnd.openxmlformats-officedocument.presentationml.slide+xml"/>
  <Override PartName="/ppt/slides/slide1674.xml" ContentType="application/vnd.openxmlformats-officedocument.presentationml.slide+xml"/>
  <Override PartName="/ppt/slides/slide1675.xml" ContentType="application/vnd.openxmlformats-officedocument.presentationml.slide+xml"/>
  <Override PartName="/ppt/slides/slide1676.xml" ContentType="application/vnd.openxmlformats-officedocument.presentationml.slide+xml"/>
  <Override PartName="/ppt/slides/slide1677.xml" ContentType="application/vnd.openxmlformats-officedocument.presentationml.slide+xml"/>
  <Override PartName="/ppt/slides/slide1678.xml" ContentType="application/vnd.openxmlformats-officedocument.presentationml.slide+xml"/>
  <Override PartName="/ppt/slides/slide1679.xml" ContentType="application/vnd.openxmlformats-officedocument.presentationml.slide+xml"/>
  <Override PartName="/ppt/slides/slide168.xml" ContentType="application/vnd.openxmlformats-officedocument.presentationml.slide+xml"/>
  <Override PartName="/ppt/slides/slide1680.xml" ContentType="application/vnd.openxmlformats-officedocument.presentationml.slide+xml"/>
  <Override PartName="/ppt/slides/slide1681.xml" ContentType="application/vnd.openxmlformats-officedocument.presentationml.slide+xml"/>
  <Override PartName="/ppt/slides/slide1682.xml" ContentType="application/vnd.openxmlformats-officedocument.presentationml.slide+xml"/>
  <Override PartName="/ppt/slides/slide1683.xml" ContentType="application/vnd.openxmlformats-officedocument.presentationml.slide+xml"/>
  <Override PartName="/ppt/slides/slide1684.xml" ContentType="application/vnd.openxmlformats-officedocument.presentationml.slide+xml"/>
  <Override PartName="/ppt/slides/slide1685.xml" ContentType="application/vnd.openxmlformats-officedocument.presentationml.slide+xml"/>
  <Override PartName="/ppt/slides/slide1686.xml" ContentType="application/vnd.openxmlformats-officedocument.presentationml.slide+xml"/>
  <Override PartName="/ppt/slides/slide1687.xml" ContentType="application/vnd.openxmlformats-officedocument.presentationml.slide+xml"/>
  <Override PartName="/ppt/slides/slide1688.xml" ContentType="application/vnd.openxmlformats-officedocument.presentationml.slide+xml"/>
  <Override PartName="/ppt/slides/slide1689.xml" ContentType="application/vnd.openxmlformats-officedocument.presentationml.slide+xml"/>
  <Override PartName="/ppt/slides/slide169.xml" ContentType="application/vnd.openxmlformats-officedocument.presentationml.slide+xml"/>
  <Override PartName="/ppt/slides/slide1690.xml" ContentType="application/vnd.openxmlformats-officedocument.presentationml.slide+xml"/>
  <Override PartName="/ppt/slides/slide1691.xml" ContentType="application/vnd.openxmlformats-officedocument.presentationml.slide+xml"/>
  <Override PartName="/ppt/slides/slide1692.xml" ContentType="application/vnd.openxmlformats-officedocument.presentationml.slide+xml"/>
  <Override PartName="/ppt/slides/slide1693.xml" ContentType="application/vnd.openxmlformats-officedocument.presentationml.slide+xml"/>
  <Override PartName="/ppt/slides/slide1694.xml" ContentType="application/vnd.openxmlformats-officedocument.presentationml.slide+xml"/>
  <Override PartName="/ppt/slides/slide1695.xml" ContentType="application/vnd.openxmlformats-officedocument.presentationml.slide+xml"/>
  <Override PartName="/ppt/slides/slide1696.xml" ContentType="application/vnd.openxmlformats-officedocument.presentationml.slide+xml"/>
  <Override PartName="/ppt/slides/slide1697.xml" ContentType="application/vnd.openxmlformats-officedocument.presentationml.slide+xml"/>
  <Override PartName="/ppt/slides/slide1698.xml" ContentType="application/vnd.openxmlformats-officedocument.presentationml.slide+xml"/>
  <Override PartName="/ppt/slides/slide169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00.xml" ContentType="application/vnd.openxmlformats-officedocument.presentationml.slide+xml"/>
  <Override PartName="/ppt/slides/slide1701.xml" ContentType="application/vnd.openxmlformats-officedocument.presentationml.slide+xml"/>
  <Override PartName="/ppt/slides/slide1702.xml" ContentType="application/vnd.openxmlformats-officedocument.presentationml.slide+xml"/>
  <Override PartName="/ppt/slides/slide1703.xml" ContentType="application/vnd.openxmlformats-officedocument.presentationml.slide+xml"/>
  <Override PartName="/ppt/slides/slide1704.xml" ContentType="application/vnd.openxmlformats-officedocument.presentationml.slide+xml"/>
  <Override PartName="/ppt/slides/slide1705.xml" ContentType="application/vnd.openxmlformats-officedocument.presentationml.slide+xml"/>
  <Override PartName="/ppt/slides/slide1706.xml" ContentType="application/vnd.openxmlformats-officedocument.presentationml.slide+xml"/>
  <Override PartName="/ppt/slides/slide1707.xml" ContentType="application/vnd.openxmlformats-officedocument.presentationml.slide+xml"/>
  <Override PartName="/ppt/slides/slide1708.xml" ContentType="application/vnd.openxmlformats-officedocument.presentationml.slide+xml"/>
  <Override PartName="/ppt/slides/slide1709.xml" ContentType="application/vnd.openxmlformats-officedocument.presentationml.slide+xml"/>
  <Override PartName="/ppt/slides/slide171.xml" ContentType="application/vnd.openxmlformats-officedocument.presentationml.slide+xml"/>
  <Override PartName="/ppt/slides/slide1710.xml" ContentType="application/vnd.openxmlformats-officedocument.presentationml.slide+xml"/>
  <Override PartName="/ppt/slides/slide1711.xml" ContentType="application/vnd.openxmlformats-officedocument.presentationml.slide+xml"/>
  <Override PartName="/ppt/slides/slide1712.xml" ContentType="application/vnd.openxmlformats-officedocument.presentationml.slide+xml"/>
  <Override PartName="/ppt/slides/slide1713.xml" ContentType="application/vnd.openxmlformats-officedocument.presentationml.slide+xml"/>
  <Override PartName="/ppt/slides/slide1714.xml" ContentType="application/vnd.openxmlformats-officedocument.presentationml.slide+xml"/>
  <Override PartName="/ppt/slides/slide1715.xml" ContentType="application/vnd.openxmlformats-officedocument.presentationml.slide+xml"/>
  <Override PartName="/ppt/slides/slide1716.xml" ContentType="application/vnd.openxmlformats-officedocument.presentationml.slide+xml"/>
  <Override PartName="/ppt/slides/slide1717.xml" ContentType="application/vnd.openxmlformats-officedocument.presentationml.slide+xml"/>
  <Override PartName="/ppt/slides/slide1718.xml" ContentType="application/vnd.openxmlformats-officedocument.presentationml.slide+xml"/>
  <Override PartName="/ppt/slides/slide1719.xml" ContentType="application/vnd.openxmlformats-officedocument.presentationml.slide+xml"/>
  <Override PartName="/ppt/slides/slide172.xml" ContentType="application/vnd.openxmlformats-officedocument.presentationml.slide+xml"/>
  <Override PartName="/ppt/slides/slide1720.xml" ContentType="application/vnd.openxmlformats-officedocument.presentationml.slide+xml"/>
  <Override PartName="/ppt/slides/slide1721.xml" ContentType="application/vnd.openxmlformats-officedocument.presentationml.slide+xml"/>
  <Override PartName="/ppt/slides/slide1722.xml" ContentType="application/vnd.openxmlformats-officedocument.presentationml.slide+xml"/>
  <Override PartName="/ppt/slides/slide1723.xml" ContentType="application/vnd.openxmlformats-officedocument.presentationml.slide+xml"/>
  <Override PartName="/ppt/slides/slide1724.xml" ContentType="application/vnd.openxmlformats-officedocument.presentationml.slide+xml"/>
  <Override PartName="/ppt/slides/slide1725.xml" ContentType="application/vnd.openxmlformats-officedocument.presentationml.slide+xml"/>
  <Override PartName="/ppt/slides/slide1726.xml" ContentType="application/vnd.openxmlformats-officedocument.presentationml.slide+xml"/>
  <Override PartName="/ppt/slides/slide1727.xml" ContentType="application/vnd.openxmlformats-officedocument.presentationml.slide+xml"/>
  <Override PartName="/ppt/slides/slide1728.xml" ContentType="application/vnd.openxmlformats-officedocument.presentationml.slide+xml"/>
  <Override PartName="/ppt/slides/slide1729.xml" ContentType="application/vnd.openxmlformats-officedocument.presentationml.slide+xml"/>
  <Override PartName="/ppt/slides/slide173.xml" ContentType="application/vnd.openxmlformats-officedocument.presentationml.slide+xml"/>
  <Override PartName="/ppt/slides/slide1730.xml" ContentType="application/vnd.openxmlformats-officedocument.presentationml.slide+xml"/>
  <Override PartName="/ppt/slides/slide1731.xml" ContentType="application/vnd.openxmlformats-officedocument.presentationml.slide+xml"/>
  <Override PartName="/ppt/slides/slide1732.xml" ContentType="application/vnd.openxmlformats-officedocument.presentationml.slide+xml"/>
  <Override PartName="/ppt/slides/slide1733.xml" ContentType="application/vnd.openxmlformats-officedocument.presentationml.slide+xml"/>
  <Override PartName="/ppt/slides/slide1734.xml" ContentType="application/vnd.openxmlformats-officedocument.presentationml.slide+xml"/>
  <Override PartName="/ppt/slides/slide1735.xml" ContentType="application/vnd.openxmlformats-officedocument.presentationml.slide+xml"/>
  <Override PartName="/ppt/slides/slide1736.xml" ContentType="application/vnd.openxmlformats-officedocument.presentationml.slide+xml"/>
  <Override PartName="/ppt/slides/slide1737.xml" ContentType="application/vnd.openxmlformats-officedocument.presentationml.slide+xml"/>
  <Override PartName="/ppt/slides/slide1738.xml" ContentType="application/vnd.openxmlformats-officedocument.presentationml.slide+xml"/>
  <Override PartName="/ppt/slides/slide1739.xml" ContentType="application/vnd.openxmlformats-officedocument.presentationml.slide+xml"/>
  <Override PartName="/ppt/slides/slide174.xml" ContentType="application/vnd.openxmlformats-officedocument.presentationml.slide+xml"/>
  <Override PartName="/ppt/slides/slide1740.xml" ContentType="application/vnd.openxmlformats-officedocument.presentationml.slide+xml"/>
  <Override PartName="/ppt/slides/slide1741.xml" ContentType="application/vnd.openxmlformats-officedocument.presentationml.slide+xml"/>
  <Override PartName="/ppt/slides/slide1742.xml" ContentType="application/vnd.openxmlformats-officedocument.presentationml.slide+xml"/>
  <Override PartName="/ppt/slides/slide1743.xml" ContentType="application/vnd.openxmlformats-officedocument.presentationml.slide+xml"/>
  <Override PartName="/ppt/slides/slide1744.xml" ContentType="application/vnd.openxmlformats-officedocument.presentationml.slide+xml"/>
  <Override PartName="/ppt/slides/slide1745.xml" ContentType="application/vnd.openxmlformats-officedocument.presentationml.slide+xml"/>
  <Override PartName="/ppt/slides/slide1746.xml" ContentType="application/vnd.openxmlformats-officedocument.presentationml.slide+xml"/>
  <Override PartName="/ppt/slides/slide1747.xml" ContentType="application/vnd.openxmlformats-officedocument.presentationml.slide+xml"/>
  <Override PartName="/ppt/slides/slide1748.xml" ContentType="application/vnd.openxmlformats-officedocument.presentationml.slide+xml"/>
  <Override PartName="/ppt/slides/slide1749.xml" ContentType="application/vnd.openxmlformats-officedocument.presentationml.slide+xml"/>
  <Override PartName="/ppt/slides/slide175.xml" ContentType="application/vnd.openxmlformats-officedocument.presentationml.slide+xml"/>
  <Override PartName="/ppt/slides/slide1750.xml" ContentType="application/vnd.openxmlformats-officedocument.presentationml.slide+xml"/>
  <Override PartName="/ppt/slides/slide1751.xml" ContentType="application/vnd.openxmlformats-officedocument.presentationml.slide+xml"/>
  <Override PartName="/ppt/slides/slide1752.xml" ContentType="application/vnd.openxmlformats-officedocument.presentationml.slide+xml"/>
  <Override PartName="/ppt/slides/slide1753.xml" ContentType="application/vnd.openxmlformats-officedocument.presentationml.slide+xml"/>
  <Override PartName="/ppt/slides/slide1754.xml" ContentType="application/vnd.openxmlformats-officedocument.presentationml.slide+xml"/>
  <Override PartName="/ppt/slides/slide1755.xml" ContentType="application/vnd.openxmlformats-officedocument.presentationml.slide+xml"/>
  <Override PartName="/ppt/slides/slide1756.xml" ContentType="application/vnd.openxmlformats-officedocument.presentationml.slide+xml"/>
  <Override PartName="/ppt/slides/slide1757.xml" ContentType="application/vnd.openxmlformats-officedocument.presentationml.slide+xml"/>
  <Override PartName="/ppt/slides/slide1758.xml" ContentType="application/vnd.openxmlformats-officedocument.presentationml.slide+xml"/>
  <Override PartName="/ppt/slides/slide1759.xml" ContentType="application/vnd.openxmlformats-officedocument.presentationml.slide+xml"/>
  <Override PartName="/ppt/slides/slide176.xml" ContentType="application/vnd.openxmlformats-officedocument.presentationml.slide+xml"/>
  <Override PartName="/ppt/slides/slide1760.xml" ContentType="application/vnd.openxmlformats-officedocument.presentationml.slide+xml"/>
  <Override PartName="/ppt/slides/slide1761.xml" ContentType="application/vnd.openxmlformats-officedocument.presentationml.slide+xml"/>
  <Override PartName="/ppt/slides/slide1762.xml" ContentType="application/vnd.openxmlformats-officedocument.presentationml.slide+xml"/>
  <Override PartName="/ppt/slides/slide1763.xml" ContentType="application/vnd.openxmlformats-officedocument.presentationml.slide+xml"/>
  <Override PartName="/ppt/slides/slide1764.xml" ContentType="application/vnd.openxmlformats-officedocument.presentationml.slide+xml"/>
  <Override PartName="/ppt/slides/slide1765.xml" ContentType="application/vnd.openxmlformats-officedocument.presentationml.slide+xml"/>
  <Override PartName="/ppt/slides/slide1766.xml" ContentType="application/vnd.openxmlformats-officedocument.presentationml.slide+xml"/>
  <Override PartName="/ppt/slides/slide1767.xml" ContentType="application/vnd.openxmlformats-officedocument.presentationml.slide+xml"/>
  <Override PartName="/ppt/slides/slide1768.xml" ContentType="application/vnd.openxmlformats-officedocument.presentationml.slide+xml"/>
  <Override PartName="/ppt/slides/slide1769.xml" ContentType="application/vnd.openxmlformats-officedocument.presentationml.slide+xml"/>
  <Override PartName="/ppt/slides/slide177.xml" ContentType="application/vnd.openxmlformats-officedocument.presentationml.slide+xml"/>
  <Override PartName="/ppt/slides/slide1770.xml" ContentType="application/vnd.openxmlformats-officedocument.presentationml.slide+xml"/>
  <Override PartName="/ppt/slides/slide1771.xml" ContentType="application/vnd.openxmlformats-officedocument.presentationml.slide+xml"/>
  <Override PartName="/ppt/slides/slide1772.xml" ContentType="application/vnd.openxmlformats-officedocument.presentationml.slide+xml"/>
  <Override PartName="/ppt/slides/slide1773.xml" ContentType="application/vnd.openxmlformats-officedocument.presentationml.slide+xml"/>
  <Override PartName="/ppt/slides/slide1774.xml" ContentType="application/vnd.openxmlformats-officedocument.presentationml.slide+xml"/>
  <Override PartName="/ppt/slides/slide1775.xml" ContentType="application/vnd.openxmlformats-officedocument.presentationml.slide+xml"/>
  <Override PartName="/ppt/slides/slide1776.xml" ContentType="application/vnd.openxmlformats-officedocument.presentationml.slide+xml"/>
  <Override PartName="/ppt/slides/slide1777.xml" ContentType="application/vnd.openxmlformats-officedocument.presentationml.slide+xml"/>
  <Override PartName="/ppt/slides/slide1778.xml" ContentType="application/vnd.openxmlformats-officedocument.presentationml.slide+xml"/>
  <Override PartName="/ppt/slides/slide1779.xml" ContentType="application/vnd.openxmlformats-officedocument.presentationml.slide+xml"/>
  <Override PartName="/ppt/slides/slide178.xml" ContentType="application/vnd.openxmlformats-officedocument.presentationml.slide+xml"/>
  <Override PartName="/ppt/slides/slide1780.xml" ContentType="application/vnd.openxmlformats-officedocument.presentationml.slide+xml"/>
  <Override PartName="/ppt/slides/slide1781.xml" ContentType="application/vnd.openxmlformats-officedocument.presentationml.slide+xml"/>
  <Override PartName="/ppt/slides/slide1782.xml" ContentType="application/vnd.openxmlformats-officedocument.presentationml.slide+xml"/>
  <Override PartName="/ppt/slides/slide1783.xml" ContentType="application/vnd.openxmlformats-officedocument.presentationml.slide+xml"/>
  <Override PartName="/ppt/slides/slide1784.xml" ContentType="application/vnd.openxmlformats-officedocument.presentationml.slide+xml"/>
  <Override PartName="/ppt/slides/slide1785.xml" ContentType="application/vnd.openxmlformats-officedocument.presentationml.slide+xml"/>
  <Override PartName="/ppt/slides/slide1786.xml" ContentType="application/vnd.openxmlformats-officedocument.presentationml.slide+xml"/>
  <Override PartName="/ppt/slides/slide1787.xml" ContentType="application/vnd.openxmlformats-officedocument.presentationml.slide+xml"/>
  <Override PartName="/ppt/slides/slide1788.xml" ContentType="application/vnd.openxmlformats-officedocument.presentationml.slide+xml"/>
  <Override PartName="/ppt/slides/slide1789.xml" ContentType="application/vnd.openxmlformats-officedocument.presentationml.slide+xml"/>
  <Override PartName="/ppt/slides/slide179.xml" ContentType="application/vnd.openxmlformats-officedocument.presentationml.slide+xml"/>
  <Override PartName="/ppt/slides/slide1790.xml" ContentType="application/vnd.openxmlformats-officedocument.presentationml.slide+xml"/>
  <Override PartName="/ppt/slides/slide1791.xml" ContentType="application/vnd.openxmlformats-officedocument.presentationml.slide+xml"/>
  <Override PartName="/ppt/slides/slide1792.xml" ContentType="application/vnd.openxmlformats-officedocument.presentationml.slide+xml"/>
  <Override PartName="/ppt/slides/slide1793.xml" ContentType="application/vnd.openxmlformats-officedocument.presentationml.slide+xml"/>
  <Override PartName="/ppt/slides/slide1794.xml" ContentType="application/vnd.openxmlformats-officedocument.presentationml.slide+xml"/>
  <Override PartName="/ppt/slides/slide1795.xml" ContentType="application/vnd.openxmlformats-officedocument.presentationml.slide+xml"/>
  <Override PartName="/ppt/slides/slide1796.xml" ContentType="application/vnd.openxmlformats-officedocument.presentationml.slide+xml"/>
  <Override PartName="/ppt/slides/slide1797.xml" ContentType="application/vnd.openxmlformats-officedocument.presentationml.slide+xml"/>
  <Override PartName="/ppt/slides/slide1798.xml" ContentType="application/vnd.openxmlformats-officedocument.presentationml.slide+xml"/>
  <Override PartName="/ppt/slides/slide179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00.xml" ContentType="application/vnd.openxmlformats-officedocument.presentationml.slide+xml"/>
  <Override PartName="/ppt/slides/slide1801.xml" ContentType="application/vnd.openxmlformats-officedocument.presentationml.slide+xml"/>
  <Override PartName="/ppt/slides/slide1802.xml" ContentType="application/vnd.openxmlformats-officedocument.presentationml.slide+xml"/>
  <Override PartName="/ppt/slides/slide1803.xml" ContentType="application/vnd.openxmlformats-officedocument.presentationml.slide+xml"/>
  <Override PartName="/ppt/slides/slide1804.xml" ContentType="application/vnd.openxmlformats-officedocument.presentationml.slide+xml"/>
  <Override PartName="/ppt/slides/slide1805.xml" ContentType="application/vnd.openxmlformats-officedocument.presentationml.slide+xml"/>
  <Override PartName="/ppt/slides/slide1806.xml" ContentType="application/vnd.openxmlformats-officedocument.presentationml.slide+xml"/>
  <Override PartName="/ppt/slides/slide1807.xml" ContentType="application/vnd.openxmlformats-officedocument.presentationml.slide+xml"/>
  <Override PartName="/ppt/slides/slide1808.xml" ContentType="application/vnd.openxmlformats-officedocument.presentationml.slide+xml"/>
  <Override PartName="/ppt/slides/slide1809.xml" ContentType="application/vnd.openxmlformats-officedocument.presentationml.slide+xml"/>
  <Override PartName="/ppt/slides/slide181.xml" ContentType="application/vnd.openxmlformats-officedocument.presentationml.slide+xml"/>
  <Override PartName="/ppt/slides/slide1810.xml" ContentType="application/vnd.openxmlformats-officedocument.presentationml.slide+xml"/>
  <Override PartName="/ppt/slides/slide1811.xml" ContentType="application/vnd.openxmlformats-officedocument.presentationml.slide+xml"/>
  <Override PartName="/ppt/slides/slide1812.xml" ContentType="application/vnd.openxmlformats-officedocument.presentationml.slide+xml"/>
  <Override PartName="/ppt/slides/slide1813.xml" ContentType="application/vnd.openxmlformats-officedocument.presentationml.slide+xml"/>
  <Override PartName="/ppt/slides/slide1814.xml" ContentType="application/vnd.openxmlformats-officedocument.presentationml.slide+xml"/>
  <Override PartName="/ppt/slides/slide1815.xml" ContentType="application/vnd.openxmlformats-officedocument.presentationml.slide+xml"/>
  <Override PartName="/ppt/slides/slide1816.xml" ContentType="application/vnd.openxmlformats-officedocument.presentationml.slide+xml"/>
  <Override PartName="/ppt/slides/slide1817.xml" ContentType="application/vnd.openxmlformats-officedocument.presentationml.slide+xml"/>
  <Override PartName="/ppt/slides/slide1818.xml" ContentType="application/vnd.openxmlformats-officedocument.presentationml.slide+xml"/>
  <Override PartName="/ppt/slides/slide1819.xml" ContentType="application/vnd.openxmlformats-officedocument.presentationml.slide+xml"/>
  <Override PartName="/ppt/slides/slide182.xml" ContentType="application/vnd.openxmlformats-officedocument.presentationml.slide+xml"/>
  <Override PartName="/ppt/slides/slide1820.xml" ContentType="application/vnd.openxmlformats-officedocument.presentationml.slide+xml"/>
  <Override PartName="/ppt/slides/slide1821.xml" ContentType="application/vnd.openxmlformats-officedocument.presentationml.slide+xml"/>
  <Override PartName="/ppt/slides/slide1822.xml" ContentType="application/vnd.openxmlformats-officedocument.presentationml.slide+xml"/>
  <Override PartName="/ppt/slides/slide1823.xml" ContentType="application/vnd.openxmlformats-officedocument.presentationml.slide+xml"/>
  <Override PartName="/ppt/slides/slide1824.xml" ContentType="application/vnd.openxmlformats-officedocument.presentationml.slide+xml"/>
  <Override PartName="/ppt/slides/slide1825.xml" ContentType="application/vnd.openxmlformats-officedocument.presentationml.slide+xml"/>
  <Override PartName="/ppt/slides/slide1826.xml" ContentType="application/vnd.openxmlformats-officedocument.presentationml.slide+xml"/>
  <Override PartName="/ppt/slides/slide1827.xml" ContentType="application/vnd.openxmlformats-officedocument.presentationml.slide+xml"/>
  <Override PartName="/ppt/slides/slide1828.xml" ContentType="application/vnd.openxmlformats-officedocument.presentationml.slide+xml"/>
  <Override PartName="/ppt/slides/slide1829.xml" ContentType="application/vnd.openxmlformats-officedocument.presentationml.slide+xml"/>
  <Override PartName="/ppt/slides/slide183.xml" ContentType="application/vnd.openxmlformats-officedocument.presentationml.slide+xml"/>
  <Override PartName="/ppt/slides/slide1830.xml" ContentType="application/vnd.openxmlformats-officedocument.presentationml.slide+xml"/>
  <Override PartName="/ppt/slides/slide1831.xml" ContentType="application/vnd.openxmlformats-officedocument.presentationml.slide+xml"/>
  <Override PartName="/ppt/slides/slide1832.xml" ContentType="application/vnd.openxmlformats-officedocument.presentationml.slide+xml"/>
  <Override PartName="/ppt/slides/slide1833.xml" ContentType="application/vnd.openxmlformats-officedocument.presentationml.slide+xml"/>
  <Override PartName="/ppt/slides/slide1834.xml" ContentType="application/vnd.openxmlformats-officedocument.presentationml.slide+xml"/>
  <Override PartName="/ppt/slides/slide1835.xml" ContentType="application/vnd.openxmlformats-officedocument.presentationml.slide+xml"/>
  <Override PartName="/ppt/slides/slide1836.xml" ContentType="application/vnd.openxmlformats-officedocument.presentationml.slide+xml"/>
  <Override PartName="/ppt/slides/slide1837.xml" ContentType="application/vnd.openxmlformats-officedocument.presentationml.slide+xml"/>
  <Override PartName="/ppt/slides/slide1838.xml" ContentType="application/vnd.openxmlformats-officedocument.presentationml.slide+xml"/>
  <Override PartName="/ppt/slides/slide1839.xml" ContentType="application/vnd.openxmlformats-officedocument.presentationml.slide+xml"/>
  <Override PartName="/ppt/slides/slide184.xml" ContentType="application/vnd.openxmlformats-officedocument.presentationml.slide+xml"/>
  <Override PartName="/ppt/slides/slide1840.xml" ContentType="application/vnd.openxmlformats-officedocument.presentationml.slide+xml"/>
  <Override PartName="/ppt/slides/slide1841.xml" ContentType="application/vnd.openxmlformats-officedocument.presentationml.slide+xml"/>
  <Override PartName="/ppt/slides/slide1842.xml" ContentType="application/vnd.openxmlformats-officedocument.presentationml.slide+xml"/>
  <Override PartName="/ppt/slides/slide1843.xml" ContentType="application/vnd.openxmlformats-officedocument.presentationml.slide+xml"/>
  <Override PartName="/ppt/slides/slide1844.xml" ContentType="application/vnd.openxmlformats-officedocument.presentationml.slide+xml"/>
  <Override PartName="/ppt/slides/slide1845.xml" ContentType="application/vnd.openxmlformats-officedocument.presentationml.slide+xml"/>
  <Override PartName="/ppt/slides/slide1846.xml" ContentType="application/vnd.openxmlformats-officedocument.presentationml.slide+xml"/>
  <Override PartName="/ppt/slides/slide1847.xml" ContentType="application/vnd.openxmlformats-officedocument.presentationml.slide+xml"/>
  <Override PartName="/ppt/slides/slide1848.xml" ContentType="application/vnd.openxmlformats-officedocument.presentationml.slide+xml"/>
  <Override PartName="/ppt/slides/slide1849.xml" ContentType="application/vnd.openxmlformats-officedocument.presentationml.slide+xml"/>
  <Override PartName="/ppt/slides/slide185.xml" ContentType="application/vnd.openxmlformats-officedocument.presentationml.slide+xml"/>
  <Override PartName="/ppt/slides/slide1850.xml" ContentType="application/vnd.openxmlformats-officedocument.presentationml.slide+xml"/>
  <Override PartName="/ppt/slides/slide1851.xml" ContentType="application/vnd.openxmlformats-officedocument.presentationml.slide+xml"/>
  <Override PartName="/ppt/slides/slide1852.xml" ContentType="application/vnd.openxmlformats-officedocument.presentationml.slide+xml"/>
  <Override PartName="/ppt/slides/slide1853.xml" ContentType="application/vnd.openxmlformats-officedocument.presentationml.slide+xml"/>
  <Override PartName="/ppt/slides/slide1854.xml" ContentType="application/vnd.openxmlformats-officedocument.presentationml.slide+xml"/>
  <Override PartName="/ppt/slides/slide1855.xml" ContentType="application/vnd.openxmlformats-officedocument.presentationml.slide+xml"/>
  <Override PartName="/ppt/slides/slide1856.xml" ContentType="application/vnd.openxmlformats-officedocument.presentationml.slide+xml"/>
  <Override PartName="/ppt/slides/slide1857.xml" ContentType="application/vnd.openxmlformats-officedocument.presentationml.slide+xml"/>
  <Override PartName="/ppt/slides/slide1858.xml" ContentType="application/vnd.openxmlformats-officedocument.presentationml.slide+xml"/>
  <Override PartName="/ppt/slides/slide1859.xml" ContentType="application/vnd.openxmlformats-officedocument.presentationml.slide+xml"/>
  <Override PartName="/ppt/slides/slide186.xml" ContentType="application/vnd.openxmlformats-officedocument.presentationml.slide+xml"/>
  <Override PartName="/ppt/slides/slide1860.xml" ContentType="application/vnd.openxmlformats-officedocument.presentationml.slide+xml"/>
  <Override PartName="/ppt/slides/slide1861.xml" ContentType="application/vnd.openxmlformats-officedocument.presentationml.slide+xml"/>
  <Override PartName="/ppt/slides/slide1862.xml" ContentType="application/vnd.openxmlformats-officedocument.presentationml.slide+xml"/>
  <Override PartName="/ppt/slides/slide1863.xml" ContentType="application/vnd.openxmlformats-officedocument.presentationml.slide+xml"/>
  <Override PartName="/ppt/slides/slide1864.xml" ContentType="application/vnd.openxmlformats-officedocument.presentationml.slide+xml"/>
  <Override PartName="/ppt/slides/slide1865.xml" ContentType="application/vnd.openxmlformats-officedocument.presentationml.slide+xml"/>
  <Override PartName="/ppt/slides/slide1866.xml" ContentType="application/vnd.openxmlformats-officedocument.presentationml.slide+xml"/>
  <Override PartName="/ppt/slides/slide1867.xml" ContentType="application/vnd.openxmlformats-officedocument.presentationml.slide+xml"/>
  <Override PartName="/ppt/slides/slide1868.xml" ContentType="application/vnd.openxmlformats-officedocument.presentationml.slide+xml"/>
  <Override PartName="/ppt/slides/slide1869.xml" ContentType="application/vnd.openxmlformats-officedocument.presentationml.slide+xml"/>
  <Override PartName="/ppt/slides/slide187.xml" ContentType="application/vnd.openxmlformats-officedocument.presentationml.slide+xml"/>
  <Override PartName="/ppt/slides/slide1870.xml" ContentType="application/vnd.openxmlformats-officedocument.presentationml.slide+xml"/>
  <Override PartName="/ppt/slides/slide1871.xml" ContentType="application/vnd.openxmlformats-officedocument.presentationml.slide+xml"/>
  <Override PartName="/ppt/slides/slide1872.xml" ContentType="application/vnd.openxmlformats-officedocument.presentationml.slide+xml"/>
  <Override PartName="/ppt/slides/slide1873.xml" ContentType="application/vnd.openxmlformats-officedocument.presentationml.slide+xml"/>
  <Override PartName="/ppt/slides/slide1874.xml" ContentType="application/vnd.openxmlformats-officedocument.presentationml.slide+xml"/>
  <Override PartName="/ppt/slides/slide1875.xml" ContentType="application/vnd.openxmlformats-officedocument.presentationml.slide+xml"/>
  <Override PartName="/ppt/slides/slide1876.xml" ContentType="application/vnd.openxmlformats-officedocument.presentationml.slide+xml"/>
  <Override PartName="/ppt/slides/slide1877.xml" ContentType="application/vnd.openxmlformats-officedocument.presentationml.slide+xml"/>
  <Override PartName="/ppt/slides/slide1878.xml" ContentType="application/vnd.openxmlformats-officedocument.presentationml.slide+xml"/>
  <Override PartName="/ppt/slides/slide1879.xml" ContentType="application/vnd.openxmlformats-officedocument.presentationml.slide+xml"/>
  <Override PartName="/ppt/slides/slide188.xml" ContentType="application/vnd.openxmlformats-officedocument.presentationml.slide+xml"/>
  <Override PartName="/ppt/slides/slide1880.xml" ContentType="application/vnd.openxmlformats-officedocument.presentationml.slide+xml"/>
  <Override PartName="/ppt/slides/slide1881.xml" ContentType="application/vnd.openxmlformats-officedocument.presentationml.slide+xml"/>
  <Override PartName="/ppt/slides/slide1882.xml" ContentType="application/vnd.openxmlformats-officedocument.presentationml.slide+xml"/>
  <Override PartName="/ppt/slides/slide1883.xml" ContentType="application/vnd.openxmlformats-officedocument.presentationml.slide+xml"/>
  <Override PartName="/ppt/slides/slide1884.xml" ContentType="application/vnd.openxmlformats-officedocument.presentationml.slide+xml"/>
  <Override PartName="/ppt/slides/slide1885.xml" ContentType="application/vnd.openxmlformats-officedocument.presentationml.slide+xml"/>
  <Override PartName="/ppt/slides/slide1886.xml" ContentType="application/vnd.openxmlformats-officedocument.presentationml.slide+xml"/>
  <Override PartName="/ppt/slides/slide1887.xml" ContentType="application/vnd.openxmlformats-officedocument.presentationml.slide+xml"/>
  <Override PartName="/ppt/slides/slide1888.xml" ContentType="application/vnd.openxmlformats-officedocument.presentationml.slide+xml"/>
  <Override PartName="/ppt/slides/slide1889.xml" ContentType="application/vnd.openxmlformats-officedocument.presentationml.slide+xml"/>
  <Override PartName="/ppt/slides/slide189.xml" ContentType="application/vnd.openxmlformats-officedocument.presentationml.slide+xml"/>
  <Override PartName="/ppt/slides/slide1890.xml" ContentType="application/vnd.openxmlformats-officedocument.presentationml.slide+xml"/>
  <Override PartName="/ppt/slides/slide1891.xml" ContentType="application/vnd.openxmlformats-officedocument.presentationml.slide+xml"/>
  <Override PartName="/ppt/slides/slide1892.xml" ContentType="application/vnd.openxmlformats-officedocument.presentationml.slide+xml"/>
  <Override PartName="/ppt/slides/slide1893.xml" ContentType="application/vnd.openxmlformats-officedocument.presentationml.slide+xml"/>
  <Override PartName="/ppt/slides/slide1894.xml" ContentType="application/vnd.openxmlformats-officedocument.presentationml.slide+xml"/>
  <Override PartName="/ppt/slides/slide1895.xml" ContentType="application/vnd.openxmlformats-officedocument.presentationml.slide+xml"/>
  <Override PartName="/ppt/slides/slide1896.xml" ContentType="application/vnd.openxmlformats-officedocument.presentationml.slide+xml"/>
  <Override PartName="/ppt/slides/slide1897.xml" ContentType="application/vnd.openxmlformats-officedocument.presentationml.slide+xml"/>
  <Override PartName="/ppt/slides/slide1898.xml" ContentType="application/vnd.openxmlformats-officedocument.presentationml.slide+xml"/>
  <Override PartName="/ppt/slides/slide189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00.xml" ContentType="application/vnd.openxmlformats-officedocument.presentationml.slide+xml"/>
  <Override PartName="/ppt/slides/slide1901.xml" ContentType="application/vnd.openxmlformats-officedocument.presentationml.slide+xml"/>
  <Override PartName="/ppt/slides/slide1902.xml" ContentType="application/vnd.openxmlformats-officedocument.presentationml.slide+xml"/>
  <Override PartName="/ppt/slides/slide1903.xml" ContentType="application/vnd.openxmlformats-officedocument.presentationml.slide+xml"/>
  <Override PartName="/ppt/slides/slide1904.xml" ContentType="application/vnd.openxmlformats-officedocument.presentationml.slide+xml"/>
  <Override PartName="/ppt/slides/slide1905.xml" ContentType="application/vnd.openxmlformats-officedocument.presentationml.slide+xml"/>
  <Override PartName="/ppt/slides/slide1906.xml" ContentType="application/vnd.openxmlformats-officedocument.presentationml.slide+xml"/>
  <Override PartName="/ppt/slides/slide1907.xml" ContentType="application/vnd.openxmlformats-officedocument.presentationml.slide+xml"/>
  <Override PartName="/ppt/slides/slide1908.xml" ContentType="application/vnd.openxmlformats-officedocument.presentationml.slide+xml"/>
  <Override PartName="/ppt/slides/slide1909.xml" ContentType="application/vnd.openxmlformats-officedocument.presentationml.slide+xml"/>
  <Override PartName="/ppt/slides/slide191.xml" ContentType="application/vnd.openxmlformats-officedocument.presentationml.slide+xml"/>
  <Override PartName="/ppt/slides/slide1910.xml" ContentType="application/vnd.openxmlformats-officedocument.presentationml.slide+xml"/>
  <Override PartName="/ppt/slides/slide1911.xml" ContentType="application/vnd.openxmlformats-officedocument.presentationml.slide+xml"/>
  <Override PartName="/ppt/slides/slide1912.xml" ContentType="application/vnd.openxmlformats-officedocument.presentationml.slide+xml"/>
  <Override PartName="/ppt/slides/slide1913.xml" ContentType="application/vnd.openxmlformats-officedocument.presentationml.slide+xml"/>
  <Override PartName="/ppt/slides/slide1914.xml" ContentType="application/vnd.openxmlformats-officedocument.presentationml.slide+xml"/>
  <Override PartName="/ppt/slides/slide1915.xml" ContentType="application/vnd.openxmlformats-officedocument.presentationml.slide+xml"/>
  <Override PartName="/ppt/slides/slide1916.xml" ContentType="application/vnd.openxmlformats-officedocument.presentationml.slide+xml"/>
  <Override PartName="/ppt/slides/slide1917.xml" ContentType="application/vnd.openxmlformats-officedocument.presentationml.slide+xml"/>
  <Override PartName="/ppt/slides/slide1918.xml" ContentType="application/vnd.openxmlformats-officedocument.presentationml.slide+xml"/>
  <Override PartName="/ppt/slides/slide1919.xml" ContentType="application/vnd.openxmlformats-officedocument.presentationml.slide+xml"/>
  <Override PartName="/ppt/slides/slide192.xml" ContentType="application/vnd.openxmlformats-officedocument.presentationml.slide+xml"/>
  <Override PartName="/ppt/slides/slide1920.xml" ContentType="application/vnd.openxmlformats-officedocument.presentationml.slide+xml"/>
  <Override PartName="/ppt/slides/slide1921.xml" ContentType="application/vnd.openxmlformats-officedocument.presentationml.slide+xml"/>
  <Override PartName="/ppt/slides/slide1922.xml" ContentType="application/vnd.openxmlformats-officedocument.presentationml.slide+xml"/>
  <Override PartName="/ppt/slides/slide1923.xml" ContentType="application/vnd.openxmlformats-officedocument.presentationml.slide+xml"/>
  <Override PartName="/ppt/slides/slide1924.xml" ContentType="application/vnd.openxmlformats-officedocument.presentationml.slide+xml"/>
  <Override PartName="/ppt/slides/slide1925.xml" ContentType="application/vnd.openxmlformats-officedocument.presentationml.slide+xml"/>
  <Override PartName="/ppt/slides/slide1926.xml" ContentType="application/vnd.openxmlformats-officedocument.presentationml.slide+xml"/>
  <Override PartName="/ppt/slides/slide1927.xml" ContentType="application/vnd.openxmlformats-officedocument.presentationml.slide+xml"/>
  <Override PartName="/ppt/slides/slide1928.xml" ContentType="application/vnd.openxmlformats-officedocument.presentationml.slide+xml"/>
  <Override PartName="/ppt/slides/slide1929.xml" ContentType="application/vnd.openxmlformats-officedocument.presentationml.slide+xml"/>
  <Override PartName="/ppt/slides/slide193.xml" ContentType="application/vnd.openxmlformats-officedocument.presentationml.slide+xml"/>
  <Override PartName="/ppt/slides/slide1930.xml" ContentType="application/vnd.openxmlformats-officedocument.presentationml.slide+xml"/>
  <Override PartName="/ppt/slides/slide1931.xml" ContentType="application/vnd.openxmlformats-officedocument.presentationml.slide+xml"/>
  <Override PartName="/ppt/slides/slide1932.xml" ContentType="application/vnd.openxmlformats-officedocument.presentationml.slide+xml"/>
  <Override PartName="/ppt/slides/slide1933.xml" ContentType="application/vnd.openxmlformats-officedocument.presentationml.slide+xml"/>
  <Override PartName="/ppt/slides/slide1934.xml" ContentType="application/vnd.openxmlformats-officedocument.presentationml.slide+xml"/>
  <Override PartName="/ppt/slides/slide1935.xml" ContentType="application/vnd.openxmlformats-officedocument.presentationml.slide+xml"/>
  <Override PartName="/ppt/slides/slide1936.xml" ContentType="application/vnd.openxmlformats-officedocument.presentationml.slide+xml"/>
  <Override PartName="/ppt/slides/slide1937.xml" ContentType="application/vnd.openxmlformats-officedocument.presentationml.slide+xml"/>
  <Override PartName="/ppt/slides/slide1938.xml" ContentType="application/vnd.openxmlformats-officedocument.presentationml.slide+xml"/>
  <Override PartName="/ppt/slides/slide1939.xml" ContentType="application/vnd.openxmlformats-officedocument.presentationml.slide+xml"/>
  <Override PartName="/ppt/slides/slide194.xml" ContentType="application/vnd.openxmlformats-officedocument.presentationml.slide+xml"/>
  <Override PartName="/ppt/slides/slide1940.xml" ContentType="application/vnd.openxmlformats-officedocument.presentationml.slide+xml"/>
  <Override PartName="/ppt/slides/slide1941.xml" ContentType="application/vnd.openxmlformats-officedocument.presentationml.slide+xml"/>
  <Override PartName="/ppt/slides/slide1942.xml" ContentType="application/vnd.openxmlformats-officedocument.presentationml.slide+xml"/>
  <Override PartName="/ppt/slides/slide1943.xml" ContentType="application/vnd.openxmlformats-officedocument.presentationml.slide+xml"/>
  <Override PartName="/ppt/slides/slide1944.xml" ContentType="application/vnd.openxmlformats-officedocument.presentationml.slide+xml"/>
  <Override PartName="/ppt/slides/slide1945.xml" ContentType="application/vnd.openxmlformats-officedocument.presentationml.slide+xml"/>
  <Override PartName="/ppt/slides/slide1946.xml" ContentType="application/vnd.openxmlformats-officedocument.presentationml.slide+xml"/>
  <Override PartName="/ppt/slides/slide1947.xml" ContentType="application/vnd.openxmlformats-officedocument.presentationml.slide+xml"/>
  <Override PartName="/ppt/slides/slide1948.xml" ContentType="application/vnd.openxmlformats-officedocument.presentationml.slide+xml"/>
  <Override PartName="/ppt/slides/slide1949.xml" ContentType="application/vnd.openxmlformats-officedocument.presentationml.slide+xml"/>
  <Override PartName="/ppt/slides/slide195.xml" ContentType="application/vnd.openxmlformats-officedocument.presentationml.slide+xml"/>
  <Override PartName="/ppt/slides/slide1950.xml" ContentType="application/vnd.openxmlformats-officedocument.presentationml.slide+xml"/>
  <Override PartName="/ppt/slides/slide1951.xml" ContentType="application/vnd.openxmlformats-officedocument.presentationml.slide+xml"/>
  <Override PartName="/ppt/slides/slide1952.xml" ContentType="application/vnd.openxmlformats-officedocument.presentationml.slide+xml"/>
  <Override PartName="/ppt/slides/slide1953.xml" ContentType="application/vnd.openxmlformats-officedocument.presentationml.slide+xml"/>
  <Override PartName="/ppt/slides/slide1954.xml" ContentType="application/vnd.openxmlformats-officedocument.presentationml.slide+xml"/>
  <Override PartName="/ppt/slides/slide1955.xml" ContentType="application/vnd.openxmlformats-officedocument.presentationml.slide+xml"/>
  <Override PartName="/ppt/slides/slide1956.xml" ContentType="application/vnd.openxmlformats-officedocument.presentationml.slide+xml"/>
  <Override PartName="/ppt/slides/slide1957.xml" ContentType="application/vnd.openxmlformats-officedocument.presentationml.slide+xml"/>
  <Override PartName="/ppt/slides/slide1958.xml" ContentType="application/vnd.openxmlformats-officedocument.presentationml.slide+xml"/>
  <Override PartName="/ppt/slides/slide1959.xml" ContentType="application/vnd.openxmlformats-officedocument.presentationml.slide+xml"/>
  <Override PartName="/ppt/slides/slide196.xml" ContentType="application/vnd.openxmlformats-officedocument.presentationml.slide+xml"/>
  <Override PartName="/ppt/slides/slide1960.xml" ContentType="application/vnd.openxmlformats-officedocument.presentationml.slide+xml"/>
  <Override PartName="/ppt/slides/slide1961.xml" ContentType="application/vnd.openxmlformats-officedocument.presentationml.slide+xml"/>
  <Override PartName="/ppt/slides/slide1962.xml" ContentType="application/vnd.openxmlformats-officedocument.presentationml.slide+xml"/>
  <Override PartName="/ppt/slides/slide1963.xml" ContentType="application/vnd.openxmlformats-officedocument.presentationml.slide+xml"/>
  <Override PartName="/ppt/slides/slide1964.xml" ContentType="application/vnd.openxmlformats-officedocument.presentationml.slide+xml"/>
  <Override PartName="/ppt/slides/slide1965.xml" ContentType="application/vnd.openxmlformats-officedocument.presentationml.slide+xml"/>
  <Override PartName="/ppt/slides/slide1966.xml" ContentType="application/vnd.openxmlformats-officedocument.presentationml.slide+xml"/>
  <Override PartName="/ppt/slides/slide1967.xml" ContentType="application/vnd.openxmlformats-officedocument.presentationml.slide+xml"/>
  <Override PartName="/ppt/slides/slide1968.xml" ContentType="application/vnd.openxmlformats-officedocument.presentationml.slide+xml"/>
  <Override PartName="/ppt/slides/slide1969.xml" ContentType="application/vnd.openxmlformats-officedocument.presentationml.slide+xml"/>
  <Override PartName="/ppt/slides/slide197.xml" ContentType="application/vnd.openxmlformats-officedocument.presentationml.slide+xml"/>
  <Override PartName="/ppt/slides/slide1970.xml" ContentType="application/vnd.openxmlformats-officedocument.presentationml.slide+xml"/>
  <Override PartName="/ppt/slides/slide1971.xml" ContentType="application/vnd.openxmlformats-officedocument.presentationml.slide+xml"/>
  <Override PartName="/ppt/slides/slide1972.xml" ContentType="application/vnd.openxmlformats-officedocument.presentationml.slide+xml"/>
  <Override PartName="/ppt/slides/slide1973.xml" ContentType="application/vnd.openxmlformats-officedocument.presentationml.slide+xml"/>
  <Override PartName="/ppt/slides/slide1974.xml" ContentType="application/vnd.openxmlformats-officedocument.presentationml.slide+xml"/>
  <Override PartName="/ppt/slides/slide1975.xml" ContentType="application/vnd.openxmlformats-officedocument.presentationml.slide+xml"/>
  <Override PartName="/ppt/slides/slide1976.xml" ContentType="application/vnd.openxmlformats-officedocument.presentationml.slide+xml"/>
  <Override PartName="/ppt/slides/slide1977.xml" ContentType="application/vnd.openxmlformats-officedocument.presentationml.slide+xml"/>
  <Override PartName="/ppt/slides/slide1978.xml" ContentType="application/vnd.openxmlformats-officedocument.presentationml.slide+xml"/>
  <Override PartName="/ppt/slides/slide1979.xml" ContentType="application/vnd.openxmlformats-officedocument.presentationml.slide+xml"/>
  <Override PartName="/ppt/slides/slide198.xml" ContentType="application/vnd.openxmlformats-officedocument.presentationml.slide+xml"/>
  <Override PartName="/ppt/slides/slide1980.xml" ContentType="application/vnd.openxmlformats-officedocument.presentationml.slide+xml"/>
  <Override PartName="/ppt/slides/slide1981.xml" ContentType="application/vnd.openxmlformats-officedocument.presentationml.slide+xml"/>
  <Override PartName="/ppt/slides/slide1982.xml" ContentType="application/vnd.openxmlformats-officedocument.presentationml.slide+xml"/>
  <Override PartName="/ppt/slides/slide1983.xml" ContentType="application/vnd.openxmlformats-officedocument.presentationml.slide+xml"/>
  <Override PartName="/ppt/slides/slide1984.xml" ContentType="application/vnd.openxmlformats-officedocument.presentationml.slide+xml"/>
  <Override PartName="/ppt/slides/slide1985.xml" ContentType="application/vnd.openxmlformats-officedocument.presentationml.slide+xml"/>
  <Override PartName="/ppt/slides/slide1986.xml" ContentType="application/vnd.openxmlformats-officedocument.presentationml.slide+xml"/>
  <Override PartName="/ppt/slides/slide1987.xml" ContentType="application/vnd.openxmlformats-officedocument.presentationml.slide+xml"/>
  <Override PartName="/ppt/slides/slide1988.xml" ContentType="application/vnd.openxmlformats-officedocument.presentationml.slide+xml"/>
  <Override PartName="/ppt/slides/slide1989.xml" ContentType="application/vnd.openxmlformats-officedocument.presentationml.slide+xml"/>
  <Override PartName="/ppt/slides/slide199.xml" ContentType="application/vnd.openxmlformats-officedocument.presentationml.slide+xml"/>
  <Override PartName="/ppt/slides/slide1990.xml" ContentType="application/vnd.openxmlformats-officedocument.presentationml.slide+xml"/>
  <Override PartName="/ppt/slides/slide1991.xml" ContentType="application/vnd.openxmlformats-officedocument.presentationml.slide+xml"/>
  <Override PartName="/ppt/slides/slide1992.xml" ContentType="application/vnd.openxmlformats-officedocument.presentationml.slide+xml"/>
  <Override PartName="/ppt/slides/slide1993.xml" ContentType="application/vnd.openxmlformats-officedocument.presentationml.slide+xml"/>
  <Override PartName="/ppt/slides/slide1994.xml" ContentType="application/vnd.openxmlformats-officedocument.presentationml.slide+xml"/>
  <Override PartName="/ppt/slides/slide1995.xml" ContentType="application/vnd.openxmlformats-officedocument.presentationml.slide+xml"/>
  <Override PartName="/ppt/slides/slide1996.xml" ContentType="application/vnd.openxmlformats-officedocument.presentationml.slide+xml"/>
  <Override PartName="/ppt/slides/slide1997.xml" ContentType="application/vnd.openxmlformats-officedocument.presentationml.slide+xml"/>
  <Override PartName="/ppt/slides/slide1998.xml" ContentType="application/vnd.openxmlformats-officedocument.presentationml.slide+xml"/>
  <Override PartName="/ppt/slides/slide19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00.xml" ContentType="application/vnd.openxmlformats-officedocument.presentationml.slide+xml"/>
  <Override PartName="/ppt/slides/slide2001.xml" ContentType="application/vnd.openxmlformats-officedocument.presentationml.slide+xml"/>
  <Override PartName="/ppt/slides/slide2002.xml" ContentType="application/vnd.openxmlformats-officedocument.presentationml.slide+xml"/>
  <Override PartName="/ppt/slides/slide2003.xml" ContentType="application/vnd.openxmlformats-officedocument.presentationml.slide+xml"/>
  <Override PartName="/ppt/slides/slide2004.xml" ContentType="application/vnd.openxmlformats-officedocument.presentationml.slide+xml"/>
  <Override PartName="/ppt/slides/slide2005.xml" ContentType="application/vnd.openxmlformats-officedocument.presentationml.slide+xml"/>
  <Override PartName="/ppt/slides/slide2006.xml" ContentType="application/vnd.openxmlformats-officedocument.presentationml.slide+xml"/>
  <Override PartName="/ppt/slides/slide2007.xml" ContentType="application/vnd.openxmlformats-officedocument.presentationml.slide+xml"/>
  <Override PartName="/ppt/slides/slide2008.xml" ContentType="application/vnd.openxmlformats-officedocument.presentationml.slide+xml"/>
  <Override PartName="/ppt/slides/slide2009.xml" ContentType="application/vnd.openxmlformats-officedocument.presentationml.slide+xml"/>
  <Override PartName="/ppt/slides/slide201.xml" ContentType="application/vnd.openxmlformats-officedocument.presentationml.slide+xml"/>
  <Override PartName="/ppt/slides/slide2010.xml" ContentType="application/vnd.openxmlformats-officedocument.presentationml.slide+xml"/>
  <Override PartName="/ppt/slides/slide2011.xml" ContentType="application/vnd.openxmlformats-officedocument.presentationml.slide+xml"/>
  <Override PartName="/ppt/slides/slide2012.xml" ContentType="application/vnd.openxmlformats-officedocument.presentationml.slide+xml"/>
  <Override PartName="/ppt/slides/slide2013.xml" ContentType="application/vnd.openxmlformats-officedocument.presentationml.slide+xml"/>
  <Override PartName="/ppt/slides/slide2014.xml" ContentType="application/vnd.openxmlformats-officedocument.presentationml.slide+xml"/>
  <Override PartName="/ppt/slides/slide2015.xml" ContentType="application/vnd.openxmlformats-officedocument.presentationml.slide+xml"/>
  <Override PartName="/ppt/slides/slide2016.xml" ContentType="application/vnd.openxmlformats-officedocument.presentationml.slide+xml"/>
  <Override PartName="/ppt/slides/slide2017.xml" ContentType="application/vnd.openxmlformats-officedocument.presentationml.slide+xml"/>
  <Override PartName="/ppt/slides/slide2018.xml" ContentType="application/vnd.openxmlformats-officedocument.presentationml.slide+xml"/>
  <Override PartName="/ppt/slides/slide2019.xml" ContentType="application/vnd.openxmlformats-officedocument.presentationml.slide+xml"/>
  <Override PartName="/ppt/slides/slide202.xml" ContentType="application/vnd.openxmlformats-officedocument.presentationml.slide+xml"/>
  <Override PartName="/ppt/slides/slide2020.xml" ContentType="application/vnd.openxmlformats-officedocument.presentationml.slide+xml"/>
  <Override PartName="/ppt/slides/slide2021.xml" ContentType="application/vnd.openxmlformats-officedocument.presentationml.slide+xml"/>
  <Override PartName="/ppt/slides/slide2022.xml" ContentType="application/vnd.openxmlformats-officedocument.presentationml.slide+xml"/>
  <Override PartName="/ppt/slides/slide2023.xml" ContentType="application/vnd.openxmlformats-officedocument.presentationml.slide+xml"/>
  <Override PartName="/ppt/slides/slide2024.xml" ContentType="application/vnd.openxmlformats-officedocument.presentationml.slide+xml"/>
  <Override PartName="/ppt/slides/slide2025.xml" ContentType="application/vnd.openxmlformats-officedocument.presentationml.slide+xml"/>
  <Override PartName="/ppt/slides/slide2026.xml" ContentType="application/vnd.openxmlformats-officedocument.presentationml.slide+xml"/>
  <Override PartName="/ppt/slides/slide2027.xml" ContentType="application/vnd.openxmlformats-officedocument.presentationml.slide+xml"/>
  <Override PartName="/ppt/slides/slide2028.xml" ContentType="application/vnd.openxmlformats-officedocument.presentationml.slide+xml"/>
  <Override PartName="/ppt/slides/slide2029.xml" ContentType="application/vnd.openxmlformats-officedocument.presentationml.slide+xml"/>
  <Override PartName="/ppt/slides/slide203.xml" ContentType="application/vnd.openxmlformats-officedocument.presentationml.slide+xml"/>
  <Override PartName="/ppt/slides/slide2030.xml" ContentType="application/vnd.openxmlformats-officedocument.presentationml.slide+xml"/>
  <Override PartName="/ppt/slides/slide2031.xml" ContentType="application/vnd.openxmlformats-officedocument.presentationml.slide+xml"/>
  <Override PartName="/ppt/slides/slide2032.xml" ContentType="application/vnd.openxmlformats-officedocument.presentationml.slide+xml"/>
  <Override PartName="/ppt/slides/slide2033.xml" ContentType="application/vnd.openxmlformats-officedocument.presentationml.slide+xml"/>
  <Override PartName="/ppt/slides/slide2034.xml" ContentType="application/vnd.openxmlformats-officedocument.presentationml.slide+xml"/>
  <Override PartName="/ppt/slides/slide2035.xml" ContentType="application/vnd.openxmlformats-officedocument.presentationml.slide+xml"/>
  <Override PartName="/ppt/slides/slide2036.xml" ContentType="application/vnd.openxmlformats-officedocument.presentationml.slide+xml"/>
  <Override PartName="/ppt/slides/slide2037.xml" ContentType="application/vnd.openxmlformats-officedocument.presentationml.slide+xml"/>
  <Override PartName="/ppt/slides/slide2038.xml" ContentType="application/vnd.openxmlformats-officedocument.presentationml.slide+xml"/>
  <Override PartName="/ppt/slides/slide2039.xml" ContentType="application/vnd.openxmlformats-officedocument.presentationml.slide+xml"/>
  <Override PartName="/ppt/slides/slide204.xml" ContentType="application/vnd.openxmlformats-officedocument.presentationml.slide+xml"/>
  <Override PartName="/ppt/slides/slide2040.xml" ContentType="application/vnd.openxmlformats-officedocument.presentationml.slide+xml"/>
  <Override PartName="/ppt/slides/slide2041.xml" ContentType="application/vnd.openxmlformats-officedocument.presentationml.slide+xml"/>
  <Override PartName="/ppt/slides/slide2042.xml" ContentType="application/vnd.openxmlformats-officedocument.presentationml.slide+xml"/>
  <Override PartName="/ppt/slides/slide2043.xml" ContentType="application/vnd.openxmlformats-officedocument.presentationml.slide+xml"/>
  <Override PartName="/ppt/slides/slide2044.xml" ContentType="application/vnd.openxmlformats-officedocument.presentationml.slide+xml"/>
  <Override PartName="/ppt/slides/slide2045.xml" ContentType="application/vnd.openxmlformats-officedocument.presentationml.slide+xml"/>
  <Override PartName="/ppt/slides/slide2046.xml" ContentType="application/vnd.openxmlformats-officedocument.presentationml.slide+xml"/>
  <Override PartName="/ppt/slides/slide2047.xml" ContentType="application/vnd.openxmlformats-officedocument.presentationml.slide+xml"/>
  <Override PartName="/ppt/slides/slide2048.xml" ContentType="application/vnd.openxmlformats-officedocument.presentationml.slide+xml"/>
  <Override PartName="/ppt/slides/slide2049.xml" ContentType="application/vnd.openxmlformats-officedocument.presentationml.slide+xml"/>
  <Override PartName="/ppt/slides/slide205.xml" ContentType="application/vnd.openxmlformats-officedocument.presentationml.slide+xml"/>
  <Override PartName="/ppt/slides/slide2050.xml" ContentType="application/vnd.openxmlformats-officedocument.presentationml.slide+xml"/>
  <Override PartName="/ppt/slides/slide2051.xml" ContentType="application/vnd.openxmlformats-officedocument.presentationml.slide+xml"/>
  <Override PartName="/ppt/slides/slide2052.xml" ContentType="application/vnd.openxmlformats-officedocument.presentationml.slide+xml"/>
  <Override PartName="/ppt/slides/slide2053.xml" ContentType="application/vnd.openxmlformats-officedocument.presentationml.slide+xml"/>
  <Override PartName="/ppt/slides/slide2054.xml" ContentType="application/vnd.openxmlformats-officedocument.presentationml.slide+xml"/>
  <Override PartName="/ppt/slides/slide2055.xml" ContentType="application/vnd.openxmlformats-officedocument.presentationml.slide+xml"/>
  <Override PartName="/ppt/slides/slide2056.xml" ContentType="application/vnd.openxmlformats-officedocument.presentationml.slide+xml"/>
  <Override PartName="/ppt/slides/slide2057.xml" ContentType="application/vnd.openxmlformats-officedocument.presentationml.slide+xml"/>
  <Override PartName="/ppt/slides/slide2058.xml" ContentType="application/vnd.openxmlformats-officedocument.presentationml.slide+xml"/>
  <Override PartName="/ppt/slides/slide2059.xml" ContentType="application/vnd.openxmlformats-officedocument.presentationml.slide+xml"/>
  <Override PartName="/ppt/slides/slide206.xml" ContentType="application/vnd.openxmlformats-officedocument.presentationml.slide+xml"/>
  <Override PartName="/ppt/slides/slide2060.xml" ContentType="application/vnd.openxmlformats-officedocument.presentationml.slide+xml"/>
  <Override PartName="/ppt/slides/slide2061.xml" ContentType="application/vnd.openxmlformats-officedocument.presentationml.slide+xml"/>
  <Override PartName="/ppt/slides/slide2062.xml" ContentType="application/vnd.openxmlformats-officedocument.presentationml.slide+xml"/>
  <Override PartName="/ppt/slides/slide2063.xml" ContentType="application/vnd.openxmlformats-officedocument.presentationml.slide+xml"/>
  <Override PartName="/ppt/slides/slide2064.xml" ContentType="application/vnd.openxmlformats-officedocument.presentationml.slide+xml"/>
  <Override PartName="/ppt/slides/slide2065.xml" ContentType="application/vnd.openxmlformats-officedocument.presentationml.slide+xml"/>
  <Override PartName="/ppt/slides/slide2066.xml" ContentType="application/vnd.openxmlformats-officedocument.presentationml.slide+xml"/>
  <Override PartName="/ppt/slides/slide2067.xml" ContentType="application/vnd.openxmlformats-officedocument.presentationml.slide+xml"/>
  <Override PartName="/ppt/slides/slide2068.xml" ContentType="application/vnd.openxmlformats-officedocument.presentationml.slide+xml"/>
  <Override PartName="/ppt/slides/slide2069.xml" ContentType="application/vnd.openxmlformats-officedocument.presentationml.slide+xml"/>
  <Override PartName="/ppt/slides/slide207.xml" ContentType="application/vnd.openxmlformats-officedocument.presentationml.slide+xml"/>
  <Override PartName="/ppt/slides/slide2070.xml" ContentType="application/vnd.openxmlformats-officedocument.presentationml.slide+xml"/>
  <Override PartName="/ppt/slides/slide2071.xml" ContentType="application/vnd.openxmlformats-officedocument.presentationml.slide+xml"/>
  <Override PartName="/ppt/slides/slide2072.xml" ContentType="application/vnd.openxmlformats-officedocument.presentationml.slide+xml"/>
  <Override PartName="/ppt/slides/slide2073.xml" ContentType="application/vnd.openxmlformats-officedocument.presentationml.slide+xml"/>
  <Override PartName="/ppt/slides/slide2074.xml" ContentType="application/vnd.openxmlformats-officedocument.presentationml.slide+xml"/>
  <Override PartName="/ppt/slides/slide2075.xml" ContentType="application/vnd.openxmlformats-officedocument.presentationml.slide+xml"/>
  <Override PartName="/ppt/slides/slide2076.xml" ContentType="application/vnd.openxmlformats-officedocument.presentationml.slide+xml"/>
  <Override PartName="/ppt/slides/slide2077.xml" ContentType="application/vnd.openxmlformats-officedocument.presentationml.slide+xml"/>
  <Override PartName="/ppt/slides/slide2078.xml" ContentType="application/vnd.openxmlformats-officedocument.presentationml.slide+xml"/>
  <Override PartName="/ppt/slides/slide2079.xml" ContentType="application/vnd.openxmlformats-officedocument.presentationml.slide+xml"/>
  <Override PartName="/ppt/slides/slide208.xml" ContentType="application/vnd.openxmlformats-officedocument.presentationml.slide+xml"/>
  <Override PartName="/ppt/slides/slide2080.xml" ContentType="application/vnd.openxmlformats-officedocument.presentationml.slide+xml"/>
  <Override PartName="/ppt/slides/slide2081.xml" ContentType="application/vnd.openxmlformats-officedocument.presentationml.slide+xml"/>
  <Override PartName="/ppt/slides/slide2082.xml" ContentType="application/vnd.openxmlformats-officedocument.presentationml.slide+xml"/>
  <Override PartName="/ppt/slides/slide2083.xml" ContentType="application/vnd.openxmlformats-officedocument.presentationml.slide+xml"/>
  <Override PartName="/ppt/slides/slide2084.xml" ContentType="application/vnd.openxmlformats-officedocument.presentationml.slide+xml"/>
  <Override PartName="/ppt/slides/slide2085.xml" ContentType="application/vnd.openxmlformats-officedocument.presentationml.slide+xml"/>
  <Override PartName="/ppt/slides/slide2086.xml" ContentType="application/vnd.openxmlformats-officedocument.presentationml.slide+xml"/>
  <Override PartName="/ppt/slides/slide2087.xml" ContentType="application/vnd.openxmlformats-officedocument.presentationml.slide+xml"/>
  <Override PartName="/ppt/slides/slide2088.xml" ContentType="application/vnd.openxmlformats-officedocument.presentationml.slide+xml"/>
  <Override PartName="/ppt/slides/slide2089.xml" ContentType="application/vnd.openxmlformats-officedocument.presentationml.slide+xml"/>
  <Override PartName="/ppt/slides/slide209.xml" ContentType="application/vnd.openxmlformats-officedocument.presentationml.slide+xml"/>
  <Override PartName="/ppt/slides/slide2090.xml" ContentType="application/vnd.openxmlformats-officedocument.presentationml.slide+xml"/>
  <Override PartName="/ppt/slides/slide2091.xml" ContentType="application/vnd.openxmlformats-officedocument.presentationml.slide+xml"/>
  <Override PartName="/ppt/slides/slide2092.xml" ContentType="application/vnd.openxmlformats-officedocument.presentationml.slide+xml"/>
  <Override PartName="/ppt/slides/slide2093.xml" ContentType="application/vnd.openxmlformats-officedocument.presentationml.slide+xml"/>
  <Override PartName="/ppt/slides/slide2094.xml" ContentType="application/vnd.openxmlformats-officedocument.presentationml.slide+xml"/>
  <Override PartName="/ppt/slides/slide2095.xml" ContentType="application/vnd.openxmlformats-officedocument.presentationml.slide+xml"/>
  <Override PartName="/ppt/slides/slide2096.xml" ContentType="application/vnd.openxmlformats-officedocument.presentationml.slide+xml"/>
  <Override PartName="/ppt/slides/slide2097.xml" ContentType="application/vnd.openxmlformats-officedocument.presentationml.slide+xml"/>
  <Override PartName="/ppt/slides/slide2098.xml" ContentType="application/vnd.openxmlformats-officedocument.presentationml.slide+xml"/>
  <Override PartName="/ppt/slides/slide209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00.xml" ContentType="application/vnd.openxmlformats-officedocument.presentationml.slide+xml"/>
  <Override PartName="/ppt/slides/slide2101.xml" ContentType="application/vnd.openxmlformats-officedocument.presentationml.slide+xml"/>
  <Override PartName="/ppt/slides/slide2102.xml" ContentType="application/vnd.openxmlformats-officedocument.presentationml.slide+xml"/>
  <Override PartName="/ppt/slides/slide2103.xml" ContentType="application/vnd.openxmlformats-officedocument.presentationml.slide+xml"/>
  <Override PartName="/ppt/slides/slide2104.xml" ContentType="application/vnd.openxmlformats-officedocument.presentationml.slide+xml"/>
  <Override PartName="/ppt/slides/slide2105.xml" ContentType="application/vnd.openxmlformats-officedocument.presentationml.slide+xml"/>
  <Override PartName="/ppt/slides/slide2106.xml" ContentType="application/vnd.openxmlformats-officedocument.presentationml.slide+xml"/>
  <Override PartName="/ppt/slides/slide2107.xml" ContentType="application/vnd.openxmlformats-officedocument.presentationml.slide+xml"/>
  <Override PartName="/ppt/slides/slide2108.xml" ContentType="application/vnd.openxmlformats-officedocument.presentationml.slide+xml"/>
  <Override PartName="/ppt/slides/slide2109.xml" ContentType="application/vnd.openxmlformats-officedocument.presentationml.slide+xml"/>
  <Override PartName="/ppt/slides/slide211.xml" ContentType="application/vnd.openxmlformats-officedocument.presentationml.slide+xml"/>
  <Override PartName="/ppt/slides/slide2110.xml" ContentType="application/vnd.openxmlformats-officedocument.presentationml.slide+xml"/>
  <Override PartName="/ppt/slides/slide2111.xml" ContentType="application/vnd.openxmlformats-officedocument.presentationml.slide+xml"/>
  <Override PartName="/ppt/slides/slide2112.xml" ContentType="application/vnd.openxmlformats-officedocument.presentationml.slide+xml"/>
  <Override PartName="/ppt/slides/slide2113.xml" ContentType="application/vnd.openxmlformats-officedocument.presentationml.slide+xml"/>
  <Override PartName="/ppt/slides/slide2114.xml" ContentType="application/vnd.openxmlformats-officedocument.presentationml.slide+xml"/>
  <Override PartName="/ppt/slides/slide2115.xml" ContentType="application/vnd.openxmlformats-officedocument.presentationml.slide+xml"/>
  <Override PartName="/ppt/slides/slide2116.xml" ContentType="application/vnd.openxmlformats-officedocument.presentationml.slide+xml"/>
  <Override PartName="/ppt/slides/slide2117.xml" ContentType="application/vnd.openxmlformats-officedocument.presentationml.slide+xml"/>
  <Override PartName="/ppt/slides/slide2118.xml" ContentType="application/vnd.openxmlformats-officedocument.presentationml.slide+xml"/>
  <Override PartName="/ppt/slides/slide2119.xml" ContentType="application/vnd.openxmlformats-officedocument.presentationml.slide+xml"/>
  <Override PartName="/ppt/slides/slide212.xml" ContentType="application/vnd.openxmlformats-officedocument.presentationml.slide+xml"/>
  <Override PartName="/ppt/slides/slide2120.xml" ContentType="application/vnd.openxmlformats-officedocument.presentationml.slide+xml"/>
  <Override PartName="/ppt/slides/slide2121.xml" ContentType="application/vnd.openxmlformats-officedocument.presentationml.slide+xml"/>
  <Override PartName="/ppt/slides/slide2122.xml" ContentType="application/vnd.openxmlformats-officedocument.presentationml.slide+xml"/>
  <Override PartName="/ppt/slides/slide2123.xml" ContentType="application/vnd.openxmlformats-officedocument.presentationml.slide+xml"/>
  <Override PartName="/ppt/slides/slide2124.xml" ContentType="application/vnd.openxmlformats-officedocument.presentationml.slide+xml"/>
  <Override PartName="/ppt/slides/slide2125.xml" ContentType="application/vnd.openxmlformats-officedocument.presentationml.slide+xml"/>
  <Override PartName="/ppt/slides/slide2126.xml" ContentType="application/vnd.openxmlformats-officedocument.presentationml.slide+xml"/>
  <Override PartName="/ppt/slides/slide2127.xml" ContentType="application/vnd.openxmlformats-officedocument.presentationml.slide+xml"/>
  <Override PartName="/ppt/slides/slide2128.xml" ContentType="application/vnd.openxmlformats-officedocument.presentationml.slide+xml"/>
  <Override PartName="/ppt/slides/slide2129.xml" ContentType="application/vnd.openxmlformats-officedocument.presentationml.slide+xml"/>
  <Override PartName="/ppt/slides/slide213.xml" ContentType="application/vnd.openxmlformats-officedocument.presentationml.slide+xml"/>
  <Override PartName="/ppt/slides/slide2130.xml" ContentType="application/vnd.openxmlformats-officedocument.presentationml.slide+xml"/>
  <Override PartName="/ppt/slides/slide2131.xml" ContentType="application/vnd.openxmlformats-officedocument.presentationml.slide+xml"/>
  <Override PartName="/ppt/slides/slide2132.xml" ContentType="application/vnd.openxmlformats-officedocument.presentationml.slide+xml"/>
  <Override PartName="/ppt/slides/slide2133.xml" ContentType="application/vnd.openxmlformats-officedocument.presentationml.slide+xml"/>
  <Override PartName="/ppt/slides/slide2134.xml" ContentType="application/vnd.openxmlformats-officedocument.presentationml.slide+xml"/>
  <Override PartName="/ppt/slides/slide2135.xml" ContentType="application/vnd.openxmlformats-officedocument.presentationml.slide+xml"/>
  <Override PartName="/ppt/slides/slide2136.xml" ContentType="application/vnd.openxmlformats-officedocument.presentationml.slide+xml"/>
  <Override PartName="/ppt/slides/slide2137.xml" ContentType="application/vnd.openxmlformats-officedocument.presentationml.slide+xml"/>
  <Override PartName="/ppt/slides/slide2138.xml" ContentType="application/vnd.openxmlformats-officedocument.presentationml.slide+xml"/>
  <Override PartName="/ppt/slides/slide2139.xml" ContentType="application/vnd.openxmlformats-officedocument.presentationml.slide+xml"/>
  <Override PartName="/ppt/slides/slide214.xml" ContentType="application/vnd.openxmlformats-officedocument.presentationml.slide+xml"/>
  <Override PartName="/ppt/slides/slide2140.xml" ContentType="application/vnd.openxmlformats-officedocument.presentationml.slide+xml"/>
  <Override PartName="/ppt/slides/slide2141.xml" ContentType="application/vnd.openxmlformats-officedocument.presentationml.slide+xml"/>
  <Override PartName="/ppt/slides/slide2142.xml" ContentType="application/vnd.openxmlformats-officedocument.presentationml.slide+xml"/>
  <Override PartName="/ppt/slides/slide2143.xml" ContentType="application/vnd.openxmlformats-officedocument.presentationml.slide+xml"/>
  <Override PartName="/ppt/slides/slide2144.xml" ContentType="application/vnd.openxmlformats-officedocument.presentationml.slide+xml"/>
  <Override PartName="/ppt/slides/slide2145.xml" ContentType="application/vnd.openxmlformats-officedocument.presentationml.slide+xml"/>
  <Override PartName="/ppt/slides/slide2146.xml" ContentType="application/vnd.openxmlformats-officedocument.presentationml.slide+xml"/>
  <Override PartName="/ppt/slides/slide2147.xml" ContentType="application/vnd.openxmlformats-officedocument.presentationml.slide+xml"/>
  <Override PartName="/ppt/slides/slide2148.xml" ContentType="application/vnd.openxmlformats-officedocument.presentationml.slide+xml"/>
  <Override PartName="/ppt/slides/slide2149.xml" ContentType="application/vnd.openxmlformats-officedocument.presentationml.slide+xml"/>
  <Override PartName="/ppt/slides/slide215.xml" ContentType="application/vnd.openxmlformats-officedocument.presentationml.slide+xml"/>
  <Override PartName="/ppt/slides/slide2150.xml" ContentType="application/vnd.openxmlformats-officedocument.presentationml.slide+xml"/>
  <Override PartName="/ppt/slides/slide2151.xml" ContentType="application/vnd.openxmlformats-officedocument.presentationml.slide+xml"/>
  <Override PartName="/ppt/slides/slide2152.xml" ContentType="application/vnd.openxmlformats-officedocument.presentationml.slide+xml"/>
  <Override PartName="/ppt/slides/slide2153.xml" ContentType="application/vnd.openxmlformats-officedocument.presentationml.slide+xml"/>
  <Override PartName="/ppt/slides/slide2154.xml" ContentType="application/vnd.openxmlformats-officedocument.presentationml.slide+xml"/>
  <Override PartName="/ppt/slides/slide2155.xml" ContentType="application/vnd.openxmlformats-officedocument.presentationml.slide+xml"/>
  <Override PartName="/ppt/slides/slide2156.xml" ContentType="application/vnd.openxmlformats-officedocument.presentationml.slide+xml"/>
  <Override PartName="/ppt/slides/slide2157.xml" ContentType="application/vnd.openxmlformats-officedocument.presentationml.slide+xml"/>
  <Override PartName="/ppt/slides/slide2158.xml" ContentType="application/vnd.openxmlformats-officedocument.presentationml.slide+xml"/>
  <Override PartName="/ppt/slides/slide2159.xml" ContentType="application/vnd.openxmlformats-officedocument.presentationml.slide+xml"/>
  <Override PartName="/ppt/slides/slide216.xml" ContentType="application/vnd.openxmlformats-officedocument.presentationml.slide+xml"/>
  <Override PartName="/ppt/slides/slide2160.xml" ContentType="application/vnd.openxmlformats-officedocument.presentationml.slide+xml"/>
  <Override PartName="/ppt/slides/slide2161.xml" ContentType="application/vnd.openxmlformats-officedocument.presentationml.slide+xml"/>
  <Override PartName="/ppt/slides/slide2162.xml" ContentType="application/vnd.openxmlformats-officedocument.presentationml.slide+xml"/>
  <Override PartName="/ppt/slides/slide2163.xml" ContentType="application/vnd.openxmlformats-officedocument.presentationml.slide+xml"/>
  <Override PartName="/ppt/slides/slide2164.xml" ContentType="application/vnd.openxmlformats-officedocument.presentationml.slide+xml"/>
  <Override PartName="/ppt/slides/slide2165.xml" ContentType="application/vnd.openxmlformats-officedocument.presentationml.slide+xml"/>
  <Override PartName="/ppt/slides/slide2166.xml" ContentType="application/vnd.openxmlformats-officedocument.presentationml.slide+xml"/>
  <Override PartName="/ppt/slides/slide2167.xml" ContentType="application/vnd.openxmlformats-officedocument.presentationml.slide+xml"/>
  <Override PartName="/ppt/slides/slide2168.xml" ContentType="application/vnd.openxmlformats-officedocument.presentationml.slide+xml"/>
  <Override PartName="/ppt/slides/slide2169.xml" ContentType="application/vnd.openxmlformats-officedocument.presentationml.slide+xml"/>
  <Override PartName="/ppt/slides/slide217.xml" ContentType="application/vnd.openxmlformats-officedocument.presentationml.slide+xml"/>
  <Override PartName="/ppt/slides/slide2170.xml" ContentType="application/vnd.openxmlformats-officedocument.presentationml.slide+xml"/>
  <Override PartName="/ppt/slides/slide2171.xml" ContentType="application/vnd.openxmlformats-officedocument.presentationml.slide+xml"/>
  <Override PartName="/ppt/slides/slide2172.xml" ContentType="application/vnd.openxmlformats-officedocument.presentationml.slide+xml"/>
  <Override PartName="/ppt/slides/slide2173.xml" ContentType="application/vnd.openxmlformats-officedocument.presentationml.slide+xml"/>
  <Override PartName="/ppt/slides/slide2174.xml" ContentType="application/vnd.openxmlformats-officedocument.presentationml.slide+xml"/>
  <Override PartName="/ppt/slides/slide2175.xml" ContentType="application/vnd.openxmlformats-officedocument.presentationml.slide+xml"/>
  <Override PartName="/ppt/slides/slide2176.xml" ContentType="application/vnd.openxmlformats-officedocument.presentationml.slide+xml"/>
  <Override PartName="/ppt/slides/slide2177.xml" ContentType="application/vnd.openxmlformats-officedocument.presentationml.slide+xml"/>
  <Override PartName="/ppt/slides/slide2178.xml" ContentType="application/vnd.openxmlformats-officedocument.presentationml.slide+xml"/>
  <Override PartName="/ppt/slides/slide2179.xml" ContentType="application/vnd.openxmlformats-officedocument.presentationml.slide+xml"/>
  <Override PartName="/ppt/slides/slide218.xml" ContentType="application/vnd.openxmlformats-officedocument.presentationml.slide+xml"/>
  <Override PartName="/ppt/slides/slide2180.xml" ContentType="application/vnd.openxmlformats-officedocument.presentationml.slide+xml"/>
  <Override PartName="/ppt/slides/slide2181.xml" ContentType="application/vnd.openxmlformats-officedocument.presentationml.slide+xml"/>
  <Override PartName="/ppt/slides/slide2182.xml" ContentType="application/vnd.openxmlformats-officedocument.presentationml.slide+xml"/>
  <Override PartName="/ppt/slides/slide2183.xml" ContentType="application/vnd.openxmlformats-officedocument.presentationml.slide+xml"/>
  <Override PartName="/ppt/slides/slide2184.xml" ContentType="application/vnd.openxmlformats-officedocument.presentationml.slide+xml"/>
  <Override PartName="/ppt/slides/slide2185.xml" ContentType="application/vnd.openxmlformats-officedocument.presentationml.slide+xml"/>
  <Override PartName="/ppt/slides/slide2186.xml" ContentType="application/vnd.openxmlformats-officedocument.presentationml.slide+xml"/>
  <Override PartName="/ppt/slides/slide2187.xml" ContentType="application/vnd.openxmlformats-officedocument.presentationml.slide+xml"/>
  <Override PartName="/ppt/slides/slide2188.xml" ContentType="application/vnd.openxmlformats-officedocument.presentationml.slide+xml"/>
  <Override PartName="/ppt/slides/slide2189.xml" ContentType="application/vnd.openxmlformats-officedocument.presentationml.slide+xml"/>
  <Override PartName="/ppt/slides/slide219.xml" ContentType="application/vnd.openxmlformats-officedocument.presentationml.slide+xml"/>
  <Override PartName="/ppt/slides/slide2190.xml" ContentType="application/vnd.openxmlformats-officedocument.presentationml.slide+xml"/>
  <Override PartName="/ppt/slides/slide2191.xml" ContentType="application/vnd.openxmlformats-officedocument.presentationml.slide+xml"/>
  <Override PartName="/ppt/slides/slide2192.xml" ContentType="application/vnd.openxmlformats-officedocument.presentationml.slide+xml"/>
  <Override PartName="/ppt/slides/slide2193.xml" ContentType="application/vnd.openxmlformats-officedocument.presentationml.slide+xml"/>
  <Override PartName="/ppt/slides/slide2194.xml" ContentType="application/vnd.openxmlformats-officedocument.presentationml.slide+xml"/>
  <Override PartName="/ppt/slides/slide2195.xml" ContentType="application/vnd.openxmlformats-officedocument.presentationml.slide+xml"/>
  <Override PartName="/ppt/slides/slide2196.xml" ContentType="application/vnd.openxmlformats-officedocument.presentationml.slide+xml"/>
  <Override PartName="/ppt/slides/slide2197.xml" ContentType="application/vnd.openxmlformats-officedocument.presentationml.slide+xml"/>
  <Override PartName="/ppt/slides/slide2198.xml" ContentType="application/vnd.openxmlformats-officedocument.presentationml.slide+xml"/>
  <Override PartName="/ppt/slides/slide219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00.xml" ContentType="application/vnd.openxmlformats-officedocument.presentationml.slide+xml"/>
  <Override PartName="/ppt/slides/slide2201.xml" ContentType="application/vnd.openxmlformats-officedocument.presentationml.slide+xml"/>
  <Override PartName="/ppt/slides/slide2202.xml" ContentType="application/vnd.openxmlformats-officedocument.presentationml.slide+xml"/>
  <Override PartName="/ppt/slides/slide2203.xml" ContentType="application/vnd.openxmlformats-officedocument.presentationml.slide+xml"/>
  <Override PartName="/ppt/slides/slide2204.xml" ContentType="application/vnd.openxmlformats-officedocument.presentationml.slide+xml"/>
  <Override PartName="/ppt/slides/slide2205.xml" ContentType="application/vnd.openxmlformats-officedocument.presentationml.slide+xml"/>
  <Override PartName="/ppt/slides/slide2206.xml" ContentType="application/vnd.openxmlformats-officedocument.presentationml.slide+xml"/>
  <Override PartName="/ppt/slides/slide2207.xml" ContentType="application/vnd.openxmlformats-officedocument.presentationml.slide+xml"/>
  <Override PartName="/ppt/slides/slide2208.xml" ContentType="application/vnd.openxmlformats-officedocument.presentationml.slide+xml"/>
  <Override PartName="/ppt/slides/slide2209.xml" ContentType="application/vnd.openxmlformats-officedocument.presentationml.slide+xml"/>
  <Override PartName="/ppt/slides/slide221.xml" ContentType="application/vnd.openxmlformats-officedocument.presentationml.slide+xml"/>
  <Override PartName="/ppt/slides/slide2210.xml" ContentType="application/vnd.openxmlformats-officedocument.presentationml.slide+xml"/>
  <Override PartName="/ppt/slides/slide2211.xml" ContentType="application/vnd.openxmlformats-officedocument.presentationml.slide+xml"/>
  <Override PartName="/ppt/slides/slide2212.xml" ContentType="application/vnd.openxmlformats-officedocument.presentationml.slide+xml"/>
  <Override PartName="/ppt/slides/slide2213.xml" ContentType="application/vnd.openxmlformats-officedocument.presentationml.slide+xml"/>
  <Override PartName="/ppt/slides/slide2214.xml" ContentType="application/vnd.openxmlformats-officedocument.presentationml.slide+xml"/>
  <Override PartName="/ppt/slides/slide2215.xml" ContentType="application/vnd.openxmlformats-officedocument.presentationml.slide+xml"/>
  <Override PartName="/ppt/slides/slide2216.xml" ContentType="application/vnd.openxmlformats-officedocument.presentationml.slide+xml"/>
  <Override PartName="/ppt/slides/slide2217.xml" ContentType="application/vnd.openxmlformats-officedocument.presentationml.slide+xml"/>
  <Override PartName="/ppt/slides/slide2218.xml" ContentType="application/vnd.openxmlformats-officedocument.presentationml.slide+xml"/>
  <Override PartName="/ppt/slides/slide2219.xml" ContentType="application/vnd.openxmlformats-officedocument.presentationml.slide+xml"/>
  <Override PartName="/ppt/slides/slide222.xml" ContentType="application/vnd.openxmlformats-officedocument.presentationml.slide+xml"/>
  <Override PartName="/ppt/slides/slide2220.xml" ContentType="application/vnd.openxmlformats-officedocument.presentationml.slide+xml"/>
  <Override PartName="/ppt/slides/slide2221.xml" ContentType="application/vnd.openxmlformats-officedocument.presentationml.slide+xml"/>
  <Override PartName="/ppt/slides/slide2222.xml" ContentType="application/vnd.openxmlformats-officedocument.presentationml.slide+xml"/>
  <Override PartName="/ppt/slides/slide2223.xml" ContentType="application/vnd.openxmlformats-officedocument.presentationml.slide+xml"/>
  <Override PartName="/ppt/slides/slide2224.xml" ContentType="application/vnd.openxmlformats-officedocument.presentationml.slide+xml"/>
  <Override PartName="/ppt/slides/slide2225.xml" ContentType="application/vnd.openxmlformats-officedocument.presentationml.slide+xml"/>
  <Override PartName="/ppt/slides/slide2226.xml" ContentType="application/vnd.openxmlformats-officedocument.presentationml.slide+xml"/>
  <Override PartName="/ppt/slides/slide2227.xml" ContentType="application/vnd.openxmlformats-officedocument.presentationml.slide+xml"/>
  <Override PartName="/ppt/slides/slide2228.xml" ContentType="application/vnd.openxmlformats-officedocument.presentationml.slide+xml"/>
  <Override PartName="/ppt/slides/slide2229.xml" ContentType="application/vnd.openxmlformats-officedocument.presentationml.slide+xml"/>
  <Override PartName="/ppt/slides/slide223.xml" ContentType="application/vnd.openxmlformats-officedocument.presentationml.slide+xml"/>
  <Override PartName="/ppt/slides/slide2230.xml" ContentType="application/vnd.openxmlformats-officedocument.presentationml.slide+xml"/>
  <Override PartName="/ppt/slides/slide2231.xml" ContentType="application/vnd.openxmlformats-officedocument.presentationml.slide+xml"/>
  <Override PartName="/ppt/slides/slide2232.xml" ContentType="application/vnd.openxmlformats-officedocument.presentationml.slide+xml"/>
  <Override PartName="/ppt/slides/slide2233.xml" ContentType="application/vnd.openxmlformats-officedocument.presentationml.slide+xml"/>
  <Override PartName="/ppt/slides/slide2234.xml" ContentType="application/vnd.openxmlformats-officedocument.presentationml.slide+xml"/>
  <Override PartName="/ppt/slides/slide2235.xml" ContentType="application/vnd.openxmlformats-officedocument.presentationml.slide+xml"/>
  <Override PartName="/ppt/slides/slide2236.xml" ContentType="application/vnd.openxmlformats-officedocument.presentationml.slide+xml"/>
  <Override PartName="/ppt/slides/slide2237.xml" ContentType="application/vnd.openxmlformats-officedocument.presentationml.slide+xml"/>
  <Override PartName="/ppt/slides/slide2238.xml" ContentType="application/vnd.openxmlformats-officedocument.presentationml.slide+xml"/>
  <Override PartName="/ppt/slides/slide2239.xml" ContentType="application/vnd.openxmlformats-officedocument.presentationml.slide+xml"/>
  <Override PartName="/ppt/slides/slide224.xml" ContentType="application/vnd.openxmlformats-officedocument.presentationml.slide+xml"/>
  <Override PartName="/ppt/slides/slide2240.xml" ContentType="application/vnd.openxmlformats-officedocument.presentationml.slide+xml"/>
  <Override PartName="/ppt/slides/slide2241.xml" ContentType="application/vnd.openxmlformats-officedocument.presentationml.slide+xml"/>
  <Override PartName="/ppt/slides/slide2242.xml" ContentType="application/vnd.openxmlformats-officedocument.presentationml.slide+xml"/>
  <Override PartName="/ppt/slides/slide2243.xml" ContentType="application/vnd.openxmlformats-officedocument.presentationml.slide+xml"/>
  <Override PartName="/ppt/slides/slide2244.xml" ContentType="application/vnd.openxmlformats-officedocument.presentationml.slide+xml"/>
  <Override PartName="/ppt/slides/slide2245.xml" ContentType="application/vnd.openxmlformats-officedocument.presentationml.slide+xml"/>
  <Override PartName="/ppt/slides/slide2246.xml" ContentType="application/vnd.openxmlformats-officedocument.presentationml.slide+xml"/>
  <Override PartName="/ppt/slides/slide2247.xml" ContentType="application/vnd.openxmlformats-officedocument.presentationml.slide+xml"/>
  <Override PartName="/ppt/slides/slide2248.xml" ContentType="application/vnd.openxmlformats-officedocument.presentationml.slide+xml"/>
  <Override PartName="/ppt/slides/slide2249.xml" ContentType="application/vnd.openxmlformats-officedocument.presentationml.slide+xml"/>
  <Override PartName="/ppt/slides/slide225.xml" ContentType="application/vnd.openxmlformats-officedocument.presentationml.slide+xml"/>
  <Override PartName="/ppt/slides/slide2250.xml" ContentType="application/vnd.openxmlformats-officedocument.presentationml.slide+xml"/>
  <Override PartName="/ppt/slides/slide2251.xml" ContentType="application/vnd.openxmlformats-officedocument.presentationml.slide+xml"/>
  <Override PartName="/ppt/slides/slide2252.xml" ContentType="application/vnd.openxmlformats-officedocument.presentationml.slide+xml"/>
  <Override PartName="/ppt/slides/slide2253.xml" ContentType="application/vnd.openxmlformats-officedocument.presentationml.slide+xml"/>
  <Override PartName="/ppt/slides/slide2254.xml" ContentType="application/vnd.openxmlformats-officedocument.presentationml.slide+xml"/>
  <Override PartName="/ppt/slides/slide2255.xml" ContentType="application/vnd.openxmlformats-officedocument.presentationml.slide+xml"/>
  <Override PartName="/ppt/slides/slide2256.xml" ContentType="application/vnd.openxmlformats-officedocument.presentationml.slide+xml"/>
  <Override PartName="/ppt/slides/slide2257.xml" ContentType="application/vnd.openxmlformats-officedocument.presentationml.slide+xml"/>
  <Override PartName="/ppt/slides/slide2258.xml" ContentType="application/vnd.openxmlformats-officedocument.presentationml.slide+xml"/>
  <Override PartName="/ppt/slides/slide2259.xml" ContentType="application/vnd.openxmlformats-officedocument.presentationml.slide+xml"/>
  <Override PartName="/ppt/slides/slide226.xml" ContentType="application/vnd.openxmlformats-officedocument.presentationml.slide+xml"/>
  <Override PartName="/ppt/slides/slide2260.xml" ContentType="application/vnd.openxmlformats-officedocument.presentationml.slide+xml"/>
  <Override PartName="/ppt/slides/slide2261.xml" ContentType="application/vnd.openxmlformats-officedocument.presentationml.slide+xml"/>
  <Override PartName="/ppt/slides/slide2262.xml" ContentType="application/vnd.openxmlformats-officedocument.presentationml.slide+xml"/>
  <Override PartName="/ppt/slides/slide2263.xml" ContentType="application/vnd.openxmlformats-officedocument.presentationml.slide+xml"/>
  <Override PartName="/ppt/slides/slide2264.xml" ContentType="application/vnd.openxmlformats-officedocument.presentationml.slide+xml"/>
  <Override PartName="/ppt/slides/slide2265.xml" ContentType="application/vnd.openxmlformats-officedocument.presentationml.slide+xml"/>
  <Override PartName="/ppt/slides/slide2266.xml" ContentType="application/vnd.openxmlformats-officedocument.presentationml.slide+xml"/>
  <Override PartName="/ppt/slides/slide2267.xml" ContentType="application/vnd.openxmlformats-officedocument.presentationml.slide+xml"/>
  <Override PartName="/ppt/slides/slide2268.xml" ContentType="application/vnd.openxmlformats-officedocument.presentationml.slide+xml"/>
  <Override PartName="/ppt/slides/slide2269.xml" ContentType="application/vnd.openxmlformats-officedocument.presentationml.slide+xml"/>
  <Override PartName="/ppt/slides/slide227.xml" ContentType="application/vnd.openxmlformats-officedocument.presentationml.slide+xml"/>
  <Override PartName="/ppt/slides/slide2270.xml" ContentType="application/vnd.openxmlformats-officedocument.presentationml.slide+xml"/>
  <Override PartName="/ppt/slides/slide2271.xml" ContentType="application/vnd.openxmlformats-officedocument.presentationml.slide+xml"/>
  <Override PartName="/ppt/slides/slide2272.xml" ContentType="application/vnd.openxmlformats-officedocument.presentationml.slide+xml"/>
  <Override PartName="/ppt/slides/slide2273.xml" ContentType="application/vnd.openxmlformats-officedocument.presentationml.slide+xml"/>
  <Override PartName="/ppt/slides/slide2274.xml" ContentType="application/vnd.openxmlformats-officedocument.presentationml.slide+xml"/>
  <Override PartName="/ppt/slides/slide2275.xml" ContentType="application/vnd.openxmlformats-officedocument.presentationml.slide+xml"/>
  <Override PartName="/ppt/slides/slide2276.xml" ContentType="application/vnd.openxmlformats-officedocument.presentationml.slide+xml"/>
  <Override PartName="/ppt/slides/slide2277.xml" ContentType="application/vnd.openxmlformats-officedocument.presentationml.slide+xml"/>
  <Override PartName="/ppt/slides/slide2278.xml" ContentType="application/vnd.openxmlformats-officedocument.presentationml.slide+xml"/>
  <Override PartName="/ppt/slides/slide2279.xml" ContentType="application/vnd.openxmlformats-officedocument.presentationml.slide+xml"/>
  <Override PartName="/ppt/slides/slide228.xml" ContentType="application/vnd.openxmlformats-officedocument.presentationml.slide+xml"/>
  <Override PartName="/ppt/slides/slide2280.xml" ContentType="application/vnd.openxmlformats-officedocument.presentationml.slide+xml"/>
  <Override PartName="/ppt/slides/slide2281.xml" ContentType="application/vnd.openxmlformats-officedocument.presentationml.slide+xml"/>
  <Override PartName="/ppt/slides/slide2282.xml" ContentType="application/vnd.openxmlformats-officedocument.presentationml.slide+xml"/>
  <Override PartName="/ppt/slides/slide2283.xml" ContentType="application/vnd.openxmlformats-officedocument.presentationml.slide+xml"/>
  <Override PartName="/ppt/slides/slide2284.xml" ContentType="application/vnd.openxmlformats-officedocument.presentationml.slide+xml"/>
  <Override PartName="/ppt/slides/slide2285.xml" ContentType="application/vnd.openxmlformats-officedocument.presentationml.slide+xml"/>
  <Override PartName="/ppt/slides/slide2286.xml" ContentType="application/vnd.openxmlformats-officedocument.presentationml.slide+xml"/>
  <Override PartName="/ppt/slides/slide2287.xml" ContentType="application/vnd.openxmlformats-officedocument.presentationml.slide+xml"/>
  <Override PartName="/ppt/slides/slide2288.xml" ContentType="application/vnd.openxmlformats-officedocument.presentationml.slide+xml"/>
  <Override PartName="/ppt/slides/slide2289.xml" ContentType="application/vnd.openxmlformats-officedocument.presentationml.slide+xml"/>
  <Override PartName="/ppt/slides/slide229.xml" ContentType="application/vnd.openxmlformats-officedocument.presentationml.slide+xml"/>
  <Override PartName="/ppt/slides/slide2290.xml" ContentType="application/vnd.openxmlformats-officedocument.presentationml.slide+xml"/>
  <Override PartName="/ppt/slides/slide2291.xml" ContentType="application/vnd.openxmlformats-officedocument.presentationml.slide+xml"/>
  <Override PartName="/ppt/slides/slide2292.xml" ContentType="application/vnd.openxmlformats-officedocument.presentationml.slide+xml"/>
  <Override PartName="/ppt/slides/slide2293.xml" ContentType="application/vnd.openxmlformats-officedocument.presentationml.slide+xml"/>
  <Override PartName="/ppt/slides/slide2294.xml" ContentType="application/vnd.openxmlformats-officedocument.presentationml.slide+xml"/>
  <Override PartName="/ppt/slides/slide2295.xml" ContentType="application/vnd.openxmlformats-officedocument.presentationml.slide+xml"/>
  <Override PartName="/ppt/slides/slide2296.xml" ContentType="application/vnd.openxmlformats-officedocument.presentationml.slide+xml"/>
  <Override PartName="/ppt/slides/slide2297.xml" ContentType="application/vnd.openxmlformats-officedocument.presentationml.slide+xml"/>
  <Override PartName="/ppt/slides/slide2298.xml" ContentType="application/vnd.openxmlformats-officedocument.presentationml.slide+xml"/>
  <Override PartName="/ppt/slides/slide229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00.xml" ContentType="application/vnd.openxmlformats-officedocument.presentationml.slide+xml"/>
  <Override PartName="/ppt/slides/slide2301.xml" ContentType="application/vnd.openxmlformats-officedocument.presentationml.slide+xml"/>
  <Override PartName="/ppt/slides/slide2302.xml" ContentType="application/vnd.openxmlformats-officedocument.presentationml.slide+xml"/>
  <Override PartName="/ppt/slides/slide2303.xml" ContentType="application/vnd.openxmlformats-officedocument.presentationml.slide+xml"/>
  <Override PartName="/ppt/slides/slide2304.xml" ContentType="application/vnd.openxmlformats-officedocument.presentationml.slide+xml"/>
  <Override PartName="/ppt/slides/slide2305.xml" ContentType="application/vnd.openxmlformats-officedocument.presentationml.slide+xml"/>
  <Override PartName="/ppt/slides/slide2306.xml" ContentType="application/vnd.openxmlformats-officedocument.presentationml.slide+xml"/>
  <Override PartName="/ppt/slides/slide2307.xml" ContentType="application/vnd.openxmlformats-officedocument.presentationml.slide+xml"/>
  <Override PartName="/ppt/slides/slide2308.xml" ContentType="application/vnd.openxmlformats-officedocument.presentationml.slide+xml"/>
  <Override PartName="/ppt/slides/slide2309.xml" ContentType="application/vnd.openxmlformats-officedocument.presentationml.slide+xml"/>
  <Override PartName="/ppt/slides/slide231.xml" ContentType="application/vnd.openxmlformats-officedocument.presentationml.slide+xml"/>
  <Override PartName="/ppt/slides/slide2310.xml" ContentType="application/vnd.openxmlformats-officedocument.presentationml.slide+xml"/>
  <Override PartName="/ppt/slides/slide2311.xml" ContentType="application/vnd.openxmlformats-officedocument.presentationml.slide+xml"/>
  <Override PartName="/ppt/slides/slide2312.xml" ContentType="application/vnd.openxmlformats-officedocument.presentationml.slide+xml"/>
  <Override PartName="/ppt/slides/slide2313.xml" ContentType="application/vnd.openxmlformats-officedocument.presentationml.slide+xml"/>
  <Override PartName="/ppt/slides/slide2314.xml" ContentType="application/vnd.openxmlformats-officedocument.presentationml.slide+xml"/>
  <Override PartName="/ppt/slides/slide2315.xml" ContentType="application/vnd.openxmlformats-officedocument.presentationml.slide+xml"/>
  <Override PartName="/ppt/slides/slide2316.xml" ContentType="application/vnd.openxmlformats-officedocument.presentationml.slide+xml"/>
  <Override PartName="/ppt/slides/slide2317.xml" ContentType="application/vnd.openxmlformats-officedocument.presentationml.slide+xml"/>
  <Override PartName="/ppt/slides/slide2318.xml" ContentType="application/vnd.openxmlformats-officedocument.presentationml.slide+xml"/>
  <Override PartName="/ppt/slides/slide2319.xml" ContentType="application/vnd.openxmlformats-officedocument.presentationml.slide+xml"/>
  <Override PartName="/ppt/slides/slide232.xml" ContentType="application/vnd.openxmlformats-officedocument.presentationml.slide+xml"/>
  <Override PartName="/ppt/slides/slide2320.xml" ContentType="application/vnd.openxmlformats-officedocument.presentationml.slide+xml"/>
  <Override PartName="/ppt/slides/slide2321.xml" ContentType="application/vnd.openxmlformats-officedocument.presentationml.slide+xml"/>
  <Override PartName="/ppt/slides/slide2322.xml" ContentType="application/vnd.openxmlformats-officedocument.presentationml.slide+xml"/>
  <Override PartName="/ppt/slides/slide2323.xml" ContentType="application/vnd.openxmlformats-officedocument.presentationml.slide+xml"/>
  <Override PartName="/ppt/slides/slide2324.xml" ContentType="application/vnd.openxmlformats-officedocument.presentationml.slide+xml"/>
  <Override PartName="/ppt/slides/slide2325.xml" ContentType="application/vnd.openxmlformats-officedocument.presentationml.slide+xml"/>
  <Override PartName="/ppt/slides/slide2326.xml" ContentType="application/vnd.openxmlformats-officedocument.presentationml.slide+xml"/>
  <Override PartName="/ppt/slides/slide2327.xml" ContentType="application/vnd.openxmlformats-officedocument.presentationml.slide+xml"/>
  <Override PartName="/ppt/slides/slide2328.xml" ContentType="application/vnd.openxmlformats-officedocument.presentationml.slide+xml"/>
  <Override PartName="/ppt/slides/slide2329.xml" ContentType="application/vnd.openxmlformats-officedocument.presentationml.slide+xml"/>
  <Override PartName="/ppt/slides/slide233.xml" ContentType="application/vnd.openxmlformats-officedocument.presentationml.slide+xml"/>
  <Override PartName="/ppt/slides/slide2330.xml" ContentType="application/vnd.openxmlformats-officedocument.presentationml.slide+xml"/>
  <Override PartName="/ppt/slides/slide2331.xml" ContentType="application/vnd.openxmlformats-officedocument.presentationml.slide+xml"/>
  <Override PartName="/ppt/slides/slide2332.xml" ContentType="application/vnd.openxmlformats-officedocument.presentationml.slide+xml"/>
  <Override PartName="/ppt/slides/slide2333.xml" ContentType="application/vnd.openxmlformats-officedocument.presentationml.slide+xml"/>
  <Override PartName="/ppt/slides/slide2334.xml" ContentType="application/vnd.openxmlformats-officedocument.presentationml.slide+xml"/>
  <Override PartName="/ppt/slides/slide2335.xml" ContentType="application/vnd.openxmlformats-officedocument.presentationml.slide+xml"/>
  <Override PartName="/ppt/slides/slide2336.xml" ContentType="application/vnd.openxmlformats-officedocument.presentationml.slide+xml"/>
  <Override PartName="/ppt/slides/slide2337.xml" ContentType="application/vnd.openxmlformats-officedocument.presentationml.slide+xml"/>
  <Override PartName="/ppt/slides/slide2338.xml" ContentType="application/vnd.openxmlformats-officedocument.presentationml.slide+xml"/>
  <Override PartName="/ppt/slides/slide2339.xml" ContentType="application/vnd.openxmlformats-officedocument.presentationml.slide+xml"/>
  <Override PartName="/ppt/slides/slide234.xml" ContentType="application/vnd.openxmlformats-officedocument.presentationml.slide+xml"/>
  <Override PartName="/ppt/slides/slide2340.xml" ContentType="application/vnd.openxmlformats-officedocument.presentationml.slide+xml"/>
  <Override PartName="/ppt/slides/slide2341.xml" ContentType="application/vnd.openxmlformats-officedocument.presentationml.slide+xml"/>
  <Override PartName="/ppt/slides/slide2342.xml" ContentType="application/vnd.openxmlformats-officedocument.presentationml.slide+xml"/>
  <Override PartName="/ppt/slides/slide2343.xml" ContentType="application/vnd.openxmlformats-officedocument.presentationml.slide+xml"/>
  <Override PartName="/ppt/slides/slide2344.xml" ContentType="application/vnd.openxmlformats-officedocument.presentationml.slide+xml"/>
  <Override PartName="/ppt/slides/slide2345.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57" r:id="rId2"/>
    <p:sldId id="2858" r:id="rId7"/>
    <p:sldId id="2859" r:id="rId8"/>
    <p:sldId id="2860" r:id="rId9"/>
    <p:sldId id="2861" r:id="rId10"/>
    <p:sldId id="2862" r:id="rId11"/>
    <p:sldId id="2863" r:id="rId12"/>
    <p:sldId id="2864" r:id="rId13"/>
    <p:sldId id="2865" r:id="rId14"/>
    <p:sldId id="2866" r:id="rId15"/>
    <p:sldId id="2867" r:id="rId16"/>
    <p:sldId id="2868" r:id="rId17"/>
    <p:sldId id="2869" r:id="rId18"/>
    <p:sldId id="2870" r:id="rId19"/>
    <p:sldId id="2871" r:id="rId20"/>
    <p:sldId id="2872" r:id="rId21"/>
    <p:sldId id="2873" r:id="rId22"/>
    <p:sldId id="2874" r:id="rId23"/>
    <p:sldId id="2875" r:id="rId24"/>
    <p:sldId id="2876" r:id="rId25"/>
    <p:sldId id="2877" r:id="rId26"/>
    <p:sldId id="2878" r:id="rId27"/>
    <p:sldId id="2879" r:id="rId28"/>
    <p:sldId id="2880" r:id="rId29"/>
    <p:sldId id="2881" r:id="rId30"/>
    <p:sldId id="2882" r:id="rId31"/>
    <p:sldId id="2883" r:id="rId32"/>
    <p:sldId id="2884" r:id="rId33"/>
    <p:sldId id="2885" r:id="rId34"/>
    <p:sldId id="2886" r:id="rId35"/>
    <p:sldId id="2887" r:id="rId36"/>
    <p:sldId id="2888" r:id="rId37"/>
    <p:sldId id="2889" r:id="rId38"/>
    <p:sldId id="2890" r:id="rId39"/>
    <p:sldId id="2891" r:id="rId40"/>
    <p:sldId id="2892" r:id="rId41"/>
    <p:sldId id="2893" r:id="rId42"/>
    <p:sldId id="2894" r:id="rId43"/>
    <p:sldId id="2895" r:id="rId44"/>
    <p:sldId id="2896" r:id="rId45"/>
    <p:sldId id="2897" r:id="rId46"/>
    <p:sldId id="2898" r:id="rId47"/>
    <p:sldId id="2899" r:id="rId48"/>
    <p:sldId id="2900" r:id="rId49"/>
    <p:sldId id="2901" r:id="rId50"/>
    <p:sldId id="2902" r:id="rId51"/>
    <p:sldId id="2903" r:id="rId52"/>
    <p:sldId id="2904" r:id="rId53"/>
    <p:sldId id="2905" r:id="rId54"/>
    <p:sldId id="2906" r:id="rId55"/>
    <p:sldId id="2907" r:id="rId56"/>
    <p:sldId id="2908" r:id="rId57"/>
    <p:sldId id="2909" r:id="rId58"/>
    <p:sldId id="2910" r:id="rId59"/>
    <p:sldId id="2911" r:id="rId60"/>
    <p:sldId id="2912" r:id="rId61"/>
    <p:sldId id="2913" r:id="rId62"/>
    <p:sldId id="2914" r:id="rId63"/>
    <p:sldId id="2915" r:id="rId64"/>
    <p:sldId id="2916" r:id="rId65"/>
    <p:sldId id="2917" r:id="rId66"/>
    <p:sldId id="2918" r:id="rId67"/>
    <p:sldId id="2919" r:id="rId68"/>
    <p:sldId id="2920" r:id="rId69"/>
    <p:sldId id="2921" r:id="rId70"/>
    <p:sldId id="2922" r:id="rId71"/>
    <p:sldId id="2923" r:id="rId72"/>
    <p:sldId id="2924" r:id="rId73"/>
    <p:sldId id="2925" r:id="rId74"/>
    <p:sldId id="2926" r:id="rId75"/>
    <p:sldId id="2927" r:id="rId76"/>
    <p:sldId id="2928" r:id="rId77"/>
    <p:sldId id="2929" r:id="rId78"/>
    <p:sldId id="2930" r:id="rId79"/>
    <p:sldId id="2931" r:id="rId80"/>
    <p:sldId id="2932" r:id="rId81"/>
    <p:sldId id="2933" r:id="rId82"/>
    <p:sldId id="2934" r:id="rId83"/>
    <p:sldId id="2935" r:id="rId84"/>
    <p:sldId id="2936" r:id="rId85"/>
    <p:sldId id="2937" r:id="rId86"/>
    <p:sldId id="2938" r:id="rId87"/>
    <p:sldId id="2939" r:id="rId88"/>
    <p:sldId id="2940" r:id="rId89"/>
    <p:sldId id="2941" r:id="rId90"/>
    <p:sldId id="2942" r:id="rId91"/>
    <p:sldId id="2943" r:id="rId92"/>
    <p:sldId id="2944" r:id="rId93"/>
    <p:sldId id="2945" r:id="rId94"/>
    <p:sldId id="2946" r:id="rId95"/>
    <p:sldId id="2947" r:id="rId96"/>
    <p:sldId id="2948" r:id="rId97"/>
    <p:sldId id="2949" r:id="rId98"/>
    <p:sldId id="2950" r:id="rId99"/>
    <p:sldId id="2951" r:id="rId100"/>
    <p:sldId id="2952" r:id="rId101"/>
    <p:sldId id="2953" r:id="rId102"/>
    <p:sldId id="2954" r:id="rId103"/>
    <p:sldId id="2955" r:id="rId104"/>
    <p:sldId id="2956" r:id="rId105"/>
    <p:sldId id="2957" r:id="rId106"/>
    <p:sldId id="2958" r:id="rId107"/>
    <p:sldId id="2959" r:id="rId108"/>
    <p:sldId id="2960" r:id="rId109"/>
    <p:sldId id="2961" r:id="rId110"/>
    <p:sldId id="2962" r:id="rId111"/>
    <p:sldId id="2963" r:id="rId112"/>
    <p:sldId id="2964" r:id="rId113"/>
    <p:sldId id="2965" r:id="rId114"/>
    <p:sldId id="2966" r:id="rId115"/>
    <p:sldId id="2967" r:id="rId116"/>
    <p:sldId id="2968" r:id="rId117"/>
    <p:sldId id="2969" r:id="rId118"/>
    <p:sldId id="2970" r:id="rId119"/>
    <p:sldId id="2971" r:id="rId120"/>
    <p:sldId id="2972" r:id="rId121"/>
    <p:sldId id="2973" r:id="rId122"/>
    <p:sldId id="2974" r:id="rId123"/>
    <p:sldId id="2975" r:id="rId124"/>
    <p:sldId id="2976" r:id="rId125"/>
    <p:sldId id="2977" r:id="rId126"/>
    <p:sldId id="2978" r:id="rId127"/>
    <p:sldId id="2979" r:id="rId128"/>
    <p:sldId id="2980" r:id="rId129"/>
    <p:sldId id="2981" r:id="rId130"/>
    <p:sldId id="2982" r:id="rId131"/>
    <p:sldId id="2983" r:id="rId132"/>
    <p:sldId id="2984" r:id="rId133"/>
    <p:sldId id="2985" r:id="rId134"/>
    <p:sldId id="2986" r:id="rId135"/>
    <p:sldId id="2987" r:id="rId136"/>
    <p:sldId id="2988" r:id="rId137"/>
    <p:sldId id="2989" r:id="rId138"/>
    <p:sldId id="2990" r:id="rId139"/>
    <p:sldId id="2991" r:id="rId140"/>
    <p:sldId id="2992" r:id="rId141"/>
    <p:sldId id="2993" r:id="rId142"/>
    <p:sldId id="2994" r:id="rId143"/>
    <p:sldId id="2995" r:id="rId144"/>
    <p:sldId id="2996" r:id="rId145"/>
    <p:sldId id="2997" r:id="rId146"/>
    <p:sldId id="2998" r:id="rId147"/>
    <p:sldId id="2999" r:id="rId148"/>
    <p:sldId id="3000" r:id="rId149"/>
    <p:sldId id="3001" r:id="rId150"/>
    <p:sldId id="3002" r:id="rId151"/>
    <p:sldId id="3003" r:id="rId152"/>
    <p:sldId id="3004" r:id="rId153"/>
    <p:sldId id="3005" r:id="rId154"/>
    <p:sldId id="3006" r:id="rId155"/>
    <p:sldId id="3007" r:id="rId156"/>
    <p:sldId id="3008" r:id="rId157"/>
    <p:sldId id="3009" r:id="rId158"/>
    <p:sldId id="3010" r:id="rId159"/>
    <p:sldId id="3011" r:id="rId160"/>
    <p:sldId id="3012" r:id="rId161"/>
    <p:sldId id="3013" r:id="rId162"/>
    <p:sldId id="3014" r:id="rId163"/>
    <p:sldId id="3015" r:id="rId164"/>
    <p:sldId id="3016" r:id="rId165"/>
    <p:sldId id="3017" r:id="rId166"/>
    <p:sldId id="3018" r:id="rId167"/>
    <p:sldId id="3019" r:id="rId168"/>
    <p:sldId id="3020" r:id="rId169"/>
    <p:sldId id="3021" r:id="rId170"/>
    <p:sldId id="3022" r:id="rId171"/>
    <p:sldId id="3023" r:id="rId172"/>
    <p:sldId id="3024" r:id="rId173"/>
    <p:sldId id="3025" r:id="rId174"/>
    <p:sldId id="3026" r:id="rId175"/>
    <p:sldId id="3027" r:id="rId176"/>
    <p:sldId id="3028" r:id="rId177"/>
    <p:sldId id="3029" r:id="rId178"/>
    <p:sldId id="3030" r:id="rId179"/>
    <p:sldId id="3031" r:id="rId180"/>
    <p:sldId id="3032" r:id="rId181"/>
    <p:sldId id="3033" r:id="rId182"/>
    <p:sldId id="3034" r:id="rId183"/>
    <p:sldId id="3035" r:id="rId184"/>
    <p:sldId id="3036" r:id="rId185"/>
    <p:sldId id="3037" r:id="rId186"/>
    <p:sldId id="3038" r:id="rId187"/>
    <p:sldId id="3039" r:id="rId188"/>
    <p:sldId id="3040" r:id="rId189"/>
    <p:sldId id="3041" r:id="rId190"/>
    <p:sldId id="3042" r:id="rId191"/>
    <p:sldId id="3043" r:id="rId192"/>
    <p:sldId id="3044" r:id="rId193"/>
    <p:sldId id="3045" r:id="rId194"/>
    <p:sldId id="3046" r:id="rId195"/>
    <p:sldId id="3047" r:id="rId196"/>
    <p:sldId id="3048" r:id="rId197"/>
    <p:sldId id="3049" r:id="rId198"/>
    <p:sldId id="3050" r:id="rId199"/>
    <p:sldId id="3051" r:id="rId200"/>
    <p:sldId id="3052" r:id="rId201"/>
    <p:sldId id="3053" r:id="rId202"/>
    <p:sldId id="3054" r:id="rId203"/>
    <p:sldId id="3055" r:id="rId204"/>
    <p:sldId id="3056" r:id="rId205"/>
    <p:sldId id="3057" r:id="rId206"/>
    <p:sldId id="3058" r:id="rId207"/>
    <p:sldId id="3059" r:id="rId208"/>
    <p:sldId id="3060" r:id="rId209"/>
    <p:sldId id="3061" r:id="rId210"/>
    <p:sldId id="3062" r:id="rId211"/>
    <p:sldId id="3063" r:id="rId212"/>
    <p:sldId id="3064" r:id="rId213"/>
    <p:sldId id="3065" r:id="rId214"/>
    <p:sldId id="3066" r:id="rId215"/>
    <p:sldId id="3067" r:id="rId216"/>
    <p:sldId id="3068" r:id="rId217"/>
    <p:sldId id="3069" r:id="rId218"/>
    <p:sldId id="3070" r:id="rId219"/>
    <p:sldId id="3071" r:id="rId220"/>
    <p:sldId id="3072" r:id="rId221"/>
    <p:sldId id="3073" r:id="rId222"/>
    <p:sldId id="3074" r:id="rId223"/>
    <p:sldId id="3075" r:id="rId224"/>
    <p:sldId id="3076" r:id="rId225"/>
    <p:sldId id="3077" r:id="rId226"/>
    <p:sldId id="3078" r:id="rId227"/>
    <p:sldId id="3079" r:id="rId228"/>
    <p:sldId id="3080" r:id="rId229"/>
    <p:sldId id="3081" r:id="rId230"/>
    <p:sldId id="3082" r:id="rId231"/>
    <p:sldId id="3083" r:id="rId232"/>
    <p:sldId id="3084" r:id="rId233"/>
    <p:sldId id="3085" r:id="rId234"/>
    <p:sldId id="3086" r:id="rId235"/>
    <p:sldId id="3087" r:id="rId236"/>
    <p:sldId id="3088" r:id="rId237"/>
    <p:sldId id="3089" r:id="rId238"/>
    <p:sldId id="3090" r:id="rId239"/>
    <p:sldId id="3091" r:id="rId240"/>
    <p:sldId id="3092" r:id="rId241"/>
    <p:sldId id="3093" r:id="rId242"/>
    <p:sldId id="3094" r:id="rId243"/>
    <p:sldId id="3095" r:id="rId244"/>
    <p:sldId id="3096" r:id="rId245"/>
    <p:sldId id="3097" r:id="rId246"/>
    <p:sldId id="3098" r:id="rId247"/>
    <p:sldId id="3099" r:id="rId248"/>
    <p:sldId id="3100" r:id="rId249"/>
    <p:sldId id="3101" r:id="rId250"/>
    <p:sldId id="3102" r:id="rId251"/>
    <p:sldId id="3103" r:id="rId252"/>
    <p:sldId id="3104" r:id="rId253"/>
    <p:sldId id="3105" r:id="rId254"/>
    <p:sldId id="3106" r:id="rId255"/>
    <p:sldId id="3107" r:id="rId256"/>
    <p:sldId id="3108" r:id="rId257"/>
    <p:sldId id="3109" r:id="rId258"/>
    <p:sldId id="3110" r:id="rId259"/>
    <p:sldId id="3111" r:id="rId260"/>
    <p:sldId id="3112" r:id="rId261"/>
    <p:sldId id="3113" r:id="rId262"/>
    <p:sldId id="3114" r:id="rId263"/>
    <p:sldId id="3115" r:id="rId264"/>
    <p:sldId id="3116" r:id="rId265"/>
    <p:sldId id="3117" r:id="rId266"/>
    <p:sldId id="3118" r:id="rId267"/>
    <p:sldId id="3119" r:id="rId268"/>
    <p:sldId id="3120" r:id="rId269"/>
    <p:sldId id="3121" r:id="rId270"/>
    <p:sldId id="3122" r:id="rId271"/>
    <p:sldId id="3123" r:id="rId272"/>
    <p:sldId id="3124" r:id="rId273"/>
    <p:sldId id="3125" r:id="rId274"/>
    <p:sldId id="3126" r:id="rId275"/>
    <p:sldId id="3127" r:id="rId276"/>
    <p:sldId id="3128" r:id="rId277"/>
    <p:sldId id="3129" r:id="rId278"/>
    <p:sldId id="3130" r:id="rId279"/>
    <p:sldId id="3131" r:id="rId280"/>
    <p:sldId id="3132" r:id="rId281"/>
    <p:sldId id="3133" r:id="rId282"/>
    <p:sldId id="3134" r:id="rId283"/>
    <p:sldId id="3135" r:id="rId284"/>
    <p:sldId id="3136" r:id="rId285"/>
    <p:sldId id="3137" r:id="rId286"/>
    <p:sldId id="3138" r:id="rId287"/>
    <p:sldId id="3139" r:id="rId288"/>
    <p:sldId id="3140" r:id="rId289"/>
    <p:sldId id="3141" r:id="rId290"/>
    <p:sldId id="3142" r:id="rId291"/>
    <p:sldId id="3143" r:id="rId292"/>
    <p:sldId id="3144" r:id="rId293"/>
    <p:sldId id="3145" r:id="rId294"/>
    <p:sldId id="3146" r:id="rId295"/>
    <p:sldId id="3147" r:id="rId296"/>
    <p:sldId id="3148" r:id="rId297"/>
    <p:sldId id="3149" r:id="rId298"/>
    <p:sldId id="3150" r:id="rId299"/>
    <p:sldId id="3151" r:id="rId300"/>
    <p:sldId id="3152" r:id="rId301"/>
    <p:sldId id="3153" r:id="rId302"/>
    <p:sldId id="3154" r:id="rId303"/>
    <p:sldId id="3155" r:id="rId304"/>
    <p:sldId id="3156" r:id="rId305"/>
    <p:sldId id="3157" r:id="rId306"/>
    <p:sldId id="3158" r:id="rId307"/>
    <p:sldId id="3159" r:id="rId308"/>
    <p:sldId id="3160" r:id="rId309"/>
    <p:sldId id="3161" r:id="rId310"/>
    <p:sldId id="3162" r:id="rId311"/>
    <p:sldId id="3163" r:id="rId312"/>
    <p:sldId id="3164" r:id="rId313"/>
    <p:sldId id="3165" r:id="rId314"/>
    <p:sldId id="3166" r:id="rId315"/>
    <p:sldId id="3167" r:id="rId316"/>
    <p:sldId id="3168" r:id="rId317"/>
    <p:sldId id="3169" r:id="rId318"/>
    <p:sldId id="3170" r:id="rId319"/>
    <p:sldId id="3171" r:id="rId320"/>
    <p:sldId id="3172" r:id="rId321"/>
    <p:sldId id="3173" r:id="rId322"/>
    <p:sldId id="3174" r:id="rId323"/>
    <p:sldId id="3175" r:id="rId324"/>
    <p:sldId id="3176" r:id="rId325"/>
    <p:sldId id="3177" r:id="rId326"/>
    <p:sldId id="3178" r:id="rId327"/>
    <p:sldId id="3179" r:id="rId328"/>
    <p:sldId id="3180" r:id="rId329"/>
    <p:sldId id="3181" r:id="rId330"/>
    <p:sldId id="3182" r:id="rId331"/>
    <p:sldId id="3183" r:id="rId332"/>
    <p:sldId id="3184" r:id="rId333"/>
    <p:sldId id="3185" r:id="rId334"/>
    <p:sldId id="3186" r:id="rId335"/>
    <p:sldId id="3187" r:id="rId336"/>
    <p:sldId id="3188" r:id="rId337"/>
    <p:sldId id="3189" r:id="rId338"/>
    <p:sldId id="3190" r:id="rId339"/>
    <p:sldId id="3191" r:id="rId340"/>
    <p:sldId id="3192" r:id="rId341"/>
    <p:sldId id="3193" r:id="rId342"/>
    <p:sldId id="3194" r:id="rId343"/>
    <p:sldId id="3195" r:id="rId344"/>
    <p:sldId id="3196" r:id="rId345"/>
    <p:sldId id="3197" r:id="rId346"/>
    <p:sldId id="3198" r:id="rId347"/>
    <p:sldId id="3199" r:id="rId348"/>
    <p:sldId id="3200" r:id="rId349"/>
    <p:sldId id="3201" r:id="rId350"/>
    <p:sldId id="3202" r:id="rId351"/>
    <p:sldId id="3203" r:id="rId352"/>
    <p:sldId id="3204" r:id="rId353"/>
    <p:sldId id="3205" r:id="rId354"/>
    <p:sldId id="3206" r:id="rId355"/>
    <p:sldId id="3207" r:id="rId356"/>
    <p:sldId id="3208" r:id="rId357"/>
    <p:sldId id="3209" r:id="rId358"/>
    <p:sldId id="3210" r:id="rId359"/>
    <p:sldId id="3211" r:id="rId360"/>
    <p:sldId id="3212" r:id="rId361"/>
    <p:sldId id="3213" r:id="rId362"/>
    <p:sldId id="3214" r:id="rId363"/>
    <p:sldId id="3215" r:id="rId364"/>
    <p:sldId id="3216" r:id="rId365"/>
    <p:sldId id="3217" r:id="rId366"/>
    <p:sldId id="3218" r:id="rId367"/>
    <p:sldId id="3219" r:id="rId368"/>
    <p:sldId id="3220" r:id="rId369"/>
    <p:sldId id="3221" r:id="rId370"/>
    <p:sldId id="3222" r:id="rId371"/>
    <p:sldId id="3223" r:id="rId372"/>
    <p:sldId id="3224" r:id="rId373"/>
    <p:sldId id="3225" r:id="rId374"/>
    <p:sldId id="3226" r:id="rId375"/>
    <p:sldId id="3227" r:id="rId376"/>
    <p:sldId id="3228" r:id="rId377"/>
    <p:sldId id="3229" r:id="rId378"/>
    <p:sldId id="3230" r:id="rId379"/>
    <p:sldId id="3231" r:id="rId380"/>
    <p:sldId id="3232" r:id="rId381"/>
    <p:sldId id="3233" r:id="rId382"/>
    <p:sldId id="3234" r:id="rId383"/>
    <p:sldId id="3235" r:id="rId384"/>
    <p:sldId id="3236" r:id="rId385"/>
    <p:sldId id="3237" r:id="rId386"/>
    <p:sldId id="3238" r:id="rId387"/>
    <p:sldId id="3239" r:id="rId388"/>
    <p:sldId id="3240" r:id="rId389"/>
    <p:sldId id="3241" r:id="rId390"/>
    <p:sldId id="3242" r:id="rId391"/>
    <p:sldId id="3243" r:id="rId392"/>
    <p:sldId id="3244" r:id="rId393"/>
    <p:sldId id="3245" r:id="rId394"/>
    <p:sldId id="3246" r:id="rId395"/>
    <p:sldId id="3247" r:id="rId396"/>
    <p:sldId id="3248" r:id="rId397"/>
    <p:sldId id="3249" r:id="rId398"/>
    <p:sldId id="3250" r:id="rId399"/>
    <p:sldId id="3251" r:id="rId400"/>
    <p:sldId id="3252" r:id="rId401"/>
    <p:sldId id="3253" r:id="rId402"/>
    <p:sldId id="3254" r:id="rId403"/>
    <p:sldId id="3255" r:id="rId404"/>
    <p:sldId id="3256" r:id="rId405"/>
    <p:sldId id="3257" r:id="rId406"/>
    <p:sldId id="3258" r:id="rId407"/>
    <p:sldId id="3259" r:id="rId408"/>
    <p:sldId id="3260" r:id="rId409"/>
    <p:sldId id="3261" r:id="rId410"/>
    <p:sldId id="3262" r:id="rId411"/>
    <p:sldId id="3263" r:id="rId412"/>
    <p:sldId id="3264" r:id="rId413"/>
    <p:sldId id="3265" r:id="rId414"/>
    <p:sldId id="3266" r:id="rId415"/>
    <p:sldId id="3267" r:id="rId416"/>
    <p:sldId id="3268" r:id="rId417"/>
    <p:sldId id="3269" r:id="rId418"/>
    <p:sldId id="3270" r:id="rId419"/>
    <p:sldId id="3271" r:id="rId420"/>
    <p:sldId id="3272" r:id="rId421"/>
    <p:sldId id="3273" r:id="rId422"/>
    <p:sldId id="3274" r:id="rId423"/>
    <p:sldId id="3275" r:id="rId424"/>
    <p:sldId id="3276" r:id="rId425"/>
    <p:sldId id="3277" r:id="rId426"/>
    <p:sldId id="3278" r:id="rId427"/>
    <p:sldId id="3279" r:id="rId428"/>
    <p:sldId id="3280" r:id="rId429"/>
    <p:sldId id="3281" r:id="rId430"/>
    <p:sldId id="3282" r:id="rId431"/>
    <p:sldId id="3283" r:id="rId432"/>
    <p:sldId id="3284" r:id="rId433"/>
    <p:sldId id="3285" r:id="rId434"/>
    <p:sldId id="3286" r:id="rId435"/>
    <p:sldId id="3287" r:id="rId436"/>
    <p:sldId id="3288" r:id="rId437"/>
    <p:sldId id="3289" r:id="rId438"/>
    <p:sldId id="3290" r:id="rId439"/>
    <p:sldId id="3291" r:id="rId440"/>
    <p:sldId id="3292" r:id="rId441"/>
    <p:sldId id="3293" r:id="rId442"/>
    <p:sldId id="3294" r:id="rId443"/>
    <p:sldId id="3295" r:id="rId444"/>
    <p:sldId id="3296" r:id="rId445"/>
    <p:sldId id="3297" r:id="rId446"/>
    <p:sldId id="3298" r:id="rId447"/>
    <p:sldId id="3299" r:id="rId448"/>
    <p:sldId id="3300" r:id="rId449"/>
    <p:sldId id="3301" r:id="rId450"/>
    <p:sldId id="3302" r:id="rId451"/>
    <p:sldId id="3303" r:id="rId452"/>
    <p:sldId id="3304" r:id="rId453"/>
    <p:sldId id="3305" r:id="rId454"/>
    <p:sldId id="3306" r:id="rId455"/>
    <p:sldId id="3307" r:id="rId456"/>
    <p:sldId id="3308" r:id="rId457"/>
    <p:sldId id="3309" r:id="rId458"/>
    <p:sldId id="3310" r:id="rId459"/>
    <p:sldId id="3311" r:id="rId460"/>
    <p:sldId id="3312" r:id="rId461"/>
    <p:sldId id="3313" r:id="rId462"/>
    <p:sldId id="3314" r:id="rId463"/>
    <p:sldId id="3315" r:id="rId464"/>
    <p:sldId id="3316" r:id="rId465"/>
    <p:sldId id="3317" r:id="rId466"/>
    <p:sldId id="3318" r:id="rId467"/>
    <p:sldId id="3319" r:id="rId468"/>
    <p:sldId id="3320" r:id="rId469"/>
    <p:sldId id="3321" r:id="rId470"/>
    <p:sldId id="3322" r:id="rId471"/>
    <p:sldId id="3323" r:id="rId472"/>
    <p:sldId id="3324" r:id="rId473"/>
    <p:sldId id="3325" r:id="rId474"/>
    <p:sldId id="3326" r:id="rId475"/>
    <p:sldId id="3327" r:id="rId476"/>
    <p:sldId id="3328" r:id="rId477"/>
    <p:sldId id="3329" r:id="rId478"/>
    <p:sldId id="3330" r:id="rId479"/>
    <p:sldId id="3331" r:id="rId480"/>
    <p:sldId id="3332" r:id="rId481"/>
    <p:sldId id="3333" r:id="rId482"/>
    <p:sldId id="3334" r:id="rId483"/>
    <p:sldId id="3335" r:id="rId484"/>
    <p:sldId id="3336" r:id="rId485"/>
    <p:sldId id="3337" r:id="rId486"/>
    <p:sldId id="3338" r:id="rId487"/>
    <p:sldId id="3339" r:id="rId488"/>
    <p:sldId id="3340" r:id="rId489"/>
    <p:sldId id="3341" r:id="rId490"/>
    <p:sldId id="3342" r:id="rId491"/>
    <p:sldId id="3343" r:id="rId492"/>
    <p:sldId id="3344" r:id="rId493"/>
    <p:sldId id="3345" r:id="rId494"/>
    <p:sldId id="3346" r:id="rId495"/>
    <p:sldId id="3347" r:id="rId496"/>
    <p:sldId id="3348" r:id="rId497"/>
    <p:sldId id="3349" r:id="rId498"/>
    <p:sldId id="3350" r:id="rId499"/>
    <p:sldId id="3351" r:id="rId500"/>
    <p:sldId id="3352" r:id="rId501"/>
    <p:sldId id="3353" r:id="rId502"/>
    <p:sldId id="3354" r:id="rId503"/>
    <p:sldId id="3355" r:id="rId504"/>
    <p:sldId id="3356" r:id="rId505"/>
    <p:sldId id="3357" r:id="rId506"/>
    <p:sldId id="3358" r:id="rId507"/>
    <p:sldId id="3359" r:id="rId508"/>
    <p:sldId id="3360" r:id="rId509"/>
    <p:sldId id="3361" r:id="rId510"/>
    <p:sldId id="3362" r:id="rId511"/>
    <p:sldId id="3363" r:id="rId512"/>
    <p:sldId id="3364" r:id="rId513"/>
    <p:sldId id="3365" r:id="rId514"/>
    <p:sldId id="3366" r:id="rId515"/>
    <p:sldId id="3367" r:id="rId516"/>
    <p:sldId id="3368" r:id="rId517"/>
    <p:sldId id="3369" r:id="rId518"/>
    <p:sldId id="3370" r:id="rId519"/>
    <p:sldId id="3371" r:id="rId520"/>
    <p:sldId id="3372" r:id="rId521"/>
    <p:sldId id="3373" r:id="rId522"/>
    <p:sldId id="3374" r:id="rId523"/>
    <p:sldId id="3375" r:id="rId524"/>
    <p:sldId id="3376" r:id="rId525"/>
    <p:sldId id="3377" r:id="rId526"/>
    <p:sldId id="3378" r:id="rId527"/>
    <p:sldId id="3379" r:id="rId528"/>
    <p:sldId id="3380" r:id="rId529"/>
    <p:sldId id="3381" r:id="rId530"/>
    <p:sldId id="3382" r:id="rId531"/>
    <p:sldId id="3383" r:id="rId532"/>
    <p:sldId id="3384" r:id="rId533"/>
    <p:sldId id="3385" r:id="rId534"/>
    <p:sldId id="3386" r:id="rId535"/>
    <p:sldId id="3387" r:id="rId536"/>
    <p:sldId id="3388" r:id="rId537"/>
    <p:sldId id="3389" r:id="rId538"/>
    <p:sldId id="3390" r:id="rId539"/>
    <p:sldId id="3391" r:id="rId540"/>
    <p:sldId id="3392" r:id="rId541"/>
    <p:sldId id="3393" r:id="rId542"/>
    <p:sldId id="3394" r:id="rId543"/>
    <p:sldId id="3395" r:id="rId544"/>
    <p:sldId id="3396" r:id="rId545"/>
    <p:sldId id="3397" r:id="rId546"/>
    <p:sldId id="3398" r:id="rId547"/>
    <p:sldId id="3399" r:id="rId548"/>
    <p:sldId id="3400" r:id="rId549"/>
    <p:sldId id="3401" r:id="rId550"/>
    <p:sldId id="3402" r:id="rId551"/>
    <p:sldId id="3403" r:id="rId552"/>
    <p:sldId id="3404" r:id="rId553"/>
    <p:sldId id="3405" r:id="rId554"/>
    <p:sldId id="3406" r:id="rId555"/>
    <p:sldId id="3407" r:id="rId556"/>
    <p:sldId id="3408" r:id="rId557"/>
    <p:sldId id="3409" r:id="rId558"/>
    <p:sldId id="3410" r:id="rId559"/>
    <p:sldId id="3411" r:id="rId560"/>
    <p:sldId id="3412" r:id="rId561"/>
    <p:sldId id="3413" r:id="rId562"/>
    <p:sldId id="3414" r:id="rId563"/>
    <p:sldId id="3415" r:id="rId564"/>
    <p:sldId id="3416" r:id="rId565"/>
    <p:sldId id="3417" r:id="rId566"/>
    <p:sldId id="3418" r:id="rId567"/>
    <p:sldId id="3419" r:id="rId568"/>
    <p:sldId id="3420" r:id="rId569"/>
    <p:sldId id="3421" r:id="rId570"/>
    <p:sldId id="3422" r:id="rId571"/>
    <p:sldId id="3423" r:id="rId572"/>
    <p:sldId id="3424" r:id="rId573"/>
    <p:sldId id="3425" r:id="rId574"/>
    <p:sldId id="3426" r:id="rId575"/>
    <p:sldId id="3427" r:id="rId576"/>
    <p:sldId id="3428" r:id="rId577"/>
    <p:sldId id="3429" r:id="rId578"/>
    <p:sldId id="3430" r:id="rId579"/>
    <p:sldId id="3431" r:id="rId580"/>
    <p:sldId id="3432" r:id="rId581"/>
    <p:sldId id="3433" r:id="rId582"/>
    <p:sldId id="3434" r:id="rId583"/>
    <p:sldId id="3435" r:id="rId584"/>
    <p:sldId id="3436" r:id="rId585"/>
    <p:sldId id="3437" r:id="rId586"/>
    <p:sldId id="3438" r:id="rId587"/>
    <p:sldId id="3439" r:id="rId588"/>
    <p:sldId id="3440" r:id="rId589"/>
    <p:sldId id="3441" r:id="rId590"/>
    <p:sldId id="3442" r:id="rId591"/>
    <p:sldId id="3443" r:id="rId592"/>
    <p:sldId id="3444" r:id="rId593"/>
    <p:sldId id="3445" r:id="rId594"/>
    <p:sldId id="3446" r:id="rId595"/>
    <p:sldId id="3447" r:id="rId596"/>
    <p:sldId id="3448" r:id="rId597"/>
    <p:sldId id="3449" r:id="rId598"/>
    <p:sldId id="3450" r:id="rId599"/>
    <p:sldId id="3451" r:id="rId600"/>
    <p:sldId id="3452" r:id="rId601"/>
    <p:sldId id="3453" r:id="rId602"/>
    <p:sldId id="3454" r:id="rId603"/>
    <p:sldId id="3455" r:id="rId604"/>
    <p:sldId id="3456" r:id="rId605"/>
    <p:sldId id="3457" r:id="rId606"/>
    <p:sldId id="3458" r:id="rId607"/>
    <p:sldId id="3459" r:id="rId608"/>
    <p:sldId id="3460" r:id="rId609"/>
    <p:sldId id="3461" r:id="rId610"/>
    <p:sldId id="3462" r:id="rId611"/>
    <p:sldId id="3463" r:id="rId612"/>
    <p:sldId id="3464" r:id="rId613"/>
    <p:sldId id="3465" r:id="rId614"/>
    <p:sldId id="3466" r:id="rId615"/>
    <p:sldId id="3467" r:id="rId616"/>
    <p:sldId id="3468" r:id="rId617"/>
    <p:sldId id="3469" r:id="rId618"/>
    <p:sldId id="3470" r:id="rId619"/>
    <p:sldId id="3471" r:id="rId620"/>
    <p:sldId id="3472" r:id="rId621"/>
    <p:sldId id="3473" r:id="rId622"/>
    <p:sldId id="3474" r:id="rId623"/>
    <p:sldId id="3475" r:id="rId624"/>
    <p:sldId id="3476" r:id="rId625"/>
    <p:sldId id="3477" r:id="rId626"/>
    <p:sldId id="3478" r:id="rId627"/>
    <p:sldId id="3479" r:id="rId628"/>
    <p:sldId id="3480" r:id="rId629"/>
    <p:sldId id="3481" r:id="rId630"/>
    <p:sldId id="3482" r:id="rId631"/>
    <p:sldId id="3483" r:id="rId632"/>
    <p:sldId id="3484" r:id="rId633"/>
    <p:sldId id="3485" r:id="rId634"/>
    <p:sldId id="3486" r:id="rId635"/>
    <p:sldId id="3487" r:id="rId636"/>
    <p:sldId id="3488" r:id="rId637"/>
    <p:sldId id="3489" r:id="rId638"/>
    <p:sldId id="3490" r:id="rId639"/>
    <p:sldId id="3491" r:id="rId640"/>
    <p:sldId id="3492" r:id="rId641"/>
    <p:sldId id="3493" r:id="rId642"/>
    <p:sldId id="3494" r:id="rId643"/>
    <p:sldId id="3495" r:id="rId644"/>
    <p:sldId id="3496" r:id="rId645"/>
    <p:sldId id="3497" r:id="rId646"/>
    <p:sldId id="3498" r:id="rId647"/>
    <p:sldId id="3499" r:id="rId648"/>
    <p:sldId id="3500" r:id="rId649"/>
    <p:sldId id="3501" r:id="rId650"/>
    <p:sldId id="3502" r:id="rId651"/>
    <p:sldId id="3503" r:id="rId652"/>
    <p:sldId id="3504" r:id="rId653"/>
    <p:sldId id="3505" r:id="rId654"/>
    <p:sldId id="3506" r:id="rId655"/>
    <p:sldId id="3507" r:id="rId656"/>
    <p:sldId id="3508" r:id="rId657"/>
    <p:sldId id="3509" r:id="rId658"/>
    <p:sldId id="3510" r:id="rId659"/>
    <p:sldId id="3511" r:id="rId660"/>
    <p:sldId id="3512" r:id="rId661"/>
    <p:sldId id="3513" r:id="rId662"/>
    <p:sldId id="3514" r:id="rId663"/>
    <p:sldId id="3515" r:id="rId664"/>
    <p:sldId id="3516" r:id="rId665"/>
    <p:sldId id="3517" r:id="rId666"/>
    <p:sldId id="3518" r:id="rId667"/>
    <p:sldId id="3519" r:id="rId668"/>
    <p:sldId id="3520" r:id="rId669"/>
    <p:sldId id="3521" r:id="rId670"/>
    <p:sldId id="3522" r:id="rId671"/>
    <p:sldId id="3523" r:id="rId672"/>
    <p:sldId id="3524" r:id="rId673"/>
    <p:sldId id="3525" r:id="rId674"/>
    <p:sldId id="3526" r:id="rId675"/>
    <p:sldId id="3527" r:id="rId676"/>
    <p:sldId id="3528" r:id="rId677"/>
    <p:sldId id="3529" r:id="rId678"/>
    <p:sldId id="3530" r:id="rId679"/>
    <p:sldId id="3531" r:id="rId680"/>
    <p:sldId id="3532" r:id="rId681"/>
    <p:sldId id="3533" r:id="rId682"/>
    <p:sldId id="3534" r:id="rId683"/>
    <p:sldId id="3535" r:id="rId684"/>
    <p:sldId id="3536" r:id="rId685"/>
    <p:sldId id="3537" r:id="rId686"/>
    <p:sldId id="3538" r:id="rId687"/>
    <p:sldId id="3539" r:id="rId688"/>
    <p:sldId id="3540" r:id="rId689"/>
    <p:sldId id="3541" r:id="rId690"/>
    <p:sldId id="3542" r:id="rId691"/>
    <p:sldId id="3543" r:id="rId692"/>
    <p:sldId id="3544" r:id="rId693"/>
    <p:sldId id="3545" r:id="rId694"/>
    <p:sldId id="3546" r:id="rId695"/>
    <p:sldId id="3547" r:id="rId696"/>
    <p:sldId id="3548" r:id="rId697"/>
    <p:sldId id="3549" r:id="rId698"/>
    <p:sldId id="3550" r:id="rId699"/>
    <p:sldId id="3551" r:id="rId700"/>
    <p:sldId id="3552" r:id="rId701"/>
    <p:sldId id="3553" r:id="rId702"/>
    <p:sldId id="3554" r:id="rId703"/>
    <p:sldId id="3555" r:id="rId704"/>
    <p:sldId id="3556" r:id="rId705"/>
    <p:sldId id="3557" r:id="rId706"/>
    <p:sldId id="3558" r:id="rId707"/>
    <p:sldId id="3559" r:id="rId708"/>
    <p:sldId id="3560" r:id="rId709"/>
    <p:sldId id="3561" r:id="rId710"/>
    <p:sldId id="3562" r:id="rId711"/>
    <p:sldId id="3563" r:id="rId712"/>
    <p:sldId id="3564" r:id="rId713"/>
    <p:sldId id="3565" r:id="rId714"/>
    <p:sldId id="3566" r:id="rId715"/>
    <p:sldId id="3567" r:id="rId716"/>
    <p:sldId id="3568" r:id="rId717"/>
    <p:sldId id="3569" r:id="rId718"/>
    <p:sldId id="3570" r:id="rId719"/>
    <p:sldId id="3571" r:id="rId720"/>
    <p:sldId id="3572" r:id="rId721"/>
    <p:sldId id="3573" r:id="rId722"/>
    <p:sldId id="3574" r:id="rId723"/>
    <p:sldId id="3575" r:id="rId724"/>
    <p:sldId id="3576" r:id="rId725"/>
    <p:sldId id="3577" r:id="rId726"/>
    <p:sldId id="3578" r:id="rId727"/>
    <p:sldId id="3579" r:id="rId728"/>
    <p:sldId id="3580" r:id="rId729"/>
    <p:sldId id="3581" r:id="rId730"/>
    <p:sldId id="3582" r:id="rId731"/>
    <p:sldId id="3583" r:id="rId732"/>
    <p:sldId id="3584" r:id="rId733"/>
    <p:sldId id="3585" r:id="rId734"/>
    <p:sldId id="3586" r:id="rId735"/>
    <p:sldId id="3587" r:id="rId736"/>
    <p:sldId id="3588" r:id="rId737"/>
    <p:sldId id="3589" r:id="rId738"/>
    <p:sldId id="3590" r:id="rId739"/>
    <p:sldId id="3591" r:id="rId740"/>
    <p:sldId id="3592" r:id="rId741"/>
    <p:sldId id="3593" r:id="rId742"/>
    <p:sldId id="3594" r:id="rId743"/>
    <p:sldId id="3595" r:id="rId744"/>
    <p:sldId id="3596" r:id="rId745"/>
    <p:sldId id="3597" r:id="rId746"/>
    <p:sldId id="3598" r:id="rId747"/>
    <p:sldId id="3599" r:id="rId748"/>
    <p:sldId id="3600" r:id="rId749"/>
    <p:sldId id="3601" r:id="rId750"/>
    <p:sldId id="3602" r:id="rId751"/>
    <p:sldId id="3603" r:id="rId752"/>
    <p:sldId id="3604" r:id="rId753"/>
    <p:sldId id="3605" r:id="rId754"/>
    <p:sldId id="3606" r:id="rId755"/>
    <p:sldId id="3607" r:id="rId756"/>
    <p:sldId id="3608" r:id="rId757"/>
    <p:sldId id="3609" r:id="rId758"/>
    <p:sldId id="3610" r:id="rId759"/>
    <p:sldId id="3611" r:id="rId760"/>
    <p:sldId id="3612" r:id="rId761"/>
    <p:sldId id="3613" r:id="rId762"/>
    <p:sldId id="3614" r:id="rId763"/>
    <p:sldId id="3615" r:id="rId764"/>
    <p:sldId id="3616" r:id="rId765"/>
    <p:sldId id="3617" r:id="rId766"/>
    <p:sldId id="3618" r:id="rId767"/>
    <p:sldId id="3619" r:id="rId768"/>
    <p:sldId id="3620" r:id="rId769"/>
    <p:sldId id="3621" r:id="rId770"/>
    <p:sldId id="3622" r:id="rId771"/>
    <p:sldId id="3623" r:id="rId772"/>
    <p:sldId id="3624" r:id="rId773"/>
    <p:sldId id="3625" r:id="rId774"/>
    <p:sldId id="3626" r:id="rId775"/>
    <p:sldId id="3627" r:id="rId776"/>
    <p:sldId id="3628" r:id="rId777"/>
    <p:sldId id="3629" r:id="rId778"/>
    <p:sldId id="3630" r:id="rId779"/>
    <p:sldId id="3631" r:id="rId780"/>
    <p:sldId id="3632" r:id="rId781"/>
    <p:sldId id="3633" r:id="rId782"/>
    <p:sldId id="3634" r:id="rId783"/>
    <p:sldId id="3635" r:id="rId784"/>
    <p:sldId id="3636" r:id="rId785"/>
    <p:sldId id="3637" r:id="rId786"/>
    <p:sldId id="3638" r:id="rId787"/>
    <p:sldId id="3639" r:id="rId788"/>
    <p:sldId id="3640" r:id="rId789"/>
    <p:sldId id="3641" r:id="rId790"/>
    <p:sldId id="3642" r:id="rId791"/>
    <p:sldId id="3643" r:id="rId792"/>
    <p:sldId id="3644" r:id="rId793"/>
    <p:sldId id="3645" r:id="rId794"/>
    <p:sldId id="3646" r:id="rId795"/>
    <p:sldId id="3647" r:id="rId796"/>
    <p:sldId id="3648" r:id="rId797"/>
    <p:sldId id="3649" r:id="rId798"/>
    <p:sldId id="3650" r:id="rId799"/>
    <p:sldId id="3651" r:id="rId800"/>
    <p:sldId id="3652" r:id="rId801"/>
    <p:sldId id="3653" r:id="rId802"/>
    <p:sldId id="3654" r:id="rId803"/>
    <p:sldId id="3655" r:id="rId804"/>
    <p:sldId id="3656" r:id="rId805"/>
    <p:sldId id="3657" r:id="rId806"/>
    <p:sldId id="3658" r:id="rId807"/>
    <p:sldId id="3659" r:id="rId808"/>
    <p:sldId id="3660" r:id="rId809"/>
    <p:sldId id="3661" r:id="rId810"/>
    <p:sldId id="3662" r:id="rId811"/>
    <p:sldId id="3663" r:id="rId812"/>
    <p:sldId id="3664" r:id="rId813"/>
    <p:sldId id="3665" r:id="rId814"/>
    <p:sldId id="3666" r:id="rId815"/>
    <p:sldId id="3667" r:id="rId816"/>
    <p:sldId id="3668" r:id="rId817"/>
    <p:sldId id="3669" r:id="rId818"/>
    <p:sldId id="3670" r:id="rId819"/>
    <p:sldId id="3671" r:id="rId820"/>
    <p:sldId id="3672" r:id="rId821"/>
    <p:sldId id="3673" r:id="rId822"/>
    <p:sldId id="3674" r:id="rId823"/>
    <p:sldId id="3675" r:id="rId824"/>
    <p:sldId id="3676" r:id="rId825"/>
    <p:sldId id="3677" r:id="rId826"/>
    <p:sldId id="3678" r:id="rId827"/>
    <p:sldId id="3679" r:id="rId828"/>
    <p:sldId id="3680" r:id="rId829"/>
    <p:sldId id="3681" r:id="rId830"/>
    <p:sldId id="3682" r:id="rId831"/>
    <p:sldId id="3683" r:id="rId832"/>
    <p:sldId id="3684" r:id="rId833"/>
    <p:sldId id="3685" r:id="rId834"/>
    <p:sldId id="3686" r:id="rId835"/>
    <p:sldId id="3687" r:id="rId836"/>
    <p:sldId id="3688" r:id="rId837"/>
    <p:sldId id="3689" r:id="rId838"/>
    <p:sldId id="3690" r:id="rId839"/>
    <p:sldId id="3691" r:id="rId840"/>
    <p:sldId id="3692" r:id="rId841"/>
    <p:sldId id="3693" r:id="rId842"/>
    <p:sldId id="3694" r:id="rId843"/>
    <p:sldId id="3695" r:id="rId844"/>
    <p:sldId id="3696" r:id="rId845"/>
    <p:sldId id="3697" r:id="rId846"/>
    <p:sldId id="3698" r:id="rId847"/>
    <p:sldId id="3699" r:id="rId848"/>
    <p:sldId id="3700" r:id="rId849"/>
    <p:sldId id="3701" r:id="rId850"/>
    <p:sldId id="3702" r:id="rId851"/>
    <p:sldId id="3703" r:id="rId852"/>
    <p:sldId id="3704" r:id="rId853"/>
    <p:sldId id="3705" r:id="rId854"/>
    <p:sldId id="3706" r:id="rId855"/>
    <p:sldId id="3707" r:id="rId856"/>
    <p:sldId id="3708" r:id="rId857"/>
    <p:sldId id="3709" r:id="rId858"/>
    <p:sldId id="3710" r:id="rId859"/>
    <p:sldId id="3711" r:id="rId860"/>
    <p:sldId id="3712" r:id="rId861"/>
    <p:sldId id="3713" r:id="rId862"/>
    <p:sldId id="3714" r:id="rId863"/>
    <p:sldId id="3715" r:id="rId864"/>
    <p:sldId id="3716" r:id="rId865"/>
    <p:sldId id="3717" r:id="rId866"/>
    <p:sldId id="3718" r:id="rId867"/>
    <p:sldId id="3719" r:id="rId868"/>
    <p:sldId id="3720" r:id="rId869"/>
    <p:sldId id="3721" r:id="rId870"/>
    <p:sldId id="3722" r:id="rId871"/>
    <p:sldId id="3723" r:id="rId872"/>
    <p:sldId id="3724" r:id="rId873"/>
    <p:sldId id="3725" r:id="rId874"/>
    <p:sldId id="3726" r:id="rId875"/>
    <p:sldId id="3727" r:id="rId876"/>
    <p:sldId id="3728" r:id="rId877"/>
    <p:sldId id="3729" r:id="rId878"/>
    <p:sldId id="3730" r:id="rId879"/>
    <p:sldId id="3731" r:id="rId880"/>
    <p:sldId id="3732" r:id="rId881"/>
    <p:sldId id="3733" r:id="rId882"/>
    <p:sldId id="3734" r:id="rId883"/>
    <p:sldId id="3735" r:id="rId884"/>
    <p:sldId id="3736" r:id="rId885"/>
    <p:sldId id="3737" r:id="rId886"/>
    <p:sldId id="3738" r:id="rId887"/>
    <p:sldId id="3739" r:id="rId888"/>
    <p:sldId id="3740" r:id="rId889"/>
    <p:sldId id="3741" r:id="rId890"/>
    <p:sldId id="3742" r:id="rId891"/>
    <p:sldId id="3743" r:id="rId892"/>
    <p:sldId id="3744" r:id="rId893"/>
    <p:sldId id="3745" r:id="rId894"/>
    <p:sldId id="3746" r:id="rId895"/>
    <p:sldId id="3747" r:id="rId896"/>
    <p:sldId id="3748" r:id="rId897"/>
    <p:sldId id="3749" r:id="rId898"/>
    <p:sldId id="3750" r:id="rId899"/>
    <p:sldId id="3751" r:id="rId900"/>
    <p:sldId id="3752" r:id="rId901"/>
    <p:sldId id="3753" r:id="rId902"/>
    <p:sldId id="3754" r:id="rId903"/>
    <p:sldId id="3755" r:id="rId904"/>
    <p:sldId id="3756" r:id="rId905"/>
    <p:sldId id="3757" r:id="rId906"/>
    <p:sldId id="3758" r:id="rId907"/>
    <p:sldId id="3759" r:id="rId908"/>
    <p:sldId id="3760" r:id="rId909"/>
    <p:sldId id="3761" r:id="rId910"/>
    <p:sldId id="3762" r:id="rId911"/>
    <p:sldId id="3763" r:id="rId912"/>
    <p:sldId id="3764" r:id="rId913"/>
    <p:sldId id="3765" r:id="rId914"/>
    <p:sldId id="3766" r:id="rId915"/>
    <p:sldId id="3767" r:id="rId916"/>
    <p:sldId id="3768" r:id="rId917"/>
    <p:sldId id="3769" r:id="rId918"/>
    <p:sldId id="3770" r:id="rId919"/>
    <p:sldId id="3771" r:id="rId920"/>
    <p:sldId id="3772" r:id="rId921"/>
    <p:sldId id="3773" r:id="rId922"/>
    <p:sldId id="3774" r:id="rId923"/>
    <p:sldId id="3775" r:id="rId924"/>
    <p:sldId id="3776" r:id="rId925"/>
    <p:sldId id="3777" r:id="rId926"/>
    <p:sldId id="3778" r:id="rId927"/>
    <p:sldId id="3779" r:id="rId928"/>
    <p:sldId id="3780" r:id="rId929"/>
    <p:sldId id="3781" r:id="rId930"/>
    <p:sldId id="3782" r:id="rId931"/>
    <p:sldId id="3783" r:id="rId932"/>
    <p:sldId id="3784" r:id="rId933"/>
    <p:sldId id="3785" r:id="rId934"/>
    <p:sldId id="3786" r:id="rId935"/>
    <p:sldId id="3787" r:id="rId936"/>
    <p:sldId id="3788" r:id="rId937"/>
    <p:sldId id="3789" r:id="rId938"/>
    <p:sldId id="3790" r:id="rId939"/>
    <p:sldId id="3791" r:id="rId940"/>
    <p:sldId id="3792" r:id="rId941"/>
    <p:sldId id="3793" r:id="rId942"/>
    <p:sldId id="3794" r:id="rId943"/>
    <p:sldId id="3795" r:id="rId944"/>
    <p:sldId id="3796" r:id="rId945"/>
    <p:sldId id="3797" r:id="rId946"/>
    <p:sldId id="3798" r:id="rId947"/>
    <p:sldId id="3799" r:id="rId948"/>
    <p:sldId id="3800" r:id="rId949"/>
    <p:sldId id="3801" r:id="rId950"/>
    <p:sldId id="3802" r:id="rId951"/>
    <p:sldId id="3803" r:id="rId952"/>
    <p:sldId id="3804" r:id="rId953"/>
    <p:sldId id="3805" r:id="rId954"/>
    <p:sldId id="3806" r:id="rId955"/>
    <p:sldId id="3807" r:id="rId956"/>
    <p:sldId id="3808" r:id="rId957"/>
    <p:sldId id="3809" r:id="rId958"/>
    <p:sldId id="3810" r:id="rId959"/>
    <p:sldId id="3811" r:id="rId960"/>
    <p:sldId id="3812" r:id="rId961"/>
    <p:sldId id="3813" r:id="rId962"/>
    <p:sldId id="3814" r:id="rId963"/>
    <p:sldId id="3815" r:id="rId964"/>
    <p:sldId id="3816" r:id="rId965"/>
    <p:sldId id="3817" r:id="rId966"/>
    <p:sldId id="3818" r:id="rId967"/>
    <p:sldId id="3819" r:id="rId968"/>
    <p:sldId id="3820" r:id="rId969"/>
    <p:sldId id="3821" r:id="rId970"/>
    <p:sldId id="3822" r:id="rId971"/>
    <p:sldId id="3823" r:id="rId972"/>
    <p:sldId id="3824" r:id="rId973"/>
    <p:sldId id="3825" r:id="rId974"/>
    <p:sldId id="3826" r:id="rId975"/>
    <p:sldId id="3827" r:id="rId976"/>
    <p:sldId id="3828" r:id="rId977"/>
    <p:sldId id="3829" r:id="rId978"/>
    <p:sldId id="3830" r:id="rId979"/>
    <p:sldId id="3831" r:id="rId980"/>
    <p:sldId id="3832" r:id="rId981"/>
    <p:sldId id="3833" r:id="rId982"/>
    <p:sldId id="3834" r:id="rId983"/>
    <p:sldId id="3835" r:id="rId984"/>
    <p:sldId id="3836" r:id="rId985"/>
    <p:sldId id="3837" r:id="rId986"/>
    <p:sldId id="3838" r:id="rId987"/>
    <p:sldId id="3839" r:id="rId988"/>
    <p:sldId id="3840" r:id="rId989"/>
    <p:sldId id="3841" r:id="rId990"/>
    <p:sldId id="3842" r:id="rId991"/>
    <p:sldId id="3843" r:id="rId992"/>
    <p:sldId id="3844" r:id="rId993"/>
    <p:sldId id="3845" r:id="rId994"/>
    <p:sldId id="3846" r:id="rId995"/>
    <p:sldId id="3847" r:id="rId996"/>
    <p:sldId id="3848" r:id="rId997"/>
    <p:sldId id="3849" r:id="rId998"/>
    <p:sldId id="3850" r:id="rId999"/>
    <p:sldId id="3851" r:id="rId1000"/>
    <p:sldId id="3852" r:id="rId1001"/>
    <p:sldId id="3853" r:id="rId1002"/>
    <p:sldId id="3854" r:id="rId1003"/>
    <p:sldId id="3855" r:id="rId1004"/>
    <p:sldId id="3856" r:id="rId1005"/>
    <p:sldId id="3857" r:id="rId1006"/>
    <p:sldId id="3858" r:id="rId1007"/>
    <p:sldId id="3859" r:id="rId1008"/>
    <p:sldId id="3860" r:id="rId1009"/>
    <p:sldId id="3861" r:id="rId1010"/>
    <p:sldId id="3862" r:id="rId1011"/>
    <p:sldId id="3863" r:id="rId1012"/>
    <p:sldId id="3864" r:id="rId1013"/>
    <p:sldId id="3865" r:id="rId1014"/>
    <p:sldId id="3866" r:id="rId1015"/>
    <p:sldId id="3867" r:id="rId1016"/>
    <p:sldId id="3868" r:id="rId1017"/>
    <p:sldId id="3869" r:id="rId1018"/>
    <p:sldId id="3870" r:id="rId1019"/>
    <p:sldId id="3871" r:id="rId1020"/>
    <p:sldId id="3872" r:id="rId1021"/>
    <p:sldId id="3873" r:id="rId1022"/>
    <p:sldId id="3874" r:id="rId1023"/>
    <p:sldId id="3875" r:id="rId1024"/>
    <p:sldId id="3876" r:id="rId1025"/>
    <p:sldId id="3877" r:id="rId1026"/>
    <p:sldId id="3878" r:id="rId1027"/>
    <p:sldId id="3879" r:id="rId1028"/>
    <p:sldId id="3880" r:id="rId1029"/>
    <p:sldId id="3881" r:id="rId1030"/>
    <p:sldId id="3882" r:id="rId1031"/>
    <p:sldId id="3883" r:id="rId1032"/>
    <p:sldId id="3884" r:id="rId1033"/>
    <p:sldId id="3885" r:id="rId1034"/>
    <p:sldId id="3886" r:id="rId1035"/>
    <p:sldId id="3887" r:id="rId1036"/>
    <p:sldId id="3888" r:id="rId1037"/>
    <p:sldId id="3889" r:id="rId1038"/>
    <p:sldId id="3890" r:id="rId1039"/>
    <p:sldId id="3891" r:id="rId1040"/>
    <p:sldId id="3892" r:id="rId1041"/>
    <p:sldId id="3893" r:id="rId1042"/>
    <p:sldId id="3894" r:id="rId1043"/>
    <p:sldId id="3895" r:id="rId1044"/>
    <p:sldId id="3896" r:id="rId1045"/>
    <p:sldId id="3897" r:id="rId1046"/>
    <p:sldId id="3898" r:id="rId1047"/>
    <p:sldId id="3899" r:id="rId1048"/>
    <p:sldId id="3900" r:id="rId1049"/>
    <p:sldId id="3901" r:id="rId1050"/>
    <p:sldId id="3902" r:id="rId1051"/>
    <p:sldId id="3903" r:id="rId1052"/>
    <p:sldId id="3904" r:id="rId1053"/>
    <p:sldId id="3905" r:id="rId1054"/>
    <p:sldId id="3906" r:id="rId1055"/>
    <p:sldId id="3907" r:id="rId1056"/>
    <p:sldId id="3908" r:id="rId1057"/>
    <p:sldId id="3909" r:id="rId1058"/>
    <p:sldId id="3910" r:id="rId1059"/>
    <p:sldId id="3911" r:id="rId1060"/>
    <p:sldId id="3912" r:id="rId1061"/>
    <p:sldId id="3913" r:id="rId1062"/>
    <p:sldId id="3914" r:id="rId1063"/>
    <p:sldId id="3915" r:id="rId1064"/>
    <p:sldId id="3916" r:id="rId1065"/>
    <p:sldId id="3917" r:id="rId1066"/>
    <p:sldId id="3918" r:id="rId1067"/>
    <p:sldId id="3919" r:id="rId1068"/>
    <p:sldId id="3920" r:id="rId1069"/>
    <p:sldId id="3921" r:id="rId1070"/>
    <p:sldId id="3922" r:id="rId1071"/>
    <p:sldId id="3923" r:id="rId1072"/>
    <p:sldId id="3924" r:id="rId1073"/>
    <p:sldId id="3925" r:id="rId1074"/>
    <p:sldId id="3926" r:id="rId1075"/>
    <p:sldId id="3927" r:id="rId1076"/>
    <p:sldId id="3928" r:id="rId1077"/>
    <p:sldId id="3929" r:id="rId1078"/>
    <p:sldId id="3930" r:id="rId1079"/>
    <p:sldId id="3931" r:id="rId1080"/>
    <p:sldId id="3932" r:id="rId1081"/>
    <p:sldId id="3933" r:id="rId1082"/>
    <p:sldId id="3934" r:id="rId1083"/>
    <p:sldId id="3935" r:id="rId1084"/>
    <p:sldId id="3936" r:id="rId1085"/>
    <p:sldId id="3937" r:id="rId1086"/>
    <p:sldId id="3938" r:id="rId1087"/>
    <p:sldId id="3939" r:id="rId1088"/>
    <p:sldId id="3940" r:id="rId1089"/>
    <p:sldId id="3941" r:id="rId1090"/>
    <p:sldId id="3942" r:id="rId1091"/>
    <p:sldId id="3943" r:id="rId1092"/>
    <p:sldId id="3944" r:id="rId1093"/>
    <p:sldId id="3945" r:id="rId1094"/>
    <p:sldId id="3946" r:id="rId1095"/>
    <p:sldId id="3947" r:id="rId1096"/>
    <p:sldId id="3948" r:id="rId1097"/>
    <p:sldId id="3949" r:id="rId1098"/>
    <p:sldId id="3950" r:id="rId1099"/>
    <p:sldId id="3951" r:id="rId1100"/>
    <p:sldId id="3952" r:id="rId1101"/>
    <p:sldId id="3953" r:id="rId1102"/>
    <p:sldId id="3954" r:id="rId1103"/>
    <p:sldId id="3955" r:id="rId1104"/>
    <p:sldId id="3956" r:id="rId1105"/>
    <p:sldId id="3957" r:id="rId1106"/>
    <p:sldId id="3958" r:id="rId1107"/>
    <p:sldId id="3959" r:id="rId1108"/>
    <p:sldId id="3960" r:id="rId1109"/>
    <p:sldId id="3961" r:id="rId1110"/>
    <p:sldId id="3962" r:id="rId1111"/>
    <p:sldId id="3963" r:id="rId1112"/>
    <p:sldId id="3964" r:id="rId1113"/>
    <p:sldId id="3965" r:id="rId1114"/>
    <p:sldId id="3966" r:id="rId1115"/>
    <p:sldId id="3967" r:id="rId1116"/>
    <p:sldId id="3968" r:id="rId1117"/>
    <p:sldId id="3969" r:id="rId1118"/>
    <p:sldId id="3970" r:id="rId1119"/>
    <p:sldId id="3971" r:id="rId1120"/>
    <p:sldId id="3972" r:id="rId1121"/>
    <p:sldId id="3973" r:id="rId1122"/>
    <p:sldId id="3974" r:id="rId1123"/>
    <p:sldId id="3975" r:id="rId1124"/>
    <p:sldId id="3976" r:id="rId1125"/>
    <p:sldId id="3977" r:id="rId1126"/>
    <p:sldId id="3978" r:id="rId1127"/>
    <p:sldId id="3979" r:id="rId1128"/>
    <p:sldId id="3980" r:id="rId1129"/>
    <p:sldId id="3981" r:id="rId1130"/>
    <p:sldId id="3982" r:id="rId1131"/>
    <p:sldId id="3983" r:id="rId1132"/>
    <p:sldId id="3984" r:id="rId1133"/>
    <p:sldId id="3985" r:id="rId1134"/>
    <p:sldId id="3986" r:id="rId1135"/>
    <p:sldId id="3987" r:id="rId1136"/>
    <p:sldId id="3988" r:id="rId1137"/>
    <p:sldId id="3989" r:id="rId1138"/>
    <p:sldId id="3990" r:id="rId1139"/>
    <p:sldId id="3991" r:id="rId1140"/>
    <p:sldId id="3992" r:id="rId1141"/>
    <p:sldId id="3993" r:id="rId1142"/>
    <p:sldId id="3994" r:id="rId1143"/>
    <p:sldId id="3995" r:id="rId1144"/>
    <p:sldId id="3996" r:id="rId1145"/>
    <p:sldId id="3997" r:id="rId1146"/>
    <p:sldId id="3998" r:id="rId1147"/>
    <p:sldId id="3999" r:id="rId1148"/>
    <p:sldId id="4000" r:id="rId1149"/>
    <p:sldId id="4001" r:id="rId1150"/>
    <p:sldId id="4002" r:id="rId1151"/>
    <p:sldId id="4003" r:id="rId1152"/>
    <p:sldId id="4004" r:id="rId1153"/>
    <p:sldId id="4005" r:id="rId1154"/>
    <p:sldId id="4006" r:id="rId1155"/>
    <p:sldId id="4007" r:id="rId1156"/>
    <p:sldId id="4008" r:id="rId1157"/>
    <p:sldId id="4009" r:id="rId1158"/>
    <p:sldId id="4010" r:id="rId1159"/>
    <p:sldId id="4011" r:id="rId1160"/>
    <p:sldId id="4012" r:id="rId1161"/>
    <p:sldId id="4013" r:id="rId1162"/>
    <p:sldId id="4014" r:id="rId1163"/>
    <p:sldId id="4015" r:id="rId1164"/>
    <p:sldId id="4016" r:id="rId1165"/>
    <p:sldId id="4017" r:id="rId1166"/>
    <p:sldId id="4018" r:id="rId1167"/>
    <p:sldId id="4019" r:id="rId1168"/>
    <p:sldId id="4020" r:id="rId1169"/>
    <p:sldId id="4021" r:id="rId1170"/>
    <p:sldId id="4022" r:id="rId1171"/>
    <p:sldId id="4023" r:id="rId1172"/>
    <p:sldId id="4024" r:id="rId1173"/>
    <p:sldId id="4025" r:id="rId1174"/>
    <p:sldId id="4026" r:id="rId1175"/>
    <p:sldId id="4027" r:id="rId1176"/>
    <p:sldId id="4028" r:id="rId1177"/>
    <p:sldId id="4029" r:id="rId1178"/>
    <p:sldId id="4030" r:id="rId1179"/>
    <p:sldId id="4031" r:id="rId1180"/>
    <p:sldId id="4032" r:id="rId1181"/>
    <p:sldId id="4033" r:id="rId1182"/>
    <p:sldId id="4034" r:id="rId1183"/>
    <p:sldId id="4035" r:id="rId1184"/>
    <p:sldId id="4036" r:id="rId1185"/>
    <p:sldId id="4037" r:id="rId1186"/>
    <p:sldId id="4038" r:id="rId1187"/>
    <p:sldId id="4039" r:id="rId1188"/>
    <p:sldId id="4040" r:id="rId1189"/>
    <p:sldId id="4041" r:id="rId1190"/>
    <p:sldId id="4042" r:id="rId1191"/>
    <p:sldId id="4043" r:id="rId1192"/>
    <p:sldId id="4044" r:id="rId1193"/>
    <p:sldId id="4045" r:id="rId1194"/>
    <p:sldId id="4046" r:id="rId1195"/>
    <p:sldId id="4047" r:id="rId1196"/>
    <p:sldId id="4048" r:id="rId1197"/>
    <p:sldId id="4049" r:id="rId1198"/>
    <p:sldId id="4050" r:id="rId1199"/>
    <p:sldId id="4051" r:id="rId1200"/>
    <p:sldId id="4052" r:id="rId1201"/>
    <p:sldId id="4053" r:id="rId1202"/>
    <p:sldId id="4054" r:id="rId1203"/>
    <p:sldId id="4055" r:id="rId1204"/>
    <p:sldId id="4056" r:id="rId1205"/>
    <p:sldId id="4057" r:id="rId1206"/>
    <p:sldId id="4058" r:id="rId1207"/>
    <p:sldId id="4059" r:id="rId1208"/>
    <p:sldId id="4060" r:id="rId1209"/>
    <p:sldId id="4061" r:id="rId1210"/>
    <p:sldId id="4062" r:id="rId1211"/>
    <p:sldId id="4063" r:id="rId1212"/>
    <p:sldId id="4064" r:id="rId1213"/>
    <p:sldId id="4065" r:id="rId1214"/>
    <p:sldId id="4066" r:id="rId1215"/>
    <p:sldId id="4067" r:id="rId1216"/>
    <p:sldId id="4068" r:id="rId1217"/>
    <p:sldId id="4069" r:id="rId1218"/>
    <p:sldId id="4070" r:id="rId1219"/>
    <p:sldId id="4071" r:id="rId1220"/>
    <p:sldId id="4072" r:id="rId1221"/>
    <p:sldId id="4073" r:id="rId1222"/>
    <p:sldId id="4074" r:id="rId1223"/>
    <p:sldId id="4075" r:id="rId1224"/>
    <p:sldId id="4076" r:id="rId1225"/>
    <p:sldId id="4077" r:id="rId1226"/>
    <p:sldId id="4078" r:id="rId1227"/>
    <p:sldId id="4079" r:id="rId1228"/>
    <p:sldId id="4080" r:id="rId1229"/>
    <p:sldId id="4081" r:id="rId1230"/>
    <p:sldId id="4082" r:id="rId1231"/>
    <p:sldId id="4083" r:id="rId1232"/>
    <p:sldId id="4084" r:id="rId1233"/>
    <p:sldId id="4085" r:id="rId1234"/>
    <p:sldId id="4086" r:id="rId1235"/>
    <p:sldId id="4087" r:id="rId1236"/>
    <p:sldId id="4088" r:id="rId1237"/>
    <p:sldId id="4089" r:id="rId1238"/>
    <p:sldId id="4090" r:id="rId1239"/>
    <p:sldId id="4091" r:id="rId1240"/>
    <p:sldId id="4092" r:id="rId1241"/>
    <p:sldId id="4093" r:id="rId1242"/>
    <p:sldId id="4094" r:id="rId1243"/>
    <p:sldId id="4095" r:id="rId1244"/>
    <p:sldId id="4096" r:id="rId1245"/>
    <p:sldId id="4097" r:id="rId1246"/>
    <p:sldId id="4098" r:id="rId1247"/>
    <p:sldId id="4099" r:id="rId1248"/>
    <p:sldId id="4100" r:id="rId1249"/>
    <p:sldId id="4101" r:id="rId1250"/>
    <p:sldId id="4102" r:id="rId1251"/>
    <p:sldId id="4103" r:id="rId1252"/>
    <p:sldId id="4104" r:id="rId1253"/>
    <p:sldId id="4105" r:id="rId1254"/>
    <p:sldId id="4106" r:id="rId1255"/>
    <p:sldId id="4107" r:id="rId1256"/>
    <p:sldId id="4108" r:id="rId1257"/>
    <p:sldId id="4109" r:id="rId1258"/>
    <p:sldId id="4110" r:id="rId1259"/>
    <p:sldId id="4111" r:id="rId1260"/>
    <p:sldId id="4112" r:id="rId1261"/>
    <p:sldId id="4113" r:id="rId1262"/>
    <p:sldId id="4114" r:id="rId1263"/>
    <p:sldId id="4115" r:id="rId1264"/>
    <p:sldId id="4116" r:id="rId1265"/>
    <p:sldId id="4117" r:id="rId1266"/>
    <p:sldId id="4118" r:id="rId1267"/>
    <p:sldId id="4119" r:id="rId1268"/>
    <p:sldId id="4120" r:id="rId1269"/>
    <p:sldId id="4121" r:id="rId1270"/>
    <p:sldId id="4122" r:id="rId1271"/>
    <p:sldId id="4123" r:id="rId1272"/>
    <p:sldId id="4124" r:id="rId1273"/>
    <p:sldId id="4125" r:id="rId1274"/>
    <p:sldId id="4126" r:id="rId1275"/>
    <p:sldId id="4127" r:id="rId1276"/>
    <p:sldId id="4128" r:id="rId1277"/>
    <p:sldId id="4129" r:id="rId1278"/>
    <p:sldId id="4130" r:id="rId1279"/>
    <p:sldId id="4131" r:id="rId1280"/>
    <p:sldId id="4132" r:id="rId1281"/>
    <p:sldId id="4133" r:id="rId1282"/>
    <p:sldId id="4134" r:id="rId1283"/>
    <p:sldId id="4135" r:id="rId1284"/>
    <p:sldId id="4136" r:id="rId1285"/>
    <p:sldId id="4137" r:id="rId1286"/>
    <p:sldId id="4138" r:id="rId1287"/>
    <p:sldId id="4139" r:id="rId1288"/>
    <p:sldId id="4140" r:id="rId1289"/>
    <p:sldId id="4141" r:id="rId1290"/>
    <p:sldId id="4142" r:id="rId1291"/>
    <p:sldId id="4143" r:id="rId1292"/>
    <p:sldId id="4144" r:id="rId1293"/>
    <p:sldId id="4145" r:id="rId1294"/>
    <p:sldId id="4146" r:id="rId1295"/>
    <p:sldId id="4147" r:id="rId1296"/>
    <p:sldId id="4148" r:id="rId1297"/>
    <p:sldId id="4149" r:id="rId1298"/>
    <p:sldId id="4150" r:id="rId1299"/>
    <p:sldId id="4151" r:id="rId1300"/>
    <p:sldId id="4152" r:id="rId1301"/>
    <p:sldId id="4153" r:id="rId1302"/>
    <p:sldId id="4154" r:id="rId1303"/>
    <p:sldId id="4155" r:id="rId1304"/>
    <p:sldId id="4156" r:id="rId1305"/>
    <p:sldId id="4157" r:id="rId1306"/>
    <p:sldId id="4158" r:id="rId1307"/>
    <p:sldId id="4159" r:id="rId1308"/>
    <p:sldId id="4160" r:id="rId1309"/>
    <p:sldId id="4161" r:id="rId1310"/>
    <p:sldId id="4162" r:id="rId1311"/>
    <p:sldId id="4163" r:id="rId1312"/>
    <p:sldId id="4164" r:id="rId1313"/>
    <p:sldId id="4165" r:id="rId1314"/>
    <p:sldId id="4166" r:id="rId1315"/>
    <p:sldId id="4167" r:id="rId1316"/>
    <p:sldId id="4168" r:id="rId1317"/>
    <p:sldId id="4169" r:id="rId1318"/>
    <p:sldId id="4170" r:id="rId1319"/>
    <p:sldId id="4171" r:id="rId1320"/>
    <p:sldId id="4172" r:id="rId1321"/>
    <p:sldId id="4173" r:id="rId1322"/>
    <p:sldId id="4174" r:id="rId1323"/>
    <p:sldId id="4175" r:id="rId1324"/>
    <p:sldId id="4176" r:id="rId1325"/>
    <p:sldId id="4177" r:id="rId1326"/>
    <p:sldId id="4178" r:id="rId1327"/>
    <p:sldId id="4179" r:id="rId1328"/>
    <p:sldId id="4180" r:id="rId1329"/>
    <p:sldId id="4181" r:id="rId1330"/>
    <p:sldId id="4182" r:id="rId1331"/>
    <p:sldId id="4183" r:id="rId1332"/>
    <p:sldId id="4184" r:id="rId1333"/>
    <p:sldId id="4185" r:id="rId1334"/>
    <p:sldId id="4186" r:id="rId1335"/>
    <p:sldId id="4187" r:id="rId1336"/>
    <p:sldId id="4188" r:id="rId1337"/>
    <p:sldId id="4189" r:id="rId1338"/>
    <p:sldId id="4190" r:id="rId1339"/>
    <p:sldId id="4191" r:id="rId1340"/>
    <p:sldId id="4192" r:id="rId1341"/>
    <p:sldId id="4193" r:id="rId1342"/>
    <p:sldId id="4194" r:id="rId1343"/>
    <p:sldId id="4195" r:id="rId1344"/>
    <p:sldId id="4196" r:id="rId1345"/>
    <p:sldId id="4197" r:id="rId1346"/>
    <p:sldId id="4198" r:id="rId1347"/>
    <p:sldId id="4199" r:id="rId1348"/>
    <p:sldId id="4200" r:id="rId1349"/>
    <p:sldId id="4201" r:id="rId1350"/>
    <p:sldId id="4202" r:id="rId1351"/>
    <p:sldId id="4203" r:id="rId1352"/>
    <p:sldId id="4204" r:id="rId1353"/>
    <p:sldId id="4205" r:id="rId1354"/>
    <p:sldId id="4206" r:id="rId1355"/>
    <p:sldId id="4207" r:id="rId1356"/>
    <p:sldId id="4208" r:id="rId1357"/>
    <p:sldId id="4209" r:id="rId1358"/>
    <p:sldId id="4210" r:id="rId1359"/>
    <p:sldId id="4211" r:id="rId1360"/>
    <p:sldId id="4212" r:id="rId1361"/>
    <p:sldId id="4213" r:id="rId1362"/>
    <p:sldId id="4214" r:id="rId1363"/>
    <p:sldId id="4215" r:id="rId1364"/>
    <p:sldId id="4216" r:id="rId1365"/>
    <p:sldId id="4217" r:id="rId1366"/>
    <p:sldId id="4218" r:id="rId1367"/>
    <p:sldId id="4219" r:id="rId1368"/>
    <p:sldId id="4220" r:id="rId1369"/>
    <p:sldId id="4221" r:id="rId1370"/>
    <p:sldId id="4222" r:id="rId1371"/>
    <p:sldId id="4223" r:id="rId1372"/>
    <p:sldId id="4224" r:id="rId1373"/>
    <p:sldId id="4225" r:id="rId1374"/>
    <p:sldId id="4226" r:id="rId1375"/>
    <p:sldId id="4227" r:id="rId1376"/>
    <p:sldId id="4228" r:id="rId1377"/>
    <p:sldId id="4229" r:id="rId1378"/>
    <p:sldId id="4230" r:id="rId1379"/>
    <p:sldId id="4231" r:id="rId1380"/>
    <p:sldId id="4232" r:id="rId1381"/>
    <p:sldId id="4233" r:id="rId1382"/>
    <p:sldId id="4234" r:id="rId1383"/>
    <p:sldId id="4235" r:id="rId1384"/>
    <p:sldId id="4236" r:id="rId1385"/>
    <p:sldId id="4237" r:id="rId1386"/>
    <p:sldId id="4238" r:id="rId1387"/>
    <p:sldId id="4239" r:id="rId1388"/>
    <p:sldId id="4240" r:id="rId1389"/>
    <p:sldId id="4241" r:id="rId1390"/>
    <p:sldId id="4242" r:id="rId1391"/>
    <p:sldId id="4243" r:id="rId1392"/>
    <p:sldId id="4244" r:id="rId1393"/>
    <p:sldId id="4245" r:id="rId1394"/>
    <p:sldId id="4246" r:id="rId1395"/>
    <p:sldId id="4247" r:id="rId1396"/>
    <p:sldId id="4248" r:id="rId1397"/>
    <p:sldId id="4249" r:id="rId1398"/>
    <p:sldId id="4250" r:id="rId1399"/>
    <p:sldId id="4251" r:id="rId1400"/>
    <p:sldId id="4252" r:id="rId1401"/>
    <p:sldId id="4253" r:id="rId1402"/>
    <p:sldId id="4254" r:id="rId1403"/>
    <p:sldId id="4255" r:id="rId1404"/>
    <p:sldId id="4256" r:id="rId1405"/>
    <p:sldId id="4257" r:id="rId1406"/>
    <p:sldId id="4258" r:id="rId1407"/>
    <p:sldId id="4259" r:id="rId1408"/>
    <p:sldId id="4260" r:id="rId1409"/>
    <p:sldId id="4261" r:id="rId1410"/>
    <p:sldId id="4262" r:id="rId1411"/>
    <p:sldId id="4263" r:id="rId1412"/>
    <p:sldId id="4264" r:id="rId1413"/>
    <p:sldId id="4265" r:id="rId1414"/>
    <p:sldId id="4266" r:id="rId1415"/>
    <p:sldId id="4267" r:id="rId1416"/>
    <p:sldId id="4268" r:id="rId1417"/>
    <p:sldId id="4269" r:id="rId1418"/>
    <p:sldId id="4270" r:id="rId1419"/>
    <p:sldId id="4271" r:id="rId1420"/>
    <p:sldId id="4272" r:id="rId1421"/>
    <p:sldId id="4273" r:id="rId1422"/>
    <p:sldId id="4274" r:id="rId1423"/>
    <p:sldId id="4275" r:id="rId1424"/>
    <p:sldId id="4276" r:id="rId1425"/>
    <p:sldId id="4277" r:id="rId1426"/>
    <p:sldId id="4278" r:id="rId1427"/>
    <p:sldId id="4279" r:id="rId1428"/>
    <p:sldId id="4280" r:id="rId1429"/>
    <p:sldId id="4281" r:id="rId1430"/>
    <p:sldId id="4282" r:id="rId1431"/>
    <p:sldId id="4283" r:id="rId1432"/>
    <p:sldId id="4284" r:id="rId1433"/>
    <p:sldId id="4285" r:id="rId1434"/>
    <p:sldId id="4286" r:id="rId1435"/>
    <p:sldId id="4287" r:id="rId1436"/>
    <p:sldId id="4288" r:id="rId1437"/>
    <p:sldId id="4289" r:id="rId1438"/>
    <p:sldId id="4290" r:id="rId1439"/>
    <p:sldId id="4291" r:id="rId1440"/>
    <p:sldId id="4292" r:id="rId1441"/>
    <p:sldId id="4293" r:id="rId1442"/>
    <p:sldId id="4294" r:id="rId1443"/>
    <p:sldId id="4295" r:id="rId1444"/>
    <p:sldId id="4296" r:id="rId1445"/>
    <p:sldId id="4297" r:id="rId1446"/>
    <p:sldId id="4298" r:id="rId1447"/>
    <p:sldId id="4299" r:id="rId1448"/>
    <p:sldId id="4300" r:id="rId1449"/>
    <p:sldId id="4301" r:id="rId1450"/>
    <p:sldId id="4302" r:id="rId1451"/>
    <p:sldId id="4303" r:id="rId1452"/>
    <p:sldId id="4304" r:id="rId1453"/>
    <p:sldId id="4305" r:id="rId1454"/>
    <p:sldId id="4306" r:id="rId1455"/>
    <p:sldId id="4307" r:id="rId1456"/>
    <p:sldId id="4308" r:id="rId1457"/>
    <p:sldId id="4309" r:id="rId1458"/>
    <p:sldId id="4310" r:id="rId1459"/>
    <p:sldId id="4311" r:id="rId1460"/>
    <p:sldId id="4312" r:id="rId1461"/>
    <p:sldId id="4313" r:id="rId1462"/>
    <p:sldId id="4314" r:id="rId1463"/>
    <p:sldId id="4315" r:id="rId1464"/>
    <p:sldId id="4316" r:id="rId1465"/>
    <p:sldId id="4317" r:id="rId1466"/>
    <p:sldId id="4318" r:id="rId1467"/>
    <p:sldId id="4319" r:id="rId1468"/>
    <p:sldId id="4320" r:id="rId1469"/>
    <p:sldId id="4321" r:id="rId1470"/>
    <p:sldId id="4322" r:id="rId1471"/>
    <p:sldId id="4323" r:id="rId1472"/>
    <p:sldId id="4324" r:id="rId1473"/>
    <p:sldId id="4325" r:id="rId1474"/>
    <p:sldId id="4326" r:id="rId1475"/>
    <p:sldId id="4327" r:id="rId1476"/>
    <p:sldId id="4328" r:id="rId1477"/>
    <p:sldId id="4329" r:id="rId1478"/>
    <p:sldId id="4330" r:id="rId1479"/>
    <p:sldId id="4331" r:id="rId1480"/>
    <p:sldId id="4332" r:id="rId1481"/>
    <p:sldId id="4333" r:id="rId1482"/>
    <p:sldId id="4334" r:id="rId1483"/>
    <p:sldId id="4335" r:id="rId1484"/>
    <p:sldId id="4336" r:id="rId1485"/>
    <p:sldId id="4337" r:id="rId1486"/>
    <p:sldId id="4338" r:id="rId1487"/>
    <p:sldId id="4339" r:id="rId1488"/>
    <p:sldId id="4340" r:id="rId1489"/>
    <p:sldId id="4341" r:id="rId1490"/>
    <p:sldId id="4342" r:id="rId1491"/>
    <p:sldId id="4343" r:id="rId1492"/>
    <p:sldId id="4344" r:id="rId1493"/>
    <p:sldId id="4345" r:id="rId1494"/>
    <p:sldId id="4346" r:id="rId1495"/>
    <p:sldId id="4347" r:id="rId1496"/>
    <p:sldId id="4348" r:id="rId1497"/>
    <p:sldId id="4349" r:id="rId1498"/>
    <p:sldId id="4350" r:id="rId1499"/>
    <p:sldId id="4351" r:id="rId1500"/>
    <p:sldId id="4352" r:id="rId1501"/>
    <p:sldId id="4353" r:id="rId1502"/>
    <p:sldId id="4354" r:id="rId1503"/>
    <p:sldId id="4355" r:id="rId1504"/>
    <p:sldId id="4356" r:id="rId1505"/>
    <p:sldId id="4357" r:id="rId1506"/>
    <p:sldId id="4358" r:id="rId1507"/>
    <p:sldId id="4359" r:id="rId1508"/>
    <p:sldId id="4360" r:id="rId1509"/>
    <p:sldId id="4361" r:id="rId1510"/>
    <p:sldId id="4362" r:id="rId1511"/>
    <p:sldId id="4363" r:id="rId1512"/>
    <p:sldId id="4364" r:id="rId1513"/>
    <p:sldId id="4365" r:id="rId1514"/>
    <p:sldId id="4366" r:id="rId1515"/>
    <p:sldId id="4367" r:id="rId1516"/>
    <p:sldId id="4368" r:id="rId1517"/>
    <p:sldId id="4369" r:id="rId1518"/>
    <p:sldId id="4370" r:id="rId1519"/>
    <p:sldId id="4371" r:id="rId1520"/>
    <p:sldId id="4372" r:id="rId1521"/>
    <p:sldId id="4373" r:id="rId1522"/>
    <p:sldId id="4374" r:id="rId1523"/>
    <p:sldId id="4375" r:id="rId1524"/>
    <p:sldId id="4376" r:id="rId1525"/>
    <p:sldId id="4377" r:id="rId1526"/>
    <p:sldId id="4378" r:id="rId1527"/>
    <p:sldId id="4379" r:id="rId1528"/>
    <p:sldId id="4380" r:id="rId1529"/>
    <p:sldId id="4381" r:id="rId1530"/>
    <p:sldId id="4382" r:id="rId1531"/>
    <p:sldId id="4383" r:id="rId1532"/>
    <p:sldId id="4384" r:id="rId1533"/>
    <p:sldId id="4385" r:id="rId1534"/>
    <p:sldId id="4386" r:id="rId1535"/>
    <p:sldId id="4387" r:id="rId1536"/>
    <p:sldId id="4388" r:id="rId1537"/>
    <p:sldId id="4389" r:id="rId1538"/>
    <p:sldId id="4390" r:id="rId1539"/>
    <p:sldId id="4391" r:id="rId1540"/>
    <p:sldId id="4392" r:id="rId1541"/>
    <p:sldId id="4393" r:id="rId1542"/>
    <p:sldId id="4394" r:id="rId1543"/>
    <p:sldId id="4395" r:id="rId1544"/>
    <p:sldId id="4396" r:id="rId1545"/>
    <p:sldId id="4397" r:id="rId1546"/>
    <p:sldId id="4398" r:id="rId1547"/>
    <p:sldId id="4399" r:id="rId1548"/>
    <p:sldId id="4400" r:id="rId1549"/>
    <p:sldId id="4401" r:id="rId1550"/>
    <p:sldId id="4402" r:id="rId1551"/>
    <p:sldId id="4403" r:id="rId1552"/>
    <p:sldId id="4404" r:id="rId1553"/>
    <p:sldId id="4405" r:id="rId1554"/>
    <p:sldId id="4406" r:id="rId1555"/>
    <p:sldId id="4407" r:id="rId1556"/>
    <p:sldId id="4408" r:id="rId1557"/>
    <p:sldId id="4409" r:id="rId1558"/>
    <p:sldId id="4410" r:id="rId1559"/>
    <p:sldId id="4411" r:id="rId1560"/>
    <p:sldId id="4412" r:id="rId1561"/>
    <p:sldId id="4413" r:id="rId1562"/>
    <p:sldId id="4414" r:id="rId1563"/>
    <p:sldId id="4415" r:id="rId1564"/>
    <p:sldId id="4416" r:id="rId1565"/>
    <p:sldId id="4417" r:id="rId1566"/>
    <p:sldId id="4418" r:id="rId1567"/>
    <p:sldId id="4419" r:id="rId1568"/>
    <p:sldId id="4420" r:id="rId1569"/>
    <p:sldId id="4421" r:id="rId1570"/>
    <p:sldId id="4422" r:id="rId1571"/>
    <p:sldId id="4423" r:id="rId1572"/>
    <p:sldId id="4424" r:id="rId1573"/>
    <p:sldId id="4425" r:id="rId1574"/>
    <p:sldId id="4426" r:id="rId1575"/>
    <p:sldId id="4427" r:id="rId1576"/>
    <p:sldId id="4428" r:id="rId1577"/>
    <p:sldId id="4429" r:id="rId1578"/>
    <p:sldId id="4430" r:id="rId1579"/>
    <p:sldId id="4431" r:id="rId1580"/>
    <p:sldId id="4432" r:id="rId1581"/>
    <p:sldId id="4433" r:id="rId1582"/>
    <p:sldId id="4434" r:id="rId1583"/>
    <p:sldId id="4435" r:id="rId1584"/>
    <p:sldId id="4436" r:id="rId1585"/>
    <p:sldId id="4437" r:id="rId1586"/>
    <p:sldId id="4438" r:id="rId1587"/>
    <p:sldId id="4439" r:id="rId1588"/>
    <p:sldId id="4440" r:id="rId1589"/>
    <p:sldId id="4441" r:id="rId1590"/>
    <p:sldId id="4442" r:id="rId1591"/>
    <p:sldId id="4443" r:id="rId1592"/>
    <p:sldId id="4444" r:id="rId1593"/>
    <p:sldId id="4445" r:id="rId1594"/>
    <p:sldId id="4446" r:id="rId1595"/>
    <p:sldId id="4447" r:id="rId1596"/>
    <p:sldId id="4448" r:id="rId1597"/>
    <p:sldId id="4449" r:id="rId1598"/>
    <p:sldId id="4450" r:id="rId1599"/>
    <p:sldId id="4451" r:id="rId1600"/>
    <p:sldId id="4452" r:id="rId1601"/>
    <p:sldId id="4453" r:id="rId1602"/>
    <p:sldId id="4454" r:id="rId1603"/>
    <p:sldId id="4455" r:id="rId1604"/>
    <p:sldId id="4456" r:id="rId1605"/>
    <p:sldId id="4457" r:id="rId1606"/>
    <p:sldId id="4458" r:id="rId1607"/>
    <p:sldId id="4459" r:id="rId1608"/>
    <p:sldId id="4460" r:id="rId1609"/>
    <p:sldId id="4461" r:id="rId1610"/>
    <p:sldId id="4462" r:id="rId1611"/>
    <p:sldId id="4463" r:id="rId1612"/>
    <p:sldId id="4464" r:id="rId1613"/>
    <p:sldId id="4465" r:id="rId1614"/>
    <p:sldId id="4466" r:id="rId1615"/>
    <p:sldId id="4467" r:id="rId1616"/>
    <p:sldId id="4468" r:id="rId1617"/>
    <p:sldId id="4469" r:id="rId1618"/>
    <p:sldId id="4470" r:id="rId1619"/>
    <p:sldId id="4471" r:id="rId1620"/>
    <p:sldId id="4472" r:id="rId1621"/>
    <p:sldId id="4473" r:id="rId1622"/>
    <p:sldId id="4474" r:id="rId1623"/>
    <p:sldId id="4475" r:id="rId1624"/>
    <p:sldId id="4476" r:id="rId1625"/>
    <p:sldId id="4477" r:id="rId1626"/>
    <p:sldId id="4478" r:id="rId1627"/>
    <p:sldId id="4479" r:id="rId1628"/>
    <p:sldId id="4480" r:id="rId1629"/>
    <p:sldId id="4481" r:id="rId1630"/>
    <p:sldId id="4482" r:id="rId1631"/>
    <p:sldId id="4483" r:id="rId1632"/>
    <p:sldId id="4484" r:id="rId1633"/>
    <p:sldId id="4485" r:id="rId1634"/>
    <p:sldId id="4486" r:id="rId1635"/>
    <p:sldId id="4487" r:id="rId1636"/>
    <p:sldId id="4488" r:id="rId1637"/>
    <p:sldId id="4489" r:id="rId1638"/>
    <p:sldId id="4490" r:id="rId1639"/>
    <p:sldId id="4491" r:id="rId1640"/>
    <p:sldId id="4492" r:id="rId1641"/>
    <p:sldId id="4493" r:id="rId1642"/>
    <p:sldId id="4494" r:id="rId1643"/>
    <p:sldId id="4495" r:id="rId1644"/>
    <p:sldId id="4496" r:id="rId1645"/>
    <p:sldId id="4497" r:id="rId1646"/>
    <p:sldId id="4498" r:id="rId1647"/>
    <p:sldId id="4499" r:id="rId1648"/>
    <p:sldId id="4500" r:id="rId1649"/>
    <p:sldId id="4501" r:id="rId1650"/>
    <p:sldId id="4502" r:id="rId1651"/>
    <p:sldId id="4503" r:id="rId1652"/>
    <p:sldId id="4504" r:id="rId1653"/>
    <p:sldId id="4505" r:id="rId1654"/>
    <p:sldId id="4506" r:id="rId1655"/>
    <p:sldId id="4507" r:id="rId1656"/>
    <p:sldId id="4508" r:id="rId1657"/>
    <p:sldId id="4509" r:id="rId1658"/>
    <p:sldId id="4510" r:id="rId1659"/>
    <p:sldId id="4511" r:id="rId1660"/>
    <p:sldId id="4512" r:id="rId1661"/>
    <p:sldId id="4513" r:id="rId1662"/>
    <p:sldId id="4514" r:id="rId1663"/>
    <p:sldId id="4515" r:id="rId1664"/>
    <p:sldId id="4516" r:id="rId1665"/>
    <p:sldId id="4517" r:id="rId1666"/>
    <p:sldId id="4518" r:id="rId1667"/>
    <p:sldId id="4519" r:id="rId1668"/>
    <p:sldId id="4520" r:id="rId1669"/>
    <p:sldId id="4521" r:id="rId1670"/>
    <p:sldId id="4522" r:id="rId1671"/>
    <p:sldId id="4523" r:id="rId1672"/>
    <p:sldId id="4524" r:id="rId1673"/>
    <p:sldId id="4525" r:id="rId1674"/>
    <p:sldId id="4526" r:id="rId1675"/>
    <p:sldId id="4527" r:id="rId1676"/>
    <p:sldId id="4528" r:id="rId1677"/>
    <p:sldId id="4529" r:id="rId1678"/>
    <p:sldId id="4530" r:id="rId1679"/>
    <p:sldId id="4531" r:id="rId1680"/>
    <p:sldId id="4532" r:id="rId1681"/>
    <p:sldId id="4533" r:id="rId1682"/>
    <p:sldId id="4534" r:id="rId1683"/>
    <p:sldId id="4535" r:id="rId1684"/>
    <p:sldId id="4536" r:id="rId1685"/>
    <p:sldId id="4537" r:id="rId1686"/>
    <p:sldId id="4538" r:id="rId1687"/>
    <p:sldId id="4539" r:id="rId1688"/>
    <p:sldId id="4540" r:id="rId1689"/>
    <p:sldId id="4541" r:id="rId1690"/>
    <p:sldId id="4542" r:id="rId1691"/>
    <p:sldId id="4543" r:id="rId1692"/>
    <p:sldId id="4544" r:id="rId1693"/>
    <p:sldId id="4545" r:id="rId1694"/>
    <p:sldId id="4546" r:id="rId1695"/>
    <p:sldId id="4547" r:id="rId1696"/>
    <p:sldId id="4548" r:id="rId1697"/>
    <p:sldId id="4549" r:id="rId1698"/>
    <p:sldId id="4550" r:id="rId1699"/>
    <p:sldId id="4551" r:id="rId1700"/>
    <p:sldId id="4552" r:id="rId1701"/>
    <p:sldId id="4553" r:id="rId1702"/>
    <p:sldId id="4554" r:id="rId1703"/>
    <p:sldId id="4555" r:id="rId1704"/>
    <p:sldId id="4556" r:id="rId1705"/>
    <p:sldId id="4557" r:id="rId1706"/>
    <p:sldId id="4558" r:id="rId1707"/>
    <p:sldId id="4559" r:id="rId1708"/>
    <p:sldId id="4560" r:id="rId1709"/>
    <p:sldId id="4561" r:id="rId1710"/>
    <p:sldId id="4562" r:id="rId1711"/>
    <p:sldId id="4563" r:id="rId1712"/>
    <p:sldId id="4564" r:id="rId1713"/>
    <p:sldId id="4565" r:id="rId1714"/>
    <p:sldId id="4566" r:id="rId1715"/>
    <p:sldId id="4567" r:id="rId1716"/>
    <p:sldId id="4568" r:id="rId1717"/>
    <p:sldId id="4569" r:id="rId1718"/>
    <p:sldId id="4570" r:id="rId1719"/>
    <p:sldId id="4571" r:id="rId1720"/>
    <p:sldId id="4572" r:id="rId1721"/>
    <p:sldId id="4573" r:id="rId1722"/>
    <p:sldId id="4574" r:id="rId1723"/>
    <p:sldId id="4575" r:id="rId1724"/>
    <p:sldId id="4576" r:id="rId1725"/>
    <p:sldId id="4577" r:id="rId1726"/>
    <p:sldId id="4578" r:id="rId1727"/>
    <p:sldId id="4579" r:id="rId1728"/>
    <p:sldId id="4580" r:id="rId1729"/>
    <p:sldId id="4581" r:id="rId1730"/>
    <p:sldId id="4582" r:id="rId1731"/>
    <p:sldId id="4583" r:id="rId1732"/>
    <p:sldId id="4584" r:id="rId1733"/>
    <p:sldId id="4585" r:id="rId1734"/>
    <p:sldId id="4586" r:id="rId1735"/>
    <p:sldId id="4587" r:id="rId1736"/>
    <p:sldId id="4588" r:id="rId1737"/>
    <p:sldId id="4589" r:id="rId1738"/>
    <p:sldId id="4590" r:id="rId1739"/>
    <p:sldId id="4591" r:id="rId1740"/>
    <p:sldId id="4592" r:id="rId1741"/>
    <p:sldId id="4593" r:id="rId1742"/>
    <p:sldId id="4594" r:id="rId1743"/>
    <p:sldId id="4595" r:id="rId1744"/>
    <p:sldId id="4596" r:id="rId1745"/>
    <p:sldId id="4597" r:id="rId1746"/>
    <p:sldId id="4598" r:id="rId1747"/>
    <p:sldId id="4599" r:id="rId1748"/>
    <p:sldId id="4600" r:id="rId1749"/>
    <p:sldId id="4601" r:id="rId1750"/>
    <p:sldId id="4602" r:id="rId1751"/>
    <p:sldId id="4603" r:id="rId1752"/>
    <p:sldId id="4604" r:id="rId1753"/>
    <p:sldId id="4605" r:id="rId1754"/>
    <p:sldId id="4606" r:id="rId1755"/>
    <p:sldId id="4607" r:id="rId1756"/>
    <p:sldId id="4608" r:id="rId1757"/>
    <p:sldId id="4609" r:id="rId1758"/>
    <p:sldId id="4610" r:id="rId1759"/>
    <p:sldId id="4611" r:id="rId1760"/>
    <p:sldId id="4612" r:id="rId1761"/>
    <p:sldId id="4613" r:id="rId1762"/>
    <p:sldId id="4614" r:id="rId1763"/>
    <p:sldId id="4615" r:id="rId1764"/>
    <p:sldId id="4616" r:id="rId1765"/>
    <p:sldId id="4617" r:id="rId1766"/>
    <p:sldId id="4618" r:id="rId1767"/>
    <p:sldId id="4619" r:id="rId1768"/>
    <p:sldId id="4620" r:id="rId1769"/>
    <p:sldId id="4621" r:id="rId1770"/>
    <p:sldId id="4622" r:id="rId1771"/>
    <p:sldId id="4623" r:id="rId1772"/>
    <p:sldId id="4624" r:id="rId1773"/>
    <p:sldId id="4625" r:id="rId1774"/>
    <p:sldId id="4626" r:id="rId1775"/>
    <p:sldId id="4627" r:id="rId1776"/>
    <p:sldId id="4628" r:id="rId1777"/>
    <p:sldId id="4629" r:id="rId1778"/>
    <p:sldId id="4630" r:id="rId1779"/>
    <p:sldId id="4631" r:id="rId1780"/>
    <p:sldId id="4632" r:id="rId1781"/>
    <p:sldId id="4633" r:id="rId1782"/>
    <p:sldId id="4634" r:id="rId1783"/>
    <p:sldId id="4635" r:id="rId1784"/>
    <p:sldId id="4636" r:id="rId1785"/>
    <p:sldId id="4637" r:id="rId1786"/>
    <p:sldId id="4638" r:id="rId1787"/>
    <p:sldId id="4639" r:id="rId1788"/>
    <p:sldId id="4640" r:id="rId1789"/>
    <p:sldId id="4641" r:id="rId1790"/>
    <p:sldId id="4642" r:id="rId1791"/>
    <p:sldId id="4643" r:id="rId1792"/>
    <p:sldId id="4644" r:id="rId1793"/>
    <p:sldId id="4645" r:id="rId1794"/>
    <p:sldId id="4646" r:id="rId1795"/>
    <p:sldId id="4647" r:id="rId1796"/>
    <p:sldId id="4648" r:id="rId1797"/>
    <p:sldId id="4649" r:id="rId1798"/>
    <p:sldId id="4650" r:id="rId1799"/>
    <p:sldId id="4651" r:id="rId1800"/>
    <p:sldId id="4652" r:id="rId1801"/>
    <p:sldId id="4653" r:id="rId1802"/>
    <p:sldId id="4654" r:id="rId1803"/>
    <p:sldId id="4655" r:id="rId1804"/>
    <p:sldId id="4656" r:id="rId1805"/>
    <p:sldId id="4657" r:id="rId1806"/>
    <p:sldId id="4658" r:id="rId1807"/>
    <p:sldId id="4659" r:id="rId1808"/>
    <p:sldId id="4660" r:id="rId1809"/>
    <p:sldId id="4661" r:id="rId1810"/>
    <p:sldId id="4662" r:id="rId1811"/>
    <p:sldId id="4663" r:id="rId1812"/>
    <p:sldId id="4664" r:id="rId1813"/>
    <p:sldId id="4665" r:id="rId1814"/>
    <p:sldId id="4666" r:id="rId1815"/>
    <p:sldId id="4667" r:id="rId1816"/>
    <p:sldId id="4668" r:id="rId1817"/>
    <p:sldId id="4669" r:id="rId1818"/>
    <p:sldId id="4670" r:id="rId1819"/>
    <p:sldId id="4671" r:id="rId1820"/>
    <p:sldId id="4672" r:id="rId1821"/>
    <p:sldId id="4673" r:id="rId1822"/>
    <p:sldId id="4674" r:id="rId1823"/>
    <p:sldId id="4675" r:id="rId1824"/>
    <p:sldId id="4676" r:id="rId1825"/>
    <p:sldId id="4677" r:id="rId1826"/>
    <p:sldId id="4678" r:id="rId1827"/>
    <p:sldId id="4679" r:id="rId1828"/>
    <p:sldId id="4680" r:id="rId1829"/>
    <p:sldId id="4681" r:id="rId1830"/>
    <p:sldId id="4682" r:id="rId1831"/>
    <p:sldId id="4683" r:id="rId1832"/>
    <p:sldId id="4684" r:id="rId1833"/>
    <p:sldId id="4685" r:id="rId1834"/>
    <p:sldId id="4686" r:id="rId1835"/>
    <p:sldId id="4687" r:id="rId1836"/>
    <p:sldId id="4688" r:id="rId1837"/>
    <p:sldId id="4689" r:id="rId1838"/>
    <p:sldId id="4690" r:id="rId1839"/>
    <p:sldId id="4691" r:id="rId1840"/>
    <p:sldId id="4692" r:id="rId1841"/>
    <p:sldId id="4693" r:id="rId1842"/>
    <p:sldId id="4694" r:id="rId1843"/>
    <p:sldId id="4695" r:id="rId1844"/>
    <p:sldId id="4696" r:id="rId1845"/>
    <p:sldId id="4697" r:id="rId1846"/>
    <p:sldId id="4698" r:id="rId1847"/>
    <p:sldId id="4699" r:id="rId1848"/>
    <p:sldId id="4700" r:id="rId1849"/>
    <p:sldId id="4701" r:id="rId1850"/>
    <p:sldId id="4702" r:id="rId1851"/>
    <p:sldId id="4703" r:id="rId1852"/>
    <p:sldId id="4704" r:id="rId1853"/>
    <p:sldId id="4705" r:id="rId1854"/>
    <p:sldId id="4706" r:id="rId1855"/>
    <p:sldId id="4707" r:id="rId1856"/>
    <p:sldId id="4708" r:id="rId1857"/>
    <p:sldId id="4709" r:id="rId1858"/>
    <p:sldId id="4710" r:id="rId1859"/>
    <p:sldId id="4711" r:id="rId1860"/>
    <p:sldId id="4712" r:id="rId1861"/>
    <p:sldId id="4713" r:id="rId1862"/>
    <p:sldId id="4714" r:id="rId1863"/>
    <p:sldId id="4715" r:id="rId1864"/>
    <p:sldId id="4716" r:id="rId1865"/>
    <p:sldId id="4717" r:id="rId1866"/>
    <p:sldId id="4718" r:id="rId1867"/>
    <p:sldId id="4719" r:id="rId1868"/>
    <p:sldId id="4720" r:id="rId1869"/>
    <p:sldId id="4721" r:id="rId1870"/>
    <p:sldId id="4722" r:id="rId1871"/>
    <p:sldId id="4723" r:id="rId1872"/>
    <p:sldId id="4724" r:id="rId1873"/>
    <p:sldId id="4725" r:id="rId1874"/>
    <p:sldId id="4726" r:id="rId1875"/>
    <p:sldId id="4727" r:id="rId1876"/>
    <p:sldId id="4728" r:id="rId1877"/>
    <p:sldId id="4729" r:id="rId1878"/>
    <p:sldId id="4730" r:id="rId1879"/>
    <p:sldId id="4731" r:id="rId1880"/>
    <p:sldId id="4732" r:id="rId1881"/>
    <p:sldId id="4733" r:id="rId1882"/>
    <p:sldId id="4734" r:id="rId1883"/>
    <p:sldId id="4735" r:id="rId1884"/>
    <p:sldId id="4736" r:id="rId1885"/>
    <p:sldId id="4737" r:id="rId1886"/>
    <p:sldId id="4738" r:id="rId1887"/>
    <p:sldId id="4739" r:id="rId1888"/>
    <p:sldId id="4740" r:id="rId1889"/>
    <p:sldId id="4741" r:id="rId1890"/>
    <p:sldId id="4742" r:id="rId1891"/>
    <p:sldId id="4743" r:id="rId1892"/>
    <p:sldId id="4744" r:id="rId1893"/>
    <p:sldId id="4745" r:id="rId1894"/>
    <p:sldId id="4746" r:id="rId1895"/>
    <p:sldId id="4747" r:id="rId1896"/>
    <p:sldId id="4748" r:id="rId1897"/>
    <p:sldId id="4749" r:id="rId1898"/>
    <p:sldId id="4750" r:id="rId1899"/>
    <p:sldId id="4751" r:id="rId1900"/>
    <p:sldId id="4752" r:id="rId1901"/>
    <p:sldId id="4753" r:id="rId1902"/>
    <p:sldId id="4754" r:id="rId1903"/>
    <p:sldId id="4755" r:id="rId1904"/>
    <p:sldId id="4756" r:id="rId1905"/>
    <p:sldId id="4757" r:id="rId1906"/>
    <p:sldId id="4758" r:id="rId1907"/>
    <p:sldId id="4759" r:id="rId1908"/>
    <p:sldId id="4760" r:id="rId1909"/>
    <p:sldId id="4761" r:id="rId1910"/>
    <p:sldId id="4762" r:id="rId1911"/>
    <p:sldId id="4763" r:id="rId1912"/>
    <p:sldId id="4764" r:id="rId1913"/>
    <p:sldId id="4765" r:id="rId1914"/>
    <p:sldId id="4766" r:id="rId1915"/>
    <p:sldId id="4767" r:id="rId1916"/>
    <p:sldId id="4768" r:id="rId1917"/>
    <p:sldId id="4769" r:id="rId1918"/>
    <p:sldId id="4770" r:id="rId1919"/>
    <p:sldId id="4771" r:id="rId1920"/>
    <p:sldId id="4772" r:id="rId1921"/>
    <p:sldId id="4773" r:id="rId1922"/>
    <p:sldId id="4774" r:id="rId1923"/>
    <p:sldId id="4775" r:id="rId1924"/>
    <p:sldId id="4776" r:id="rId1925"/>
    <p:sldId id="4777" r:id="rId1926"/>
    <p:sldId id="4778" r:id="rId1927"/>
    <p:sldId id="4779" r:id="rId1928"/>
    <p:sldId id="4780" r:id="rId1929"/>
    <p:sldId id="4781" r:id="rId1930"/>
    <p:sldId id="4782" r:id="rId1931"/>
    <p:sldId id="4783" r:id="rId1932"/>
    <p:sldId id="4784" r:id="rId1933"/>
    <p:sldId id="4785" r:id="rId1934"/>
    <p:sldId id="4786" r:id="rId1935"/>
    <p:sldId id="4787" r:id="rId1936"/>
    <p:sldId id="4788" r:id="rId1937"/>
    <p:sldId id="4789" r:id="rId1938"/>
    <p:sldId id="4790" r:id="rId1939"/>
    <p:sldId id="4791" r:id="rId1940"/>
    <p:sldId id="4792" r:id="rId1941"/>
    <p:sldId id="4793" r:id="rId1942"/>
    <p:sldId id="4794" r:id="rId1943"/>
    <p:sldId id="4795" r:id="rId1944"/>
    <p:sldId id="4796" r:id="rId1945"/>
    <p:sldId id="4797" r:id="rId1946"/>
    <p:sldId id="4798" r:id="rId1947"/>
    <p:sldId id="4799" r:id="rId1948"/>
    <p:sldId id="4800" r:id="rId1949"/>
    <p:sldId id="4801" r:id="rId1950"/>
    <p:sldId id="4802" r:id="rId1951"/>
    <p:sldId id="4803" r:id="rId1952"/>
    <p:sldId id="4804" r:id="rId1953"/>
    <p:sldId id="4805" r:id="rId1954"/>
    <p:sldId id="4806" r:id="rId1955"/>
    <p:sldId id="4807" r:id="rId1956"/>
    <p:sldId id="4808" r:id="rId1957"/>
    <p:sldId id="4809" r:id="rId1958"/>
    <p:sldId id="4810" r:id="rId1959"/>
    <p:sldId id="4811" r:id="rId1960"/>
    <p:sldId id="4812" r:id="rId1961"/>
    <p:sldId id="4813" r:id="rId1962"/>
    <p:sldId id="4814" r:id="rId1963"/>
    <p:sldId id="4815" r:id="rId1964"/>
    <p:sldId id="4816" r:id="rId1965"/>
    <p:sldId id="4817" r:id="rId1966"/>
    <p:sldId id="4818" r:id="rId1967"/>
    <p:sldId id="4819" r:id="rId1968"/>
    <p:sldId id="4820" r:id="rId1969"/>
    <p:sldId id="4821" r:id="rId1970"/>
    <p:sldId id="4822" r:id="rId1971"/>
    <p:sldId id="4823" r:id="rId1972"/>
    <p:sldId id="4824" r:id="rId1973"/>
    <p:sldId id="4825" r:id="rId1974"/>
    <p:sldId id="4826" r:id="rId1975"/>
    <p:sldId id="4827" r:id="rId1976"/>
    <p:sldId id="4828" r:id="rId1977"/>
    <p:sldId id="4829" r:id="rId1978"/>
    <p:sldId id="4830" r:id="rId1979"/>
    <p:sldId id="4831" r:id="rId1980"/>
    <p:sldId id="4832" r:id="rId1981"/>
    <p:sldId id="4833" r:id="rId1982"/>
    <p:sldId id="4834" r:id="rId1983"/>
    <p:sldId id="4835" r:id="rId1984"/>
    <p:sldId id="4836" r:id="rId1985"/>
    <p:sldId id="4837" r:id="rId1986"/>
    <p:sldId id="4838" r:id="rId1987"/>
    <p:sldId id="4839" r:id="rId1988"/>
    <p:sldId id="4840" r:id="rId1989"/>
    <p:sldId id="4841" r:id="rId1990"/>
    <p:sldId id="4842" r:id="rId1991"/>
    <p:sldId id="4843" r:id="rId1992"/>
    <p:sldId id="4844" r:id="rId1993"/>
    <p:sldId id="4845" r:id="rId1994"/>
    <p:sldId id="4846" r:id="rId1995"/>
    <p:sldId id="4847" r:id="rId1996"/>
    <p:sldId id="4848" r:id="rId1997"/>
    <p:sldId id="4849" r:id="rId1998"/>
    <p:sldId id="4850" r:id="rId1999"/>
    <p:sldId id="4851" r:id="rId2000"/>
    <p:sldId id="4852" r:id="rId2001"/>
    <p:sldId id="4853" r:id="rId2002"/>
    <p:sldId id="4854" r:id="rId2003"/>
    <p:sldId id="4855" r:id="rId2004"/>
    <p:sldId id="4856" r:id="rId2005"/>
    <p:sldId id="4857" r:id="rId2006"/>
    <p:sldId id="4858" r:id="rId2007"/>
    <p:sldId id="4859" r:id="rId2008"/>
    <p:sldId id="4860" r:id="rId2009"/>
    <p:sldId id="4861" r:id="rId2010"/>
    <p:sldId id="4862" r:id="rId2011"/>
    <p:sldId id="4863" r:id="rId2012"/>
    <p:sldId id="4864" r:id="rId2013"/>
    <p:sldId id="4865" r:id="rId2014"/>
    <p:sldId id="4866" r:id="rId2015"/>
    <p:sldId id="4867" r:id="rId2016"/>
    <p:sldId id="4868" r:id="rId2017"/>
    <p:sldId id="4869" r:id="rId2018"/>
    <p:sldId id="4870" r:id="rId2019"/>
    <p:sldId id="4871" r:id="rId2020"/>
    <p:sldId id="4872" r:id="rId2021"/>
    <p:sldId id="4873" r:id="rId2022"/>
    <p:sldId id="4874" r:id="rId2023"/>
    <p:sldId id="4875" r:id="rId2024"/>
    <p:sldId id="4876" r:id="rId2025"/>
    <p:sldId id="4877" r:id="rId2026"/>
    <p:sldId id="4878" r:id="rId2027"/>
    <p:sldId id="4879" r:id="rId2028"/>
    <p:sldId id="4880" r:id="rId2029"/>
    <p:sldId id="4881" r:id="rId2030"/>
    <p:sldId id="4882" r:id="rId2031"/>
    <p:sldId id="4883" r:id="rId2032"/>
    <p:sldId id="4884" r:id="rId2033"/>
    <p:sldId id="4885" r:id="rId2034"/>
    <p:sldId id="4886" r:id="rId2035"/>
    <p:sldId id="4887" r:id="rId2036"/>
    <p:sldId id="4888" r:id="rId2037"/>
    <p:sldId id="4889" r:id="rId2038"/>
    <p:sldId id="4890" r:id="rId2039"/>
    <p:sldId id="4891" r:id="rId2040"/>
    <p:sldId id="4892" r:id="rId2041"/>
    <p:sldId id="4893" r:id="rId2042"/>
    <p:sldId id="4894" r:id="rId2043"/>
    <p:sldId id="4895" r:id="rId2044"/>
    <p:sldId id="4896" r:id="rId2045"/>
    <p:sldId id="4897" r:id="rId2046"/>
    <p:sldId id="4898" r:id="rId2047"/>
    <p:sldId id="4899" r:id="rId2048"/>
    <p:sldId id="4900" r:id="rId2049"/>
    <p:sldId id="4901" r:id="rId2050"/>
    <p:sldId id="4902" r:id="rId2051"/>
    <p:sldId id="4903" r:id="rId2052"/>
    <p:sldId id="4904" r:id="rId2053"/>
    <p:sldId id="4905" r:id="rId2054"/>
    <p:sldId id="4906" r:id="rId2055"/>
    <p:sldId id="4907" r:id="rId2056"/>
    <p:sldId id="4908" r:id="rId2057"/>
    <p:sldId id="4909" r:id="rId2058"/>
    <p:sldId id="4910" r:id="rId2059"/>
    <p:sldId id="4911" r:id="rId2060"/>
    <p:sldId id="4912" r:id="rId2061"/>
    <p:sldId id="4913" r:id="rId2062"/>
    <p:sldId id="4914" r:id="rId2063"/>
    <p:sldId id="4915" r:id="rId2064"/>
    <p:sldId id="4916" r:id="rId2065"/>
    <p:sldId id="4917" r:id="rId2066"/>
    <p:sldId id="4918" r:id="rId2067"/>
    <p:sldId id="4919" r:id="rId2068"/>
    <p:sldId id="4920" r:id="rId2069"/>
    <p:sldId id="4921" r:id="rId2070"/>
    <p:sldId id="4922" r:id="rId2071"/>
    <p:sldId id="4923" r:id="rId2072"/>
    <p:sldId id="4924" r:id="rId2073"/>
    <p:sldId id="4925" r:id="rId2074"/>
    <p:sldId id="4926" r:id="rId2075"/>
    <p:sldId id="4927" r:id="rId2076"/>
    <p:sldId id="4928" r:id="rId2077"/>
    <p:sldId id="4929" r:id="rId2078"/>
    <p:sldId id="4930" r:id="rId2079"/>
    <p:sldId id="4931" r:id="rId2080"/>
    <p:sldId id="4932" r:id="rId2081"/>
    <p:sldId id="4933" r:id="rId2082"/>
    <p:sldId id="4934" r:id="rId2083"/>
    <p:sldId id="4935" r:id="rId2084"/>
    <p:sldId id="4936" r:id="rId2085"/>
    <p:sldId id="4937" r:id="rId2086"/>
    <p:sldId id="4938" r:id="rId2087"/>
    <p:sldId id="4939" r:id="rId2088"/>
    <p:sldId id="4940" r:id="rId2089"/>
    <p:sldId id="4941" r:id="rId2090"/>
    <p:sldId id="4942" r:id="rId2091"/>
    <p:sldId id="4943" r:id="rId2092"/>
    <p:sldId id="4944" r:id="rId2093"/>
    <p:sldId id="4945" r:id="rId2094"/>
    <p:sldId id="4946" r:id="rId2095"/>
    <p:sldId id="4947" r:id="rId2096"/>
    <p:sldId id="4948" r:id="rId2097"/>
    <p:sldId id="4949" r:id="rId2098"/>
    <p:sldId id="4950" r:id="rId2099"/>
    <p:sldId id="4951" r:id="rId2100"/>
    <p:sldId id="4952" r:id="rId2101"/>
    <p:sldId id="4953" r:id="rId2102"/>
    <p:sldId id="4954" r:id="rId2103"/>
    <p:sldId id="4955" r:id="rId2104"/>
    <p:sldId id="4956" r:id="rId2105"/>
    <p:sldId id="4957" r:id="rId2106"/>
    <p:sldId id="4958" r:id="rId2107"/>
    <p:sldId id="4959" r:id="rId2108"/>
    <p:sldId id="4960" r:id="rId2109"/>
    <p:sldId id="4961" r:id="rId2110"/>
    <p:sldId id="4962" r:id="rId2111"/>
    <p:sldId id="4963" r:id="rId2112"/>
    <p:sldId id="4964" r:id="rId2113"/>
    <p:sldId id="4965" r:id="rId2114"/>
    <p:sldId id="4966" r:id="rId2115"/>
    <p:sldId id="4967" r:id="rId2116"/>
    <p:sldId id="4968" r:id="rId2117"/>
    <p:sldId id="4969" r:id="rId2118"/>
    <p:sldId id="4970" r:id="rId2119"/>
    <p:sldId id="4971" r:id="rId2120"/>
    <p:sldId id="4972" r:id="rId2121"/>
    <p:sldId id="4973" r:id="rId2122"/>
    <p:sldId id="4974" r:id="rId2123"/>
    <p:sldId id="4975" r:id="rId2124"/>
    <p:sldId id="4976" r:id="rId2125"/>
    <p:sldId id="4977" r:id="rId2126"/>
    <p:sldId id="4978" r:id="rId2127"/>
    <p:sldId id="4979" r:id="rId2128"/>
    <p:sldId id="4980" r:id="rId2129"/>
    <p:sldId id="4981" r:id="rId2130"/>
    <p:sldId id="4982" r:id="rId2131"/>
    <p:sldId id="4983" r:id="rId2132"/>
    <p:sldId id="4984" r:id="rId2133"/>
    <p:sldId id="4985" r:id="rId2134"/>
    <p:sldId id="4986" r:id="rId2135"/>
    <p:sldId id="4987" r:id="rId2136"/>
    <p:sldId id="4988" r:id="rId2137"/>
    <p:sldId id="4989" r:id="rId2138"/>
    <p:sldId id="4990" r:id="rId2139"/>
    <p:sldId id="4991" r:id="rId2140"/>
    <p:sldId id="4992" r:id="rId2141"/>
    <p:sldId id="4993" r:id="rId2142"/>
    <p:sldId id="4994" r:id="rId2143"/>
    <p:sldId id="4995" r:id="rId2144"/>
    <p:sldId id="4996" r:id="rId2145"/>
    <p:sldId id="4997" r:id="rId2146"/>
    <p:sldId id="4998" r:id="rId2147"/>
    <p:sldId id="4999" r:id="rId2148"/>
    <p:sldId id="5000" r:id="rId2149"/>
    <p:sldId id="5001" r:id="rId2150"/>
    <p:sldId id="5002" r:id="rId2151"/>
    <p:sldId id="5003" r:id="rId2152"/>
    <p:sldId id="5004" r:id="rId2153"/>
    <p:sldId id="5005" r:id="rId2154"/>
    <p:sldId id="5006" r:id="rId2155"/>
    <p:sldId id="5007" r:id="rId2156"/>
    <p:sldId id="5008" r:id="rId2157"/>
    <p:sldId id="5009" r:id="rId2158"/>
    <p:sldId id="5010" r:id="rId2159"/>
    <p:sldId id="5011" r:id="rId2160"/>
    <p:sldId id="5012" r:id="rId2161"/>
    <p:sldId id="5013" r:id="rId2162"/>
    <p:sldId id="5014" r:id="rId2163"/>
    <p:sldId id="5015" r:id="rId2164"/>
    <p:sldId id="5016" r:id="rId2165"/>
    <p:sldId id="5017" r:id="rId2166"/>
    <p:sldId id="5018" r:id="rId2167"/>
    <p:sldId id="5019" r:id="rId2168"/>
    <p:sldId id="5020" r:id="rId2169"/>
    <p:sldId id="5021" r:id="rId2170"/>
    <p:sldId id="5022" r:id="rId2171"/>
    <p:sldId id="5023" r:id="rId2172"/>
    <p:sldId id="5024" r:id="rId2173"/>
    <p:sldId id="5025" r:id="rId2174"/>
    <p:sldId id="5026" r:id="rId2175"/>
    <p:sldId id="5027" r:id="rId2176"/>
    <p:sldId id="5028" r:id="rId2177"/>
    <p:sldId id="5029" r:id="rId2178"/>
    <p:sldId id="5030" r:id="rId2179"/>
    <p:sldId id="5031" r:id="rId2180"/>
    <p:sldId id="5032" r:id="rId2181"/>
    <p:sldId id="5033" r:id="rId2182"/>
    <p:sldId id="5034" r:id="rId2183"/>
    <p:sldId id="5035" r:id="rId2184"/>
    <p:sldId id="5036" r:id="rId2185"/>
    <p:sldId id="5037" r:id="rId2186"/>
    <p:sldId id="5038" r:id="rId2187"/>
    <p:sldId id="5039" r:id="rId2188"/>
    <p:sldId id="5040" r:id="rId2189"/>
    <p:sldId id="5041" r:id="rId2190"/>
    <p:sldId id="5042" r:id="rId2191"/>
    <p:sldId id="5043" r:id="rId2192"/>
    <p:sldId id="5044" r:id="rId2193"/>
    <p:sldId id="5045" r:id="rId2194"/>
    <p:sldId id="5046" r:id="rId2195"/>
    <p:sldId id="5047" r:id="rId2196"/>
    <p:sldId id="5048" r:id="rId2197"/>
    <p:sldId id="5049" r:id="rId2198"/>
    <p:sldId id="5050" r:id="rId2199"/>
    <p:sldId id="5051" r:id="rId2200"/>
    <p:sldId id="5052" r:id="rId2201"/>
    <p:sldId id="5053" r:id="rId2202"/>
    <p:sldId id="5054" r:id="rId2203"/>
    <p:sldId id="5055" r:id="rId2204"/>
    <p:sldId id="5056" r:id="rId2205"/>
    <p:sldId id="5057" r:id="rId2206"/>
    <p:sldId id="5058" r:id="rId2207"/>
    <p:sldId id="5059" r:id="rId2208"/>
    <p:sldId id="5060" r:id="rId2209"/>
    <p:sldId id="5061" r:id="rId2210"/>
    <p:sldId id="5062" r:id="rId2211"/>
    <p:sldId id="5063" r:id="rId2212"/>
    <p:sldId id="5064" r:id="rId2213"/>
    <p:sldId id="5065" r:id="rId2214"/>
    <p:sldId id="5066" r:id="rId2215"/>
    <p:sldId id="5067" r:id="rId2216"/>
    <p:sldId id="5068" r:id="rId2217"/>
    <p:sldId id="5069" r:id="rId2218"/>
    <p:sldId id="5070" r:id="rId2219"/>
    <p:sldId id="5071" r:id="rId2220"/>
    <p:sldId id="5072" r:id="rId2221"/>
    <p:sldId id="5073" r:id="rId2222"/>
    <p:sldId id="5074" r:id="rId2223"/>
    <p:sldId id="5075" r:id="rId2224"/>
    <p:sldId id="5076" r:id="rId2225"/>
    <p:sldId id="5077" r:id="rId2226"/>
    <p:sldId id="5078" r:id="rId2227"/>
    <p:sldId id="5079" r:id="rId2228"/>
    <p:sldId id="5080" r:id="rId2229"/>
    <p:sldId id="5081" r:id="rId2230"/>
    <p:sldId id="5082" r:id="rId2231"/>
    <p:sldId id="5083" r:id="rId2232"/>
    <p:sldId id="5084" r:id="rId2233"/>
    <p:sldId id="5085" r:id="rId2234"/>
    <p:sldId id="5086" r:id="rId2235"/>
    <p:sldId id="5087" r:id="rId2236"/>
    <p:sldId id="5088" r:id="rId2237"/>
    <p:sldId id="5089" r:id="rId2238"/>
    <p:sldId id="5090" r:id="rId2239"/>
    <p:sldId id="5091" r:id="rId2240"/>
    <p:sldId id="5092" r:id="rId2241"/>
    <p:sldId id="5093" r:id="rId2242"/>
    <p:sldId id="5094" r:id="rId2243"/>
    <p:sldId id="5095" r:id="rId2244"/>
    <p:sldId id="5096" r:id="rId2245"/>
    <p:sldId id="5097" r:id="rId2246"/>
    <p:sldId id="5098" r:id="rId2247"/>
    <p:sldId id="5099" r:id="rId2248"/>
    <p:sldId id="5100" r:id="rId2249"/>
    <p:sldId id="5101" r:id="rId2250"/>
    <p:sldId id="5102" r:id="rId2251"/>
    <p:sldId id="5103" r:id="rId2252"/>
    <p:sldId id="5104" r:id="rId2253"/>
    <p:sldId id="5105" r:id="rId2254"/>
    <p:sldId id="5106" r:id="rId2255"/>
    <p:sldId id="5107" r:id="rId2256"/>
    <p:sldId id="5108" r:id="rId2257"/>
    <p:sldId id="5109" r:id="rId2258"/>
    <p:sldId id="5110" r:id="rId2259"/>
    <p:sldId id="5111" r:id="rId2260"/>
    <p:sldId id="5112" r:id="rId2261"/>
    <p:sldId id="5113" r:id="rId2262"/>
    <p:sldId id="5114" r:id="rId2263"/>
    <p:sldId id="5115" r:id="rId2264"/>
    <p:sldId id="5116" r:id="rId2265"/>
    <p:sldId id="5117" r:id="rId2266"/>
    <p:sldId id="5118" r:id="rId2267"/>
    <p:sldId id="5119" r:id="rId2268"/>
    <p:sldId id="5120" r:id="rId2269"/>
    <p:sldId id="5121" r:id="rId2270"/>
    <p:sldId id="5122" r:id="rId2271"/>
    <p:sldId id="5123" r:id="rId2272"/>
    <p:sldId id="5124" r:id="rId2273"/>
    <p:sldId id="5125" r:id="rId2274"/>
    <p:sldId id="5126" r:id="rId2275"/>
    <p:sldId id="5127" r:id="rId2276"/>
    <p:sldId id="5128" r:id="rId2277"/>
    <p:sldId id="5129" r:id="rId2278"/>
    <p:sldId id="5130" r:id="rId2279"/>
    <p:sldId id="5131" r:id="rId2280"/>
    <p:sldId id="5132" r:id="rId2281"/>
    <p:sldId id="5133" r:id="rId2282"/>
    <p:sldId id="5134" r:id="rId2283"/>
    <p:sldId id="5135" r:id="rId2284"/>
    <p:sldId id="5136" r:id="rId2285"/>
    <p:sldId id="5137" r:id="rId2286"/>
    <p:sldId id="5138" r:id="rId2287"/>
    <p:sldId id="5139" r:id="rId2288"/>
    <p:sldId id="5140" r:id="rId2289"/>
    <p:sldId id="5141" r:id="rId2290"/>
    <p:sldId id="5142" r:id="rId2291"/>
    <p:sldId id="5143" r:id="rId2292"/>
    <p:sldId id="5144" r:id="rId2293"/>
    <p:sldId id="5145" r:id="rId2294"/>
    <p:sldId id="5146" r:id="rId2295"/>
    <p:sldId id="5147" r:id="rId2296"/>
    <p:sldId id="5148" r:id="rId2297"/>
    <p:sldId id="5149" r:id="rId2298"/>
    <p:sldId id="5150" r:id="rId2299"/>
    <p:sldId id="5151" r:id="rId2300"/>
    <p:sldId id="5152" r:id="rId2301"/>
    <p:sldId id="5153" r:id="rId2302"/>
    <p:sldId id="5154" r:id="rId2303"/>
    <p:sldId id="5155" r:id="rId2304"/>
    <p:sldId id="5156" r:id="rId2305"/>
    <p:sldId id="5157" r:id="rId2306"/>
    <p:sldId id="5158" r:id="rId2307"/>
    <p:sldId id="5159" r:id="rId2308"/>
    <p:sldId id="5160" r:id="rId2309"/>
    <p:sldId id="5161" r:id="rId2310"/>
    <p:sldId id="5162" r:id="rId2311"/>
    <p:sldId id="5163" r:id="rId2312"/>
    <p:sldId id="5164" r:id="rId2313"/>
    <p:sldId id="5165" r:id="rId2314"/>
    <p:sldId id="5166" r:id="rId2315"/>
    <p:sldId id="5167" r:id="rId2316"/>
    <p:sldId id="5168" r:id="rId2317"/>
    <p:sldId id="5169" r:id="rId2318"/>
    <p:sldId id="5170" r:id="rId2319"/>
    <p:sldId id="5171" r:id="rId2320"/>
    <p:sldId id="5172" r:id="rId2321"/>
    <p:sldId id="5173" r:id="rId2322"/>
    <p:sldId id="5174" r:id="rId2323"/>
    <p:sldId id="5175" r:id="rId2324"/>
    <p:sldId id="5176" r:id="rId2325"/>
    <p:sldId id="5177" r:id="rId2326"/>
    <p:sldId id="5178" r:id="rId2327"/>
    <p:sldId id="5179" r:id="rId2328"/>
    <p:sldId id="5180" r:id="rId2329"/>
    <p:sldId id="5181" r:id="rId2330"/>
    <p:sldId id="5182" r:id="rId2331"/>
    <p:sldId id="5183" r:id="rId2332"/>
    <p:sldId id="5184" r:id="rId2333"/>
    <p:sldId id="5185" r:id="rId2334"/>
    <p:sldId id="5186" r:id="rId2335"/>
    <p:sldId id="5187" r:id="rId2336"/>
    <p:sldId id="5188" r:id="rId2337"/>
    <p:sldId id="5189" r:id="rId2338"/>
    <p:sldId id="5190" r:id="rId2339"/>
    <p:sldId id="5191" r:id="rId2340"/>
    <p:sldId id="5192" r:id="rId2341"/>
    <p:sldId id="5193" r:id="rId2342"/>
    <p:sldId id="5194" r:id="rId2343"/>
    <p:sldId id="5195" r:id="rId2344"/>
    <p:sldId id="5196" r:id="rId2345"/>
    <p:sldId id="5197" r:id="rId2346"/>
    <p:sldId id="5198" r:id="rId2347"/>
    <p:sldId id="5199" r:id="rId2348"/>
    <p:sldId id="5200" r:id="rId2349"/>
    <p:sldId id="5201" r:id="rId23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75"/>
    <p:restoredTop sz="94694"/>
  </p:normalViewPr>
  <p:slideViewPr>
    <p:cSldViewPr snapToGrid="0" snapToObjects="1">
      <p:cViewPr varScale="1">
        <p:scale>
          <a:sx n="121" d="100"/>
          <a:sy n="121" d="100"/>
        </p:scale>
        <p:origin x="9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00" Type="http://schemas.openxmlformats.org/officeDocument/2006/relationships/slide" Target="slides/slide95.xml"/><Relationship Id="rId1000" Type="http://schemas.openxmlformats.org/officeDocument/2006/relationships/slide" Target="slides/slide995.xml"/><Relationship Id="rId1001" Type="http://schemas.openxmlformats.org/officeDocument/2006/relationships/slide" Target="slides/slide996.xml"/><Relationship Id="rId1002" Type="http://schemas.openxmlformats.org/officeDocument/2006/relationships/slide" Target="slides/slide997.xml"/><Relationship Id="rId1003" Type="http://schemas.openxmlformats.org/officeDocument/2006/relationships/slide" Target="slides/slide998.xml"/><Relationship Id="rId1004" Type="http://schemas.openxmlformats.org/officeDocument/2006/relationships/slide" Target="slides/slide999.xml"/><Relationship Id="rId1005" Type="http://schemas.openxmlformats.org/officeDocument/2006/relationships/slide" Target="slides/slide1000.xml"/><Relationship Id="rId1006" Type="http://schemas.openxmlformats.org/officeDocument/2006/relationships/slide" Target="slides/slide1001.xml"/><Relationship Id="rId1007" Type="http://schemas.openxmlformats.org/officeDocument/2006/relationships/slide" Target="slides/slide1002.xml"/><Relationship Id="rId1008" Type="http://schemas.openxmlformats.org/officeDocument/2006/relationships/slide" Target="slides/slide1003.xml"/><Relationship Id="rId1009" Type="http://schemas.openxmlformats.org/officeDocument/2006/relationships/slide" Target="slides/slide1004.xml"/><Relationship Id="rId101" Type="http://schemas.openxmlformats.org/officeDocument/2006/relationships/slide" Target="slides/slide96.xml"/><Relationship Id="rId1010" Type="http://schemas.openxmlformats.org/officeDocument/2006/relationships/slide" Target="slides/slide1005.xml"/><Relationship Id="rId1011" Type="http://schemas.openxmlformats.org/officeDocument/2006/relationships/slide" Target="slides/slide1006.xml"/><Relationship Id="rId1012" Type="http://schemas.openxmlformats.org/officeDocument/2006/relationships/slide" Target="slides/slide1007.xml"/><Relationship Id="rId1013" Type="http://schemas.openxmlformats.org/officeDocument/2006/relationships/slide" Target="slides/slide1008.xml"/><Relationship Id="rId1014" Type="http://schemas.openxmlformats.org/officeDocument/2006/relationships/slide" Target="slides/slide1009.xml"/><Relationship Id="rId1015" Type="http://schemas.openxmlformats.org/officeDocument/2006/relationships/slide" Target="slides/slide1010.xml"/><Relationship Id="rId1016" Type="http://schemas.openxmlformats.org/officeDocument/2006/relationships/slide" Target="slides/slide1011.xml"/><Relationship Id="rId1017" Type="http://schemas.openxmlformats.org/officeDocument/2006/relationships/slide" Target="slides/slide1012.xml"/><Relationship Id="rId1018" Type="http://schemas.openxmlformats.org/officeDocument/2006/relationships/slide" Target="slides/slide1013.xml"/><Relationship Id="rId1019" Type="http://schemas.openxmlformats.org/officeDocument/2006/relationships/slide" Target="slides/slide1014.xml"/><Relationship Id="rId102" Type="http://schemas.openxmlformats.org/officeDocument/2006/relationships/slide" Target="slides/slide97.xml"/><Relationship Id="rId1020" Type="http://schemas.openxmlformats.org/officeDocument/2006/relationships/slide" Target="slides/slide1015.xml"/><Relationship Id="rId1021" Type="http://schemas.openxmlformats.org/officeDocument/2006/relationships/slide" Target="slides/slide1016.xml"/><Relationship Id="rId1022" Type="http://schemas.openxmlformats.org/officeDocument/2006/relationships/slide" Target="slides/slide1017.xml"/><Relationship Id="rId1023" Type="http://schemas.openxmlformats.org/officeDocument/2006/relationships/slide" Target="slides/slide1018.xml"/><Relationship Id="rId1024" Type="http://schemas.openxmlformats.org/officeDocument/2006/relationships/slide" Target="slides/slide1019.xml"/><Relationship Id="rId1025" Type="http://schemas.openxmlformats.org/officeDocument/2006/relationships/slide" Target="slides/slide1020.xml"/><Relationship Id="rId1026" Type="http://schemas.openxmlformats.org/officeDocument/2006/relationships/slide" Target="slides/slide1021.xml"/><Relationship Id="rId1027" Type="http://schemas.openxmlformats.org/officeDocument/2006/relationships/slide" Target="slides/slide1022.xml"/><Relationship Id="rId1028" Type="http://schemas.openxmlformats.org/officeDocument/2006/relationships/slide" Target="slides/slide1023.xml"/><Relationship Id="rId1029" Type="http://schemas.openxmlformats.org/officeDocument/2006/relationships/slide" Target="slides/slide1024.xml"/><Relationship Id="rId103" Type="http://schemas.openxmlformats.org/officeDocument/2006/relationships/slide" Target="slides/slide98.xml"/><Relationship Id="rId1030" Type="http://schemas.openxmlformats.org/officeDocument/2006/relationships/slide" Target="slides/slide1025.xml"/><Relationship Id="rId1031" Type="http://schemas.openxmlformats.org/officeDocument/2006/relationships/slide" Target="slides/slide1026.xml"/><Relationship Id="rId1032" Type="http://schemas.openxmlformats.org/officeDocument/2006/relationships/slide" Target="slides/slide1027.xml"/><Relationship Id="rId1033" Type="http://schemas.openxmlformats.org/officeDocument/2006/relationships/slide" Target="slides/slide1028.xml"/><Relationship Id="rId1034" Type="http://schemas.openxmlformats.org/officeDocument/2006/relationships/slide" Target="slides/slide1029.xml"/><Relationship Id="rId1035" Type="http://schemas.openxmlformats.org/officeDocument/2006/relationships/slide" Target="slides/slide1030.xml"/><Relationship Id="rId1036" Type="http://schemas.openxmlformats.org/officeDocument/2006/relationships/slide" Target="slides/slide1031.xml"/><Relationship Id="rId1037" Type="http://schemas.openxmlformats.org/officeDocument/2006/relationships/slide" Target="slides/slide1032.xml"/><Relationship Id="rId1038" Type="http://schemas.openxmlformats.org/officeDocument/2006/relationships/slide" Target="slides/slide1033.xml"/><Relationship Id="rId1039" Type="http://schemas.openxmlformats.org/officeDocument/2006/relationships/slide" Target="slides/slide1034.xml"/><Relationship Id="rId104" Type="http://schemas.openxmlformats.org/officeDocument/2006/relationships/slide" Target="slides/slide99.xml"/><Relationship Id="rId1040" Type="http://schemas.openxmlformats.org/officeDocument/2006/relationships/slide" Target="slides/slide1035.xml"/><Relationship Id="rId1041" Type="http://schemas.openxmlformats.org/officeDocument/2006/relationships/slide" Target="slides/slide1036.xml"/><Relationship Id="rId1042" Type="http://schemas.openxmlformats.org/officeDocument/2006/relationships/slide" Target="slides/slide1037.xml"/><Relationship Id="rId1043" Type="http://schemas.openxmlformats.org/officeDocument/2006/relationships/slide" Target="slides/slide1038.xml"/><Relationship Id="rId1044" Type="http://schemas.openxmlformats.org/officeDocument/2006/relationships/slide" Target="slides/slide1039.xml"/><Relationship Id="rId1045" Type="http://schemas.openxmlformats.org/officeDocument/2006/relationships/slide" Target="slides/slide1040.xml"/><Relationship Id="rId1046" Type="http://schemas.openxmlformats.org/officeDocument/2006/relationships/slide" Target="slides/slide1041.xml"/><Relationship Id="rId1047" Type="http://schemas.openxmlformats.org/officeDocument/2006/relationships/slide" Target="slides/slide1042.xml"/><Relationship Id="rId1048" Type="http://schemas.openxmlformats.org/officeDocument/2006/relationships/slide" Target="slides/slide1043.xml"/><Relationship Id="rId1049" Type="http://schemas.openxmlformats.org/officeDocument/2006/relationships/slide" Target="slides/slide1044.xml"/><Relationship Id="rId105" Type="http://schemas.openxmlformats.org/officeDocument/2006/relationships/slide" Target="slides/slide100.xml"/><Relationship Id="rId1050" Type="http://schemas.openxmlformats.org/officeDocument/2006/relationships/slide" Target="slides/slide1045.xml"/><Relationship Id="rId1051" Type="http://schemas.openxmlformats.org/officeDocument/2006/relationships/slide" Target="slides/slide1046.xml"/><Relationship Id="rId1052" Type="http://schemas.openxmlformats.org/officeDocument/2006/relationships/slide" Target="slides/slide1047.xml"/><Relationship Id="rId1053" Type="http://schemas.openxmlformats.org/officeDocument/2006/relationships/slide" Target="slides/slide1048.xml"/><Relationship Id="rId1054" Type="http://schemas.openxmlformats.org/officeDocument/2006/relationships/slide" Target="slides/slide1049.xml"/><Relationship Id="rId1055" Type="http://schemas.openxmlformats.org/officeDocument/2006/relationships/slide" Target="slides/slide1050.xml"/><Relationship Id="rId1056" Type="http://schemas.openxmlformats.org/officeDocument/2006/relationships/slide" Target="slides/slide1051.xml"/><Relationship Id="rId1057" Type="http://schemas.openxmlformats.org/officeDocument/2006/relationships/slide" Target="slides/slide1052.xml"/><Relationship Id="rId1058" Type="http://schemas.openxmlformats.org/officeDocument/2006/relationships/slide" Target="slides/slide1053.xml"/><Relationship Id="rId1059" Type="http://schemas.openxmlformats.org/officeDocument/2006/relationships/slide" Target="slides/slide1054.xml"/><Relationship Id="rId106" Type="http://schemas.openxmlformats.org/officeDocument/2006/relationships/slide" Target="slides/slide101.xml"/><Relationship Id="rId1060" Type="http://schemas.openxmlformats.org/officeDocument/2006/relationships/slide" Target="slides/slide1055.xml"/><Relationship Id="rId1061" Type="http://schemas.openxmlformats.org/officeDocument/2006/relationships/slide" Target="slides/slide1056.xml"/><Relationship Id="rId1062" Type="http://schemas.openxmlformats.org/officeDocument/2006/relationships/slide" Target="slides/slide1057.xml"/><Relationship Id="rId1063" Type="http://schemas.openxmlformats.org/officeDocument/2006/relationships/slide" Target="slides/slide1058.xml"/><Relationship Id="rId1064" Type="http://schemas.openxmlformats.org/officeDocument/2006/relationships/slide" Target="slides/slide1059.xml"/><Relationship Id="rId1065" Type="http://schemas.openxmlformats.org/officeDocument/2006/relationships/slide" Target="slides/slide1060.xml"/><Relationship Id="rId1066" Type="http://schemas.openxmlformats.org/officeDocument/2006/relationships/slide" Target="slides/slide1061.xml"/><Relationship Id="rId1067" Type="http://schemas.openxmlformats.org/officeDocument/2006/relationships/slide" Target="slides/slide1062.xml"/><Relationship Id="rId1068" Type="http://schemas.openxmlformats.org/officeDocument/2006/relationships/slide" Target="slides/slide1063.xml"/><Relationship Id="rId1069" Type="http://schemas.openxmlformats.org/officeDocument/2006/relationships/slide" Target="slides/slide1064.xml"/><Relationship Id="rId107" Type="http://schemas.openxmlformats.org/officeDocument/2006/relationships/slide" Target="slides/slide102.xml"/><Relationship Id="rId1070" Type="http://schemas.openxmlformats.org/officeDocument/2006/relationships/slide" Target="slides/slide1065.xml"/><Relationship Id="rId1071" Type="http://schemas.openxmlformats.org/officeDocument/2006/relationships/slide" Target="slides/slide1066.xml"/><Relationship Id="rId1072" Type="http://schemas.openxmlformats.org/officeDocument/2006/relationships/slide" Target="slides/slide1067.xml"/><Relationship Id="rId1073" Type="http://schemas.openxmlformats.org/officeDocument/2006/relationships/slide" Target="slides/slide1068.xml"/><Relationship Id="rId1074" Type="http://schemas.openxmlformats.org/officeDocument/2006/relationships/slide" Target="slides/slide1069.xml"/><Relationship Id="rId1075" Type="http://schemas.openxmlformats.org/officeDocument/2006/relationships/slide" Target="slides/slide1070.xml"/><Relationship Id="rId1076" Type="http://schemas.openxmlformats.org/officeDocument/2006/relationships/slide" Target="slides/slide1071.xml"/><Relationship Id="rId1077" Type="http://schemas.openxmlformats.org/officeDocument/2006/relationships/slide" Target="slides/slide1072.xml"/><Relationship Id="rId1078" Type="http://schemas.openxmlformats.org/officeDocument/2006/relationships/slide" Target="slides/slide1073.xml"/><Relationship Id="rId1079" Type="http://schemas.openxmlformats.org/officeDocument/2006/relationships/slide" Target="slides/slide1074.xml"/><Relationship Id="rId108" Type="http://schemas.openxmlformats.org/officeDocument/2006/relationships/slide" Target="slides/slide103.xml"/><Relationship Id="rId1080" Type="http://schemas.openxmlformats.org/officeDocument/2006/relationships/slide" Target="slides/slide1075.xml"/><Relationship Id="rId1081" Type="http://schemas.openxmlformats.org/officeDocument/2006/relationships/slide" Target="slides/slide1076.xml"/><Relationship Id="rId1082" Type="http://schemas.openxmlformats.org/officeDocument/2006/relationships/slide" Target="slides/slide1077.xml"/><Relationship Id="rId1083" Type="http://schemas.openxmlformats.org/officeDocument/2006/relationships/slide" Target="slides/slide1078.xml"/><Relationship Id="rId1084" Type="http://schemas.openxmlformats.org/officeDocument/2006/relationships/slide" Target="slides/slide1079.xml"/><Relationship Id="rId1085" Type="http://schemas.openxmlformats.org/officeDocument/2006/relationships/slide" Target="slides/slide1080.xml"/><Relationship Id="rId1086" Type="http://schemas.openxmlformats.org/officeDocument/2006/relationships/slide" Target="slides/slide1081.xml"/><Relationship Id="rId1087" Type="http://schemas.openxmlformats.org/officeDocument/2006/relationships/slide" Target="slides/slide1082.xml"/><Relationship Id="rId1088" Type="http://schemas.openxmlformats.org/officeDocument/2006/relationships/slide" Target="slides/slide1083.xml"/><Relationship Id="rId1089" Type="http://schemas.openxmlformats.org/officeDocument/2006/relationships/slide" Target="slides/slide1084.xml"/><Relationship Id="rId109" Type="http://schemas.openxmlformats.org/officeDocument/2006/relationships/slide" Target="slides/slide104.xml"/><Relationship Id="rId1090" Type="http://schemas.openxmlformats.org/officeDocument/2006/relationships/slide" Target="slides/slide1085.xml"/><Relationship Id="rId1091" Type="http://schemas.openxmlformats.org/officeDocument/2006/relationships/slide" Target="slides/slide1086.xml"/><Relationship Id="rId1092" Type="http://schemas.openxmlformats.org/officeDocument/2006/relationships/slide" Target="slides/slide1087.xml"/><Relationship Id="rId1093" Type="http://schemas.openxmlformats.org/officeDocument/2006/relationships/slide" Target="slides/slide1088.xml"/><Relationship Id="rId1094" Type="http://schemas.openxmlformats.org/officeDocument/2006/relationships/slide" Target="slides/slide1089.xml"/><Relationship Id="rId1095" Type="http://schemas.openxmlformats.org/officeDocument/2006/relationships/slide" Target="slides/slide1090.xml"/><Relationship Id="rId1096" Type="http://schemas.openxmlformats.org/officeDocument/2006/relationships/slide" Target="slides/slide1091.xml"/><Relationship Id="rId1097" Type="http://schemas.openxmlformats.org/officeDocument/2006/relationships/slide" Target="slides/slide1092.xml"/><Relationship Id="rId1098" Type="http://schemas.openxmlformats.org/officeDocument/2006/relationships/slide" Target="slides/slide1093.xml"/><Relationship Id="rId1099" Type="http://schemas.openxmlformats.org/officeDocument/2006/relationships/slide" Target="slides/slide1094.xml"/><Relationship Id="rId11" Type="http://schemas.openxmlformats.org/officeDocument/2006/relationships/slide" Target="slides/slide6.xml"/><Relationship Id="rId110" Type="http://schemas.openxmlformats.org/officeDocument/2006/relationships/slide" Target="slides/slide105.xml"/><Relationship Id="rId1100" Type="http://schemas.openxmlformats.org/officeDocument/2006/relationships/slide" Target="slides/slide1095.xml"/><Relationship Id="rId1101" Type="http://schemas.openxmlformats.org/officeDocument/2006/relationships/slide" Target="slides/slide1096.xml"/><Relationship Id="rId1102" Type="http://schemas.openxmlformats.org/officeDocument/2006/relationships/slide" Target="slides/slide1097.xml"/><Relationship Id="rId1103" Type="http://schemas.openxmlformats.org/officeDocument/2006/relationships/slide" Target="slides/slide1098.xml"/><Relationship Id="rId1104" Type="http://schemas.openxmlformats.org/officeDocument/2006/relationships/slide" Target="slides/slide1099.xml"/><Relationship Id="rId1105" Type="http://schemas.openxmlformats.org/officeDocument/2006/relationships/slide" Target="slides/slide1100.xml"/><Relationship Id="rId1106" Type="http://schemas.openxmlformats.org/officeDocument/2006/relationships/slide" Target="slides/slide1101.xml"/><Relationship Id="rId1107" Type="http://schemas.openxmlformats.org/officeDocument/2006/relationships/slide" Target="slides/slide1102.xml"/><Relationship Id="rId1108" Type="http://schemas.openxmlformats.org/officeDocument/2006/relationships/slide" Target="slides/slide1103.xml"/><Relationship Id="rId1109" Type="http://schemas.openxmlformats.org/officeDocument/2006/relationships/slide" Target="slides/slide1104.xml"/><Relationship Id="rId111" Type="http://schemas.openxmlformats.org/officeDocument/2006/relationships/slide" Target="slides/slide106.xml"/><Relationship Id="rId1110" Type="http://schemas.openxmlformats.org/officeDocument/2006/relationships/slide" Target="slides/slide1105.xml"/><Relationship Id="rId1111" Type="http://schemas.openxmlformats.org/officeDocument/2006/relationships/slide" Target="slides/slide1106.xml"/><Relationship Id="rId1112" Type="http://schemas.openxmlformats.org/officeDocument/2006/relationships/slide" Target="slides/slide1107.xml"/><Relationship Id="rId1113" Type="http://schemas.openxmlformats.org/officeDocument/2006/relationships/slide" Target="slides/slide1108.xml"/><Relationship Id="rId1114" Type="http://schemas.openxmlformats.org/officeDocument/2006/relationships/slide" Target="slides/slide1109.xml"/><Relationship Id="rId1115" Type="http://schemas.openxmlformats.org/officeDocument/2006/relationships/slide" Target="slides/slide1110.xml"/><Relationship Id="rId1116" Type="http://schemas.openxmlformats.org/officeDocument/2006/relationships/slide" Target="slides/slide1111.xml"/><Relationship Id="rId1117" Type="http://schemas.openxmlformats.org/officeDocument/2006/relationships/slide" Target="slides/slide1112.xml"/><Relationship Id="rId1118" Type="http://schemas.openxmlformats.org/officeDocument/2006/relationships/slide" Target="slides/slide1113.xml"/><Relationship Id="rId1119" Type="http://schemas.openxmlformats.org/officeDocument/2006/relationships/slide" Target="slides/slide1114.xml"/><Relationship Id="rId112" Type="http://schemas.openxmlformats.org/officeDocument/2006/relationships/slide" Target="slides/slide107.xml"/><Relationship Id="rId1120" Type="http://schemas.openxmlformats.org/officeDocument/2006/relationships/slide" Target="slides/slide1115.xml"/><Relationship Id="rId1121" Type="http://schemas.openxmlformats.org/officeDocument/2006/relationships/slide" Target="slides/slide1116.xml"/><Relationship Id="rId1122" Type="http://schemas.openxmlformats.org/officeDocument/2006/relationships/slide" Target="slides/slide1117.xml"/><Relationship Id="rId1123" Type="http://schemas.openxmlformats.org/officeDocument/2006/relationships/slide" Target="slides/slide1118.xml"/><Relationship Id="rId1124" Type="http://schemas.openxmlformats.org/officeDocument/2006/relationships/slide" Target="slides/slide1119.xml"/><Relationship Id="rId1125" Type="http://schemas.openxmlformats.org/officeDocument/2006/relationships/slide" Target="slides/slide1120.xml"/><Relationship Id="rId1126" Type="http://schemas.openxmlformats.org/officeDocument/2006/relationships/slide" Target="slides/slide1121.xml"/><Relationship Id="rId1127" Type="http://schemas.openxmlformats.org/officeDocument/2006/relationships/slide" Target="slides/slide1122.xml"/><Relationship Id="rId1128" Type="http://schemas.openxmlformats.org/officeDocument/2006/relationships/slide" Target="slides/slide1123.xml"/><Relationship Id="rId1129" Type="http://schemas.openxmlformats.org/officeDocument/2006/relationships/slide" Target="slides/slide1124.xml"/><Relationship Id="rId113" Type="http://schemas.openxmlformats.org/officeDocument/2006/relationships/slide" Target="slides/slide108.xml"/><Relationship Id="rId1130" Type="http://schemas.openxmlformats.org/officeDocument/2006/relationships/slide" Target="slides/slide1125.xml"/><Relationship Id="rId1131" Type="http://schemas.openxmlformats.org/officeDocument/2006/relationships/slide" Target="slides/slide1126.xml"/><Relationship Id="rId1132" Type="http://schemas.openxmlformats.org/officeDocument/2006/relationships/slide" Target="slides/slide1127.xml"/><Relationship Id="rId1133" Type="http://schemas.openxmlformats.org/officeDocument/2006/relationships/slide" Target="slides/slide1128.xml"/><Relationship Id="rId1134" Type="http://schemas.openxmlformats.org/officeDocument/2006/relationships/slide" Target="slides/slide1129.xml"/><Relationship Id="rId1135" Type="http://schemas.openxmlformats.org/officeDocument/2006/relationships/slide" Target="slides/slide1130.xml"/><Relationship Id="rId1136" Type="http://schemas.openxmlformats.org/officeDocument/2006/relationships/slide" Target="slides/slide1131.xml"/><Relationship Id="rId1137" Type="http://schemas.openxmlformats.org/officeDocument/2006/relationships/slide" Target="slides/slide1132.xml"/><Relationship Id="rId1138" Type="http://schemas.openxmlformats.org/officeDocument/2006/relationships/slide" Target="slides/slide1133.xml"/><Relationship Id="rId1139" Type="http://schemas.openxmlformats.org/officeDocument/2006/relationships/slide" Target="slides/slide1134.xml"/><Relationship Id="rId114" Type="http://schemas.openxmlformats.org/officeDocument/2006/relationships/slide" Target="slides/slide109.xml"/><Relationship Id="rId1140" Type="http://schemas.openxmlformats.org/officeDocument/2006/relationships/slide" Target="slides/slide1135.xml"/><Relationship Id="rId1141" Type="http://schemas.openxmlformats.org/officeDocument/2006/relationships/slide" Target="slides/slide1136.xml"/><Relationship Id="rId1142" Type="http://schemas.openxmlformats.org/officeDocument/2006/relationships/slide" Target="slides/slide1137.xml"/><Relationship Id="rId1143" Type="http://schemas.openxmlformats.org/officeDocument/2006/relationships/slide" Target="slides/slide1138.xml"/><Relationship Id="rId1144" Type="http://schemas.openxmlformats.org/officeDocument/2006/relationships/slide" Target="slides/slide1139.xml"/><Relationship Id="rId1145" Type="http://schemas.openxmlformats.org/officeDocument/2006/relationships/slide" Target="slides/slide1140.xml"/><Relationship Id="rId1146" Type="http://schemas.openxmlformats.org/officeDocument/2006/relationships/slide" Target="slides/slide1141.xml"/><Relationship Id="rId1147" Type="http://schemas.openxmlformats.org/officeDocument/2006/relationships/slide" Target="slides/slide1142.xml"/><Relationship Id="rId1148" Type="http://schemas.openxmlformats.org/officeDocument/2006/relationships/slide" Target="slides/slide1143.xml"/><Relationship Id="rId1149" Type="http://schemas.openxmlformats.org/officeDocument/2006/relationships/slide" Target="slides/slide1144.xml"/><Relationship Id="rId115" Type="http://schemas.openxmlformats.org/officeDocument/2006/relationships/slide" Target="slides/slide110.xml"/><Relationship Id="rId1150" Type="http://schemas.openxmlformats.org/officeDocument/2006/relationships/slide" Target="slides/slide1145.xml"/><Relationship Id="rId1151" Type="http://schemas.openxmlformats.org/officeDocument/2006/relationships/slide" Target="slides/slide1146.xml"/><Relationship Id="rId1152" Type="http://schemas.openxmlformats.org/officeDocument/2006/relationships/slide" Target="slides/slide1147.xml"/><Relationship Id="rId1153" Type="http://schemas.openxmlformats.org/officeDocument/2006/relationships/slide" Target="slides/slide1148.xml"/><Relationship Id="rId1154" Type="http://schemas.openxmlformats.org/officeDocument/2006/relationships/slide" Target="slides/slide1149.xml"/><Relationship Id="rId1155" Type="http://schemas.openxmlformats.org/officeDocument/2006/relationships/slide" Target="slides/slide1150.xml"/><Relationship Id="rId1156" Type="http://schemas.openxmlformats.org/officeDocument/2006/relationships/slide" Target="slides/slide1151.xml"/><Relationship Id="rId1157" Type="http://schemas.openxmlformats.org/officeDocument/2006/relationships/slide" Target="slides/slide1152.xml"/><Relationship Id="rId1158" Type="http://schemas.openxmlformats.org/officeDocument/2006/relationships/slide" Target="slides/slide1153.xml"/><Relationship Id="rId1159" Type="http://schemas.openxmlformats.org/officeDocument/2006/relationships/slide" Target="slides/slide1154.xml"/><Relationship Id="rId116" Type="http://schemas.openxmlformats.org/officeDocument/2006/relationships/slide" Target="slides/slide111.xml"/><Relationship Id="rId1160" Type="http://schemas.openxmlformats.org/officeDocument/2006/relationships/slide" Target="slides/slide1155.xml"/><Relationship Id="rId1161" Type="http://schemas.openxmlformats.org/officeDocument/2006/relationships/slide" Target="slides/slide1156.xml"/><Relationship Id="rId1162" Type="http://schemas.openxmlformats.org/officeDocument/2006/relationships/slide" Target="slides/slide1157.xml"/><Relationship Id="rId1163" Type="http://schemas.openxmlformats.org/officeDocument/2006/relationships/slide" Target="slides/slide1158.xml"/><Relationship Id="rId1164" Type="http://schemas.openxmlformats.org/officeDocument/2006/relationships/slide" Target="slides/slide1159.xml"/><Relationship Id="rId1165" Type="http://schemas.openxmlformats.org/officeDocument/2006/relationships/slide" Target="slides/slide1160.xml"/><Relationship Id="rId1166" Type="http://schemas.openxmlformats.org/officeDocument/2006/relationships/slide" Target="slides/slide1161.xml"/><Relationship Id="rId1167" Type="http://schemas.openxmlformats.org/officeDocument/2006/relationships/slide" Target="slides/slide1162.xml"/><Relationship Id="rId1168" Type="http://schemas.openxmlformats.org/officeDocument/2006/relationships/slide" Target="slides/slide1163.xml"/><Relationship Id="rId1169" Type="http://schemas.openxmlformats.org/officeDocument/2006/relationships/slide" Target="slides/slide1164.xml"/><Relationship Id="rId117" Type="http://schemas.openxmlformats.org/officeDocument/2006/relationships/slide" Target="slides/slide112.xml"/><Relationship Id="rId1170" Type="http://schemas.openxmlformats.org/officeDocument/2006/relationships/slide" Target="slides/slide1165.xml"/><Relationship Id="rId1171" Type="http://schemas.openxmlformats.org/officeDocument/2006/relationships/slide" Target="slides/slide1166.xml"/><Relationship Id="rId1172" Type="http://schemas.openxmlformats.org/officeDocument/2006/relationships/slide" Target="slides/slide1167.xml"/><Relationship Id="rId1173" Type="http://schemas.openxmlformats.org/officeDocument/2006/relationships/slide" Target="slides/slide1168.xml"/><Relationship Id="rId1174" Type="http://schemas.openxmlformats.org/officeDocument/2006/relationships/slide" Target="slides/slide1169.xml"/><Relationship Id="rId1175" Type="http://schemas.openxmlformats.org/officeDocument/2006/relationships/slide" Target="slides/slide1170.xml"/><Relationship Id="rId1176" Type="http://schemas.openxmlformats.org/officeDocument/2006/relationships/slide" Target="slides/slide1171.xml"/><Relationship Id="rId1177" Type="http://schemas.openxmlformats.org/officeDocument/2006/relationships/slide" Target="slides/slide1172.xml"/><Relationship Id="rId1178" Type="http://schemas.openxmlformats.org/officeDocument/2006/relationships/slide" Target="slides/slide1173.xml"/><Relationship Id="rId1179" Type="http://schemas.openxmlformats.org/officeDocument/2006/relationships/slide" Target="slides/slide1174.xml"/><Relationship Id="rId118" Type="http://schemas.openxmlformats.org/officeDocument/2006/relationships/slide" Target="slides/slide113.xml"/><Relationship Id="rId1180" Type="http://schemas.openxmlformats.org/officeDocument/2006/relationships/slide" Target="slides/slide1175.xml"/><Relationship Id="rId1181" Type="http://schemas.openxmlformats.org/officeDocument/2006/relationships/slide" Target="slides/slide1176.xml"/><Relationship Id="rId1182" Type="http://schemas.openxmlformats.org/officeDocument/2006/relationships/slide" Target="slides/slide1177.xml"/><Relationship Id="rId1183" Type="http://schemas.openxmlformats.org/officeDocument/2006/relationships/slide" Target="slides/slide1178.xml"/><Relationship Id="rId1184" Type="http://schemas.openxmlformats.org/officeDocument/2006/relationships/slide" Target="slides/slide1179.xml"/><Relationship Id="rId1185" Type="http://schemas.openxmlformats.org/officeDocument/2006/relationships/slide" Target="slides/slide1180.xml"/><Relationship Id="rId1186" Type="http://schemas.openxmlformats.org/officeDocument/2006/relationships/slide" Target="slides/slide1181.xml"/><Relationship Id="rId1187" Type="http://schemas.openxmlformats.org/officeDocument/2006/relationships/slide" Target="slides/slide1182.xml"/><Relationship Id="rId1188" Type="http://schemas.openxmlformats.org/officeDocument/2006/relationships/slide" Target="slides/slide1183.xml"/><Relationship Id="rId1189" Type="http://schemas.openxmlformats.org/officeDocument/2006/relationships/slide" Target="slides/slide1184.xml"/><Relationship Id="rId119" Type="http://schemas.openxmlformats.org/officeDocument/2006/relationships/slide" Target="slides/slide114.xml"/><Relationship Id="rId1190" Type="http://schemas.openxmlformats.org/officeDocument/2006/relationships/slide" Target="slides/slide1185.xml"/><Relationship Id="rId1191" Type="http://schemas.openxmlformats.org/officeDocument/2006/relationships/slide" Target="slides/slide1186.xml"/><Relationship Id="rId1192" Type="http://schemas.openxmlformats.org/officeDocument/2006/relationships/slide" Target="slides/slide1187.xml"/><Relationship Id="rId1193" Type="http://schemas.openxmlformats.org/officeDocument/2006/relationships/slide" Target="slides/slide1188.xml"/><Relationship Id="rId1194" Type="http://schemas.openxmlformats.org/officeDocument/2006/relationships/slide" Target="slides/slide1189.xml"/><Relationship Id="rId1195" Type="http://schemas.openxmlformats.org/officeDocument/2006/relationships/slide" Target="slides/slide1190.xml"/><Relationship Id="rId1196" Type="http://schemas.openxmlformats.org/officeDocument/2006/relationships/slide" Target="slides/slide1191.xml"/><Relationship Id="rId1197" Type="http://schemas.openxmlformats.org/officeDocument/2006/relationships/slide" Target="slides/slide1192.xml"/><Relationship Id="rId1198" Type="http://schemas.openxmlformats.org/officeDocument/2006/relationships/slide" Target="slides/slide1193.xml"/><Relationship Id="rId1199" Type="http://schemas.openxmlformats.org/officeDocument/2006/relationships/slide" Target="slides/slide1194.xml"/><Relationship Id="rId12" Type="http://schemas.openxmlformats.org/officeDocument/2006/relationships/slide" Target="slides/slide7.xml"/><Relationship Id="rId120" Type="http://schemas.openxmlformats.org/officeDocument/2006/relationships/slide" Target="slides/slide115.xml"/><Relationship Id="rId1200" Type="http://schemas.openxmlformats.org/officeDocument/2006/relationships/slide" Target="slides/slide1195.xml"/><Relationship Id="rId1201" Type="http://schemas.openxmlformats.org/officeDocument/2006/relationships/slide" Target="slides/slide1196.xml"/><Relationship Id="rId1202" Type="http://schemas.openxmlformats.org/officeDocument/2006/relationships/slide" Target="slides/slide1197.xml"/><Relationship Id="rId1203" Type="http://schemas.openxmlformats.org/officeDocument/2006/relationships/slide" Target="slides/slide1198.xml"/><Relationship Id="rId1204" Type="http://schemas.openxmlformats.org/officeDocument/2006/relationships/slide" Target="slides/slide1199.xml"/><Relationship Id="rId1205" Type="http://schemas.openxmlformats.org/officeDocument/2006/relationships/slide" Target="slides/slide1200.xml"/><Relationship Id="rId1206" Type="http://schemas.openxmlformats.org/officeDocument/2006/relationships/slide" Target="slides/slide1201.xml"/><Relationship Id="rId1207" Type="http://schemas.openxmlformats.org/officeDocument/2006/relationships/slide" Target="slides/slide1202.xml"/><Relationship Id="rId1208" Type="http://schemas.openxmlformats.org/officeDocument/2006/relationships/slide" Target="slides/slide1203.xml"/><Relationship Id="rId1209" Type="http://schemas.openxmlformats.org/officeDocument/2006/relationships/slide" Target="slides/slide1204.xml"/><Relationship Id="rId121" Type="http://schemas.openxmlformats.org/officeDocument/2006/relationships/slide" Target="slides/slide116.xml"/><Relationship Id="rId1210" Type="http://schemas.openxmlformats.org/officeDocument/2006/relationships/slide" Target="slides/slide1205.xml"/><Relationship Id="rId1211" Type="http://schemas.openxmlformats.org/officeDocument/2006/relationships/slide" Target="slides/slide1206.xml"/><Relationship Id="rId1212" Type="http://schemas.openxmlformats.org/officeDocument/2006/relationships/slide" Target="slides/slide1207.xml"/><Relationship Id="rId1213" Type="http://schemas.openxmlformats.org/officeDocument/2006/relationships/slide" Target="slides/slide1208.xml"/><Relationship Id="rId1214" Type="http://schemas.openxmlformats.org/officeDocument/2006/relationships/slide" Target="slides/slide1209.xml"/><Relationship Id="rId1215" Type="http://schemas.openxmlformats.org/officeDocument/2006/relationships/slide" Target="slides/slide1210.xml"/><Relationship Id="rId1216" Type="http://schemas.openxmlformats.org/officeDocument/2006/relationships/slide" Target="slides/slide1211.xml"/><Relationship Id="rId1217" Type="http://schemas.openxmlformats.org/officeDocument/2006/relationships/slide" Target="slides/slide1212.xml"/><Relationship Id="rId1218" Type="http://schemas.openxmlformats.org/officeDocument/2006/relationships/slide" Target="slides/slide1213.xml"/><Relationship Id="rId1219" Type="http://schemas.openxmlformats.org/officeDocument/2006/relationships/slide" Target="slides/slide1214.xml"/><Relationship Id="rId122" Type="http://schemas.openxmlformats.org/officeDocument/2006/relationships/slide" Target="slides/slide117.xml"/><Relationship Id="rId1220" Type="http://schemas.openxmlformats.org/officeDocument/2006/relationships/slide" Target="slides/slide1215.xml"/><Relationship Id="rId1221" Type="http://schemas.openxmlformats.org/officeDocument/2006/relationships/slide" Target="slides/slide1216.xml"/><Relationship Id="rId1222" Type="http://schemas.openxmlformats.org/officeDocument/2006/relationships/slide" Target="slides/slide1217.xml"/><Relationship Id="rId1223" Type="http://schemas.openxmlformats.org/officeDocument/2006/relationships/slide" Target="slides/slide1218.xml"/><Relationship Id="rId1224" Type="http://schemas.openxmlformats.org/officeDocument/2006/relationships/slide" Target="slides/slide1219.xml"/><Relationship Id="rId1225" Type="http://schemas.openxmlformats.org/officeDocument/2006/relationships/slide" Target="slides/slide1220.xml"/><Relationship Id="rId1226" Type="http://schemas.openxmlformats.org/officeDocument/2006/relationships/slide" Target="slides/slide1221.xml"/><Relationship Id="rId1227" Type="http://schemas.openxmlformats.org/officeDocument/2006/relationships/slide" Target="slides/slide1222.xml"/><Relationship Id="rId1228" Type="http://schemas.openxmlformats.org/officeDocument/2006/relationships/slide" Target="slides/slide1223.xml"/><Relationship Id="rId1229" Type="http://schemas.openxmlformats.org/officeDocument/2006/relationships/slide" Target="slides/slide1224.xml"/><Relationship Id="rId123" Type="http://schemas.openxmlformats.org/officeDocument/2006/relationships/slide" Target="slides/slide118.xml"/><Relationship Id="rId1230" Type="http://schemas.openxmlformats.org/officeDocument/2006/relationships/slide" Target="slides/slide1225.xml"/><Relationship Id="rId1231" Type="http://schemas.openxmlformats.org/officeDocument/2006/relationships/slide" Target="slides/slide1226.xml"/><Relationship Id="rId1232" Type="http://schemas.openxmlformats.org/officeDocument/2006/relationships/slide" Target="slides/slide1227.xml"/><Relationship Id="rId1233" Type="http://schemas.openxmlformats.org/officeDocument/2006/relationships/slide" Target="slides/slide1228.xml"/><Relationship Id="rId1234" Type="http://schemas.openxmlformats.org/officeDocument/2006/relationships/slide" Target="slides/slide1229.xml"/><Relationship Id="rId1235" Type="http://schemas.openxmlformats.org/officeDocument/2006/relationships/slide" Target="slides/slide1230.xml"/><Relationship Id="rId1236" Type="http://schemas.openxmlformats.org/officeDocument/2006/relationships/slide" Target="slides/slide1231.xml"/><Relationship Id="rId1237" Type="http://schemas.openxmlformats.org/officeDocument/2006/relationships/slide" Target="slides/slide1232.xml"/><Relationship Id="rId1238" Type="http://schemas.openxmlformats.org/officeDocument/2006/relationships/slide" Target="slides/slide1233.xml"/><Relationship Id="rId1239" Type="http://schemas.openxmlformats.org/officeDocument/2006/relationships/slide" Target="slides/slide1234.xml"/><Relationship Id="rId124" Type="http://schemas.openxmlformats.org/officeDocument/2006/relationships/slide" Target="slides/slide119.xml"/><Relationship Id="rId1240" Type="http://schemas.openxmlformats.org/officeDocument/2006/relationships/slide" Target="slides/slide1235.xml"/><Relationship Id="rId1241" Type="http://schemas.openxmlformats.org/officeDocument/2006/relationships/slide" Target="slides/slide1236.xml"/><Relationship Id="rId1242" Type="http://schemas.openxmlformats.org/officeDocument/2006/relationships/slide" Target="slides/slide1237.xml"/><Relationship Id="rId1243" Type="http://schemas.openxmlformats.org/officeDocument/2006/relationships/slide" Target="slides/slide1238.xml"/><Relationship Id="rId1244" Type="http://schemas.openxmlformats.org/officeDocument/2006/relationships/slide" Target="slides/slide1239.xml"/><Relationship Id="rId1245" Type="http://schemas.openxmlformats.org/officeDocument/2006/relationships/slide" Target="slides/slide1240.xml"/><Relationship Id="rId1246" Type="http://schemas.openxmlformats.org/officeDocument/2006/relationships/slide" Target="slides/slide1241.xml"/><Relationship Id="rId1247" Type="http://schemas.openxmlformats.org/officeDocument/2006/relationships/slide" Target="slides/slide1242.xml"/><Relationship Id="rId1248" Type="http://schemas.openxmlformats.org/officeDocument/2006/relationships/slide" Target="slides/slide1243.xml"/><Relationship Id="rId1249" Type="http://schemas.openxmlformats.org/officeDocument/2006/relationships/slide" Target="slides/slide1244.xml"/><Relationship Id="rId125" Type="http://schemas.openxmlformats.org/officeDocument/2006/relationships/slide" Target="slides/slide120.xml"/><Relationship Id="rId1250" Type="http://schemas.openxmlformats.org/officeDocument/2006/relationships/slide" Target="slides/slide1245.xml"/><Relationship Id="rId1251" Type="http://schemas.openxmlformats.org/officeDocument/2006/relationships/slide" Target="slides/slide1246.xml"/><Relationship Id="rId1252" Type="http://schemas.openxmlformats.org/officeDocument/2006/relationships/slide" Target="slides/slide1247.xml"/><Relationship Id="rId1253" Type="http://schemas.openxmlformats.org/officeDocument/2006/relationships/slide" Target="slides/slide1248.xml"/><Relationship Id="rId1254" Type="http://schemas.openxmlformats.org/officeDocument/2006/relationships/slide" Target="slides/slide1249.xml"/><Relationship Id="rId1255" Type="http://schemas.openxmlformats.org/officeDocument/2006/relationships/slide" Target="slides/slide1250.xml"/><Relationship Id="rId1256" Type="http://schemas.openxmlformats.org/officeDocument/2006/relationships/slide" Target="slides/slide1251.xml"/><Relationship Id="rId1257" Type="http://schemas.openxmlformats.org/officeDocument/2006/relationships/slide" Target="slides/slide1252.xml"/><Relationship Id="rId1258" Type="http://schemas.openxmlformats.org/officeDocument/2006/relationships/slide" Target="slides/slide1253.xml"/><Relationship Id="rId1259" Type="http://schemas.openxmlformats.org/officeDocument/2006/relationships/slide" Target="slides/slide1254.xml"/><Relationship Id="rId126" Type="http://schemas.openxmlformats.org/officeDocument/2006/relationships/slide" Target="slides/slide121.xml"/><Relationship Id="rId1260" Type="http://schemas.openxmlformats.org/officeDocument/2006/relationships/slide" Target="slides/slide1255.xml"/><Relationship Id="rId1261" Type="http://schemas.openxmlformats.org/officeDocument/2006/relationships/slide" Target="slides/slide1256.xml"/><Relationship Id="rId1262" Type="http://schemas.openxmlformats.org/officeDocument/2006/relationships/slide" Target="slides/slide1257.xml"/><Relationship Id="rId1263" Type="http://schemas.openxmlformats.org/officeDocument/2006/relationships/slide" Target="slides/slide1258.xml"/><Relationship Id="rId1264" Type="http://schemas.openxmlformats.org/officeDocument/2006/relationships/slide" Target="slides/slide1259.xml"/><Relationship Id="rId1265" Type="http://schemas.openxmlformats.org/officeDocument/2006/relationships/slide" Target="slides/slide1260.xml"/><Relationship Id="rId1266" Type="http://schemas.openxmlformats.org/officeDocument/2006/relationships/slide" Target="slides/slide1261.xml"/><Relationship Id="rId1267" Type="http://schemas.openxmlformats.org/officeDocument/2006/relationships/slide" Target="slides/slide1262.xml"/><Relationship Id="rId1268" Type="http://schemas.openxmlformats.org/officeDocument/2006/relationships/slide" Target="slides/slide1263.xml"/><Relationship Id="rId1269" Type="http://schemas.openxmlformats.org/officeDocument/2006/relationships/slide" Target="slides/slide1264.xml"/><Relationship Id="rId127" Type="http://schemas.openxmlformats.org/officeDocument/2006/relationships/slide" Target="slides/slide122.xml"/><Relationship Id="rId1270" Type="http://schemas.openxmlformats.org/officeDocument/2006/relationships/slide" Target="slides/slide1265.xml"/><Relationship Id="rId1271" Type="http://schemas.openxmlformats.org/officeDocument/2006/relationships/slide" Target="slides/slide1266.xml"/><Relationship Id="rId1272" Type="http://schemas.openxmlformats.org/officeDocument/2006/relationships/slide" Target="slides/slide1267.xml"/><Relationship Id="rId1273" Type="http://schemas.openxmlformats.org/officeDocument/2006/relationships/slide" Target="slides/slide1268.xml"/><Relationship Id="rId1274" Type="http://schemas.openxmlformats.org/officeDocument/2006/relationships/slide" Target="slides/slide1269.xml"/><Relationship Id="rId1275" Type="http://schemas.openxmlformats.org/officeDocument/2006/relationships/slide" Target="slides/slide1270.xml"/><Relationship Id="rId1276" Type="http://schemas.openxmlformats.org/officeDocument/2006/relationships/slide" Target="slides/slide1271.xml"/><Relationship Id="rId1277" Type="http://schemas.openxmlformats.org/officeDocument/2006/relationships/slide" Target="slides/slide1272.xml"/><Relationship Id="rId1278" Type="http://schemas.openxmlformats.org/officeDocument/2006/relationships/slide" Target="slides/slide1273.xml"/><Relationship Id="rId1279" Type="http://schemas.openxmlformats.org/officeDocument/2006/relationships/slide" Target="slides/slide1274.xml"/><Relationship Id="rId128" Type="http://schemas.openxmlformats.org/officeDocument/2006/relationships/slide" Target="slides/slide123.xml"/><Relationship Id="rId1280" Type="http://schemas.openxmlformats.org/officeDocument/2006/relationships/slide" Target="slides/slide1275.xml"/><Relationship Id="rId1281" Type="http://schemas.openxmlformats.org/officeDocument/2006/relationships/slide" Target="slides/slide1276.xml"/><Relationship Id="rId1282" Type="http://schemas.openxmlformats.org/officeDocument/2006/relationships/slide" Target="slides/slide1277.xml"/><Relationship Id="rId1283" Type="http://schemas.openxmlformats.org/officeDocument/2006/relationships/slide" Target="slides/slide1278.xml"/><Relationship Id="rId1284" Type="http://schemas.openxmlformats.org/officeDocument/2006/relationships/slide" Target="slides/slide1279.xml"/><Relationship Id="rId1285" Type="http://schemas.openxmlformats.org/officeDocument/2006/relationships/slide" Target="slides/slide1280.xml"/><Relationship Id="rId1286" Type="http://schemas.openxmlformats.org/officeDocument/2006/relationships/slide" Target="slides/slide1281.xml"/><Relationship Id="rId1287" Type="http://schemas.openxmlformats.org/officeDocument/2006/relationships/slide" Target="slides/slide1282.xml"/><Relationship Id="rId1288" Type="http://schemas.openxmlformats.org/officeDocument/2006/relationships/slide" Target="slides/slide1283.xml"/><Relationship Id="rId1289" Type="http://schemas.openxmlformats.org/officeDocument/2006/relationships/slide" Target="slides/slide1284.xml"/><Relationship Id="rId129" Type="http://schemas.openxmlformats.org/officeDocument/2006/relationships/slide" Target="slides/slide124.xml"/><Relationship Id="rId1290" Type="http://schemas.openxmlformats.org/officeDocument/2006/relationships/slide" Target="slides/slide1285.xml"/><Relationship Id="rId1291" Type="http://schemas.openxmlformats.org/officeDocument/2006/relationships/slide" Target="slides/slide1286.xml"/><Relationship Id="rId1292" Type="http://schemas.openxmlformats.org/officeDocument/2006/relationships/slide" Target="slides/slide1287.xml"/><Relationship Id="rId1293" Type="http://schemas.openxmlformats.org/officeDocument/2006/relationships/slide" Target="slides/slide1288.xml"/><Relationship Id="rId1294" Type="http://schemas.openxmlformats.org/officeDocument/2006/relationships/slide" Target="slides/slide1289.xml"/><Relationship Id="rId1295" Type="http://schemas.openxmlformats.org/officeDocument/2006/relationships/slide" Target="slides/slide1290.xml"/><Relationship Id="rId1296" Type="http://schemas.openxmlformats.org/officeDocument/2006/relationships/slide" Target="slides/slide1291.xml"/><Relationship Id="rId1297" Type="http://schemas.openxmlformats.org/officeDocument/2006/relationships/slide" Target="slides/slide1292.xml"/><Relationship Id="rId1298" Type="http://schemas.openxmlformats.org/officeDocument/2006/relationships/slide" Target="slides/slide1293.xml"/><Relationship Id="rId1299" Type="http://schemas.openxmlformats.org/officeDocument/2006/relationships/slide" Target="slides/slide1294.xml"/><Relationship Id="rId13" Type="http://schemas.openxmlformats.org/officeDocument/2006/relationships/slide" Target="slides/slide8.xml"/><Relationship Id="rId130" Type="http://schemas.openxmlformats.org/officeDocument/2006/relationships/slide" Target="slides/slide125.xml"/><Relationship Id="rId1300" Type="http://schemas.openxmlformats.org/officeDocument/2006/relationships/slide" Target="slides/slide1295.xml"/><Relationship Id="rId1301" Type="http://schemas.openxmlformats.org/officeDocument/2006/relationships/slide" Target="slides/slide1296.xml"/><Relationship Id="rId1302" Type="http://schemas.openxmlformats.org/officeDocument/2006/relationships/slide" Target="slides/slide1297.xml"/><Relationship Id="rId1303" Type="http://schemas.openxmlformats.org/officeDocument/2006/relationships/slide" Target="slides/slide1298.xml"/><Relationship Id="rId1304" Type="http://schemas.openxmlformats.org/officeDocument/2006/relationships/slide" Target="slides/slide1299.xml"/><Relationship Id="rId1305" Type="http://schemas.openxmlformats.org/officeDocument/2006/relationships/slide" Target="slides/slide1300.xml"/><Relationship Id="rId1306" Type="http://schemas.openxmlformats.org/officeDocument/2006/relationships/slide" Target="slides/slide1301.xml"/><Relationship Id="rId1307" Type="http://schemas.openxmlformats.org/officeDocument/2006/relationships/slide" Target="slides/slide1302.xml"/><Relationship Id="rId1308" Type="http://schemas.openxmlformats.org/officeDocument/2006/relationships/slide" Target="slides/slide1303.xml"/><Relationship Id="rId1309" Type="http://schemas.openxmlformats.org/officeDocument/2006/relationships/slide" Target="slides/slide1304.xml"/><Relationship Id="rId131" Type="http://schemas.openxmlformats.org/officeDocument/2006/relationships/slide" Target="slides/slide126.xml"/><Relationship Id="rId1310" Type="http://schemas.openxmlformats.org/officeDocument/2006/relationships/slide" Target="slides/slide1305.xml"/><Relationship Id="rId1311" Type="http://schemas.openxmlformats.org/officeDocument/2006/relationships/slide" Target="slides/slide1306.xml"/><Relationship Id="rId1312" Type="http://schemas.openxmlformats.org/officeDocument/2006/relationships/slide" Target="slides/slide1307.xml"/><Relationship Id="rId1313" Type="http://schemas.openxmlformats.org/officeDocument/2006/relationships/slide" Target="slides/slide1308.xml"/><Relationship Id="rId1314" Type="http://schemas.openxmlformats.org/officeDocument/2006/relationships/slide" Target="slides/slide1309.xml"/><Relationship Id="rId1315" Type="http://schemas.openxmlformats.org/officeDocument/2006/relationships/slide" Target="slides/slide1310.xml"/><Relationship Id="rId1316" Type="http://schemas.openxmlformats.org/officeDocument/2006/relationships/slide" Target="slides/slide1311.xml"/><Relationship Id="rId1317" Type="http://schemas.openxmlformats.org/officeDocument/2006/relationships/slide" Target="slides/slide1312.xml"/><Relationship Id="rId1318" Type="http://schemas.openxmlformats.org/officeDocument/2006/relationships/slide" Target="slides/slide1313.xml"/><Relationship Id="rId1319" Type="http://schemas.openxmlformats.org/officeDocument/2006/relationships/slide" Target="slides/slide1314.xml"/><Relationship Id="rId132" Type="http://schemas.openxmlformats.org/officeDocument/2006/relationships/slide" Target="slides/slide127.xml"/><Relationship Id="rId1320" Type="http://schemas.openxmlformats.org/officeDocument/2006/relationships/slide" Target="slides/slide1315.xml"/><Relationship Id="rId1321" Type="http://schemas.openxmlformats.org/officeDocument/2006/relationships/slide" Target="slides/slide1316.xml"/><Relationship Id="rId1322" Type="http://schemas.openxmlformats.org/officeDocument/2006/relationships/slide" Target="slides/slide1317.xml"/><Relationship Id="rId1323" Type="http://schemas.openxmlformats.org/officeDocument/2006/relationships/slide" Target="slides/slide1318.xml"/><Relationship Id="rId1324" Type="http://schemas.openxmlformats.org/officeDocument/2006/relationships/slide" Target="slides/slide1319.xml"/><Relationship Id="rId1325" Type="http://schemas.openxmlformats.org/officeDocument/2006/relationships/slide" Target="slides/slide1320.xml"/><Relationship Id="rId1326" Type="http://schemas.openxmlformats.org/officeDocument/2006/relationships/slide" Target="slides/slide1321.xml"/><Relationship Id="rId1327" Type="http://schemas.openxmlformats.org/officeDocument/2006/relationships/slide" Target="slides/slide1322.xml"/><Relationship Id="rId1328" Type="http://schemas.openxmlformats.org/officeDocument/2006/relationships/slide" Target="slides/slide1323.xml"/><Relationship Id="rId1329" Type="http://schemas.openxmlformats.org/officeDocument/2006/relationships/slide" Target="slides/slide1324.xml"/><Relationship Id="rId133" Type="http://schemas.openxmlformats.org/officeDocument/2006/relationships/slide" Target="slides/slide128.xml"/><Relationship Id="rId1330" Type="http://schemas.openxmlformats.org/officeDocument/2006/relationships/slide" Target="slides/slide1325.xml"/><Relationship Id="rId1331" Type="http://schemas.openxmlformats.org/officeDocument/2006/relationships/slide" Target="slides/slide1326.xml"/><Relationship Id="rId1332" Type="http://schemas.openxmlformats.org/officeDocument/2006/relationships/slide" Target="slides/slide1327.xml"/><Relationship Id="rId1333" Type="http://schemas.openxmlformats.org/officeDocument/2006/relationships/slide" Target="slides/slide1328.xml"/><Relationship Id="rId1334" Type="http://schemas.openxmlformats.org/officeDocument/2006/relationships/slide" Target="slides/slide1329.xml"/><Relationship Id="rId1335" Type="http://schemas.openxmlformats.org/officeDocument/2006/relationships/slide" Target="slides/slide1330.xml"/><Relationship Id="rId1336" Type="http://schemas.openxmlformats.org/officeDocument/2006/relationships/slide" Target="slides/slide1331.xml"/><Relationship Id="rId1337" Type="http://schemas.openxmlformats.org/officeDocument/2006/relationships/slide" Target="slides/slide1332.xml"/><Relationship Id="rId1338" Type="http://schemas.openxmlformats.org/officeDocument/2006/relationships/slide" Target="slides/slide1333.xml"/><Relationship Id="rId1339" Type="http://schemas.openxmlformats.org/officeDocument/2006/relationships/slide" Target="slides/slide1334.xml"/><Relationship Id="rId134" Type="http://schemas.openxmlformats.org/officeDocument/2006/relationships/slide" Target="slides/slide129.xml"/><Relationship Id="rId1340" Type="http://schemas.openxmlformats.org/officeDocument/2006/relationships/slide" Target="slides/slide1335.xml"/><Relationship Id="rId1341" Type="http://schemas.openxmlformats.org/officeDocument/2006/relationships/slide" Target="slides/slide1336.xml"/><Relationship Id="rId1342" Type="http://schemas.openxmlformats.org/officeDocument/2006/relationships/slide" Target="slides/slide1337.xml"/><Relationship Id="rId1343" Type="http://schemas.openxmlformats.org/officeDocument/2006/relationships/slide" Target="slides/slide1338.xml"/><Relationship Id="rId1344" Type="http://schemas.openxmlformats.org/officeDocument/2006/relationships/slide" Target="slides/slide1339.xml"/><Relationship Id="rId1345" Type="http://schemas.openxmlformats.org/officeDocument/2006/relationships/slide" Target="slides/slide1340.xml"/><Relationship Id="rId1346" Type="http://schemas.openxmlformats.org/officeDocument/2006/relationships/slide" Target="slides/slide1341.xml"/><Relationship Id="rId1347" Type="http://schemas.openxmlformats.org/officeDocument/2006/relationships/slide" Target="slides/slide1342.xml"/><Relationship Id="rId1348" Type="http://schemas.openxmlformats.org/officeDocument/2006/relationships/slide" Target="slides/slide1343.xml"/><Relationship Id="rId1349" Type="http://schemas.openxmlformats.org/officeDocument/2006/relationships/slide" Target="slides/slide1344.xml"/><Relationship Id="rId135" Type="http://schemas.openxmlformats.org/officeDocument/2006/relationships/slide" Target="slides/slide130.xml"/><Relationship Id="rId1350" Type="http://schemas.openxmlformats.org/officeDocument/2006/relationships/slide" Target="slides/slide1345.xml"/><Relationship Id="rId1351" Type="http://schemas.openxmlformats.org/officeDocument/2006/relationships/slide" Target="slides/slide1346.xml"/><Relationship Id="rId1352" Type="http://schemas.openxmlformats.org/officeDocument/2006/relationships/slide" Target="slides/slide1347.xml"/><Relationship Id="rId1353" Type="http://schemas.openxmlformats.org/officeDocument/2006/relationships/slide" Target="slides/slide1348.xml"/><Relationship Id="rId1354" Type="http://schemas.openxmlformats.org/officeDocument/2006/relationships/slide" Target="slides/slide1349.xml"/><Relationship Id="rId1355" Type="http://schemas.openxmlformats.org/officeDocument/2006/relationships/slide" Target="slides/slide1350.xml"/><Relationship Id="rId1356" Type="http://schemas.openxmlformats.org/officeDocument/2006/relationships/slide" Target="slides/slide1351.xml"/><Relationship Id="rId1357" Type="http://schemas.openxmlformats.org/officeDocument/2006/relationships/slide" Target="slides/slide1352.xml"/><Relationship Id="rId1358" Type="http://schemas.openxmlformats.org/officeDocument/2006/relationships/slide" Target="slides/slide1353.xml"/><Relationship Id="rId1359" Type="http://schemas.openxmlformats.org/officeDocument/2006/relationships/slide" Target="slides/slide1354.xml"/><Relationship Id="rId136" Type="http://schemas.openxmlformats.org/officeDocument/2006/relationships/slide" Target="slides/slide131.xml"/><Relationship Id="rId1360" Type="http://schemas.openxmlformats.org/officeDocument/2006/relationships/slide" Target="slides/slide1355.xml"/><Relationship Id="rId1361" Type="http://schemas.openxmlformats.org/officeDocument/2006/relationships/slide" Target="slides/slide1356.xml"/><Relationship Id="rId1362" Type="http://schemas.openxmlformats.org/officeDocument/2006/relationships/slide" Target="slides/slide1357.xml"/><Relationship Id="rId1363" Type="http://schemas.openxmlformats.org/officeDocument/2006/relationships/slide" Target="slides/slide1358.xml"/><Relationship Id="rId1364" Type="http://schemas.openxmlformats.org/officeDocument/2006/relationships/slide" Target="slides/slide1359.xml"/><Relationship Id="rId1365" Type="http://schemas.openxmlformats.org/officeDocument/2006/relationships/slide" Target="slides/slide1360.xml"/><Relationship Id="rId1366" Type="http://schemas.openxmlformats.org/officeDocument/2006/relationships/slide" Target="slides/slide1361.xml"/><Relationship Id="rId1367" Type="http://schemas.openxmlformats.org/officeDocument/2006/relationships/slide" Target="slides/slide1362.xml"/><Relationship Id="rId1368" Type="http://schemas.openxmlformats.org/officeDocument/2006/relationships/slide" Target="slides/slide1363.xml"/><Relationship Id="rId1369" Type="http://schemas.openxmlformats.org/officeDocument/2006/relationships/slide" Target="slides/slide1364.xml"/><Relationship Id="rId137" Type="http://schemas.openxmlformats.org/officeDocument/2006/relationships/slide" Target="slides/slide132.xml"/><Relationship Id="rId1370" Type="http://schemas.openxmlformats.org/officeDocument/2006/relationships/slide" Target="slides/slide1365.xml"/><Relationship Id="rId1371" Type="http://schemas.openxmlformats.org/officeDocument/2006/relationships/slide" Target="slides/slide1366.xml"/><Relationship Id="rId1372" Type="http://schemas.openxmlformats.org/officeDocument/2006/relationships/slide" Target="slides/slide1367.xml"/><Relationship Id="rId1373" Type="http://schemas.openxmlformats.org/officeDocument/2006/relationships/slide" Target="slides/slide1368.xml"/><Relationship Id="rId1374" Type="http://schemas.openxmlformats.org/officeDocument/2006/relationships/slide" Target="slides/slide1369.xml"/><Relationship Id="rId1375" Type="http://schemas.openxmlformats.org/officeDocument/2006/relationships/slide" Target="slides/slide1370.xml"/><Relationship Id="rId1376" Type="http://schemas.openxmlformats.org/officeDocument/2006/relationships/slide" Target="slides/slide1371.xml"/><Relationship Id="rId1377" Type="http://schemas.openxmlformats.org/officeDocument/2006/relationships/slide" Target="slides/slide1372.xml"/><Relationship Id="rId1378" Type="http://schemas.openxmlformats.org/officeDocument/2006/relationships/slide" Target="slides/slide1373.xml"/><Relationship Id="rId1379" Type="http://schemas.openxmlformats.org/officeDocument/2006/relationships/slide" Target="slides/slide1374.xml"/><Relationship Id="rId138" Type="http://schemas.openxmlformats.org/officeDocument/2006/relationships/slide" Target="slides/slide133.xml"/><Relationship Id="rId1380" Type="http://schemas.openxmlformats.org/officeDocument/2006/relationships/slide" Target="slides/slide1375.xml"/><Relationship Id="rId1381" Type="http://schemas.openxmlformats.org/officeDocument/2006/relationships/slide" Target="slides/slide1376.xml"/><Relationship Id="rId1382" Type="http://schemas.openxmlformats.org/officeDocument/2006/relationships/slide" Target="slides/slide1377.xml"/><Relationship Id="rId1383" Type="http://schemas.openxmlformats.org/officeDocument/2006/relationships/slide" Target="slides/slide1378.xml"/><Relationship Id="rId1384" Type="http://schemas.openxmlformats.org/officeDocument/2006/relationships/slide" Target="slides/slide1379.xml"/><Relationship Id="rId1385" Type="http://schemas.openxmlformats.org/officeDocument/2006/relationships/slide" Target="slides/slide1380.xml"/><Relationship Id="rId1386" Type="http://schemas.openxmlformats.org/officeDocument/2006/relationships/slide" Target="slides/slide1381.xml"/><Relationship Id="rId1387" Type="http://schemas.openxmlformats.org/officeDocument/2006/relationships/slide" Target="slides/slide1382.xml"/><Relationship Id="rId1388" Type="http://schemas.openxmlformats.org/officeDocument/2006/relationships/slide" Target="slides/slide1383.xml"/><Relationship Id="rId1389" Type="http://schemas.openxmlformats.org/officeDocument/2006/relationships/slide" Target="slides/slide1384.xml"/><Relationship Id="rId139" Type="http://schemas.openxmlformats.org/officeDocument/2006/relationships/slide" Target="slides/slide134.xml"/><Relationship Id="rId1390" Type="http://schemas.openxmlformats.org/officeDocument/2006/relationships/slide" Target="slides/slide1385.xml"/><Relationship Id="rId1391" Type="http://schemas.openxmlformats.org/officeDocument/2006/relationships/slide" Target="slides/slide1386.xml"/><Relationship Id="rId1392" Type="http://schemas.openxmlformats.org/officeDocument/2006/relationships/slide" Target="slides/slide1387.xml"/><Relationship Id="rId1393" Type="http://schemas.openxmlformats.org/officeDocument/2006/relationships/slide" Target="slides/slide1388.xml"/><Relationship Id="rId1394" Type="http://schemas.openxmlformats.org/officeDocument/2006/relationships/slide" Target="slides/slide1389.xml"/><Relationship Id="rId1395" Type="http://schemas.openxmlformats.org/officeDocument/2006/relationships/slide" Target="slides/slide1390.xml"/><Relationship Id="rId1396" Type="http://schemas.openxmlformats.org/officeDocument/2006/relationships/slide" Target="slides/slide1391.xml"/><Relationship Id="rId1397" Type="http://schemas.openxmlformats.org/officeDocument/2006/relationships/slide" Target="slides/slide1392.xml"/><Relationship Id="rId1398" Type="http://schemas.openxmlformats.org/officeDocument/2006/relationships/slide" Target="slides/slide1393.xml"/><Relationship Id="rId1399" Type="http://schemas.openxmlformats.org/officeDocument/2006/relationships/slide" Target="slides/slide1394.xml"/><Relationship Id="rId14" Type="http://schemas.openxmlformats.org/officeDocument/2006/relationships/slide" Target="slides/slide9.xml"/><Relationship Id="rId140" Type="http://schemas.openxmlformats.org/officeDocument/2006/relationships/slide" Target="slides/slide135.xml"/><Relationship Id="rId1400" Type="http://schemas.openxmlformats.org/officeDocument/2006/relationships/slide" Target="slides/slide1395.xml"/><Relationship Id="rId1401" Type="http://schemas.openxmlformats.org/officeDocument/2006/relationships/slide" Target="slides/slide1396.xml"/><Relationship Id="rId1402" Type="http://schemas.openxmlformats.org/officeDocument/2006/relationships/slide" Target="slides/slide1397.xml"/><Relationship Id="rId1403" Type="http://schemas.openxmlformats.org/officeDocument/2006/relationships/slide" Target="slides/slide1398.xml"/><Relationship Id="rId1404" Type="http://schemas.openxmlformats.org/officeDocument/2006/relationships/slide" Target="slides/slide1399.xml"/><Relationship Id="rId1405" Type="http://schemas.openxmlformats.org/officeDocument/2006/relationships/slide" Target="slides/slide1400.xml"/><Relationship Id="rId1406" Type="http://schemas.openxmlformats.org/officeDocument/2006/relationships/slide" Target="slides/slide1401.xml"/><Relationship Id="rId1407" Type="http://schemas.openxmlformats.org/officeDocument/2006/relationships/slide" Target="slides/slide1402.xml"/><Relationship Id="rId1408" Type="http://schemas.openxmlformats.org/officeDocument/2006/relationships/slide" Target="slides/slide1403.xml"/><Relationship Id="rId1409" Type="http://schemas.openxmlformats.org/officeDocument/2006/relationships/slide" Target="slides/slide1404.xml"/><Relationship Id="rId141" Type="http://schemas.openxmlformats.org/officeDocument/2006/relationships/slide" Target="slides/slide136.xml"/><Relationship Id="rId1410" Type="http://schemas.openxmlformats.org/officeDocument/2006/relationships/slide" Target="slides/slide1405.xml"/><Relationship Id="rId1411" Type="http://schemas.openxmlformats.org/officeDocument/2006/relationships/slide" Target="slides/slide1406.xml"/><Relationship Id="rId1412" Type="http://schemas.openxmlformats.org/officeDocument/2006/relationships/slide" Target="slides/slide1407.xml"/><Relationship Id="rId1413" Type="http://schemas.openxmlformats.org/officeDocument/2006/relationships/slide" Target="slides/slide1408.xml"/><Relationship Id="rId1414" Type="http://schemas.openxmlformats.org/officeDocument/2006/relationships/slide" Target="slides/slide1409.xml"/><Relationship Id="rId1415" Type="http://schemas.openxmlformats.org/officeDocument/2006/relationships/slide" Target="slides/slide1410.xml"/><Relationship Id="rId1416" Type="http://schemas.openxmlformats.org/officeDocument/2006/relationships/slide" Target="slides/slide1411.xml"/><Relationship Id="rId1417" Type="http://schemas.openxmlformats.org/officeDocument/2006/relationships/slide" Target="slides/slide1412.xml"/><Relationship Id="rId1418" Type="http://schemas.openxmlformats.org/officeDocument/2006/relationships/slide" Target="slides/slide1413.xml"/><Relationship Id="rId1419" Type="http://schemas.openxmlformats.org/officeDocument/2006/relationships/slide" Target="slides/slide1414.xml"/><Relationship Id="rId142" Type="http://schemas.openxmlformats.org/officeDocument/2006/relationships/slide" Target="slides/slide137.xml"/><Relationship Id="rId1420" Type="http://schemas.openxmlformats.org/officeDocument/2006/relationships/slide" Target="slides/slide1415.xml"/><Relationship Id="rId1421" Type="http://schemas.openxmlformats.org/officeDocument/2006/relationships/slide" Target="slides/slide1416.xml"/><Relationship Id="rId1422" Type="http://schemas.openxmlformats.org/officeDocument/2006/relationships/slide" Target="slides/slide1417.xml"/><Relationship Id="rId1423" Type="http://schemas.openxmlformats.org/officeDocument/2006/relationships/slide" Target="slides/slide1418.xml"/><Relationship Id="rId1424" Type="http://schemas.openxmlformats.org/officeDocument/2006/relationships/slide" Target="slides/slide1419.xml"/><Relationship Id="rId1425" Type="http://schemas.openxmlformats.org/officeDocument/2006/relationships/slide" Target="slides/slide1420.xml"/><Relationship Id="rId1426" Type="http://schemas.openxmlformats.org/officeDocument/2006/relationships/slide" Target="slides/slide1421.xml"/><Relationship Id="rId1427" Type="http://schemas.openxmlformats.org/officeDocument/2006/relationships/slide" Target="slides/slide1422.xml"/><Relationship Id="rId1428" Type="http://schemas.openxmlformats.org/officeDocument/2006/relationships/slide" Target="slides/slide1423.xml"/><Relationship Id="rId1429" Type="http://schemas.openxmlformats.org/officeDocument/2006/relationships/slide" Target="slides/slide1424.xml"/><Relationship Id="rId143" Type="http://schemas.openxmlformats.org/officeDocument/2006/relationships/slide" Target="slides/slide138.xml"/><Relationship Id="rId1430" Type="http://schemas.openxmlformats.org/officeDocument/2006/relationships/slide" Target="slides/slide1425.xml"/><Relationship Id="rId1431" Type="http://schemas.openxmlformats.org/officeDocument/2006/relationships/slide" Target="slides/slide1426.xml"/><Relationship Id="rId1432" Type="http://schemas.openxmlformats.org/officeDocument/2006/relationships/slide" Target="slides/slide1427.xml"/><Relationship Id="rId1433" Type="http://schemas.openxmlformats.org/officeDocument/2006/relationships/slide" Target="slides/slide1428.xml"/><Relationship Id="rId1434" Type="http://schemas.openxmlformats.org/officeDocument/2006/relationships/slide" Target="slides/slide1429.xml"/><Relationship Id="rId1435" Type="http://schemas.openxmlformats.org/officeDocument/2006/relationships/slide" Target="slides/slide1430.xml"/><Relationship Id="rId1436" Type="http://schemas.openxmlformats.org/officeDocument/2006/relationships/slide" Target="slides/slide1431.xml"/><Relationship Id="rId1437" Type="http://schemas.openxmlformats.org/officeDocument/2006/relationships/slide" Target="slides/slide1432.xml"/><Relationship Id="rId1438" Type="http://schemas.openxmlformats.org/officeDocument/2006/relationships/slide" Target="slides/slide1433.xml"/><Relationship Id="rId1439" Type="http://schemas.openxmlformats.org/officeDocument/2006/relationships/slide" Target="slides/slide1434.xml"/><Relationship Id="rId144" Type="http://schemas.openxmlformats.org/officeDocument/2006/relationships/slide" Target="slides/slide139.xml"/><Relationship Id="rId1440" Type="http://schemas.openxmlformats.org/officeDocument/2006/relationships/slide" Target="slides/slide1435.xml"/><Relationship Id="rId1441" Type="http://schemas.openxmlformats.org/officeDocument/2006/relationships/slide" Target="slides/slide1436.xml"/><Relationship Id="rId1442" Type="http://schemas.openxmlformats.org/officeDocument/2006/relationships/slide" Target="slides/slide1437.xml"/><Relationship Id="rId1443" Type="http://schemas.openxmlformats.org/officeDocument/2006/relationships/slide" Target="slides/slide1438.xml"/><Relationship Id="rId1444" Type="http://schemas.openxmlformats.org/officeDocument/2006/relationships/slide" Target="slides/slide1439.xml"/><Relationship Id="rId1445" Type="http://schemas.openxmlformats.org/officeDocument/2006/relationships/slide" Target="slides/slide1440.xml"/><Relationship Id="rId1446" Type="http://schemas.openxmlformats.org/officeDocument/2006/relationships/slide" Target="slides/slide1441.xml"/><Relationship Id="rId1447" Type="http://schemas.openxmlformats.org/officeDocument/2006/relationships/slide" Target="slides/slide1442.xml"/><Relationship Id="rId1448" Type="http://schemas.openxmlformats.org/officeDocument/2006/relationships/slide" Target="slides/slide1443.xml"/><Relationship Id="rId1449" Type="http://schemas.openxmlformats.org/officeDocument/2006/relationships/slide" Target="slides/slide1444.xml"/><Relationship Id="rId145" Type="http://schemas.openxmlformats.org/officeDocument/2006/relationships/slide" Target="slides/slide140.xml"/><Relationship Id="rId1450" Type="http://schemas.openxmlformats.org/officeDocument/2006/relationships/slide" Target="slides/slide1445.xml"/><Relationship Id="rId1451" Type="http://schemas.openxmlformats.org/officeDocument/2006/relationships/slide" Target="slides/slide1446.xml"/><Relationship Id="rId1452" Type="http://schemas.openxmlformats.org/officeDocument/2006/relationships/slide" Target="slides/slide1447.xml"/><Relationship Id="rId1453" Type="http://schemas.openxmlformats.org/officeDocument/2006/relationships/slide" Target="slides/slide1448.xml"/><Relationship Id="rId1454" Type="http://schemas.openxmlformats.org/officeDocument/2006/relationships/slide" Target="slides/slide1449.xml"/><Relationship Id="rId1455" Type="http://schemas.openxmlformats.org/officeDocument/2006/relationships/slide" Target="slides/slide1450.xml"/><Relationship Id="rId1456" Type="http://schemas.openxmlformats.org/officeDocument/2006/relationships/slide" Target="slides/slide1451.xml"/><Relationship Id="rId1457" Type="http://schemas.openxmlformats.org/officeDocument/2006/relationships/slide" Target="slides/slide1452.xml"/><Relationship Id="rId1458" Type="http://schemas.openxmlformats.org/officeDocument/2006/relationships/slide" Target="slides/slide1453.xml"/><Relationship Id="rId1459" Type="http://schemas.openxmlformats.org/officeDocument/2006/relationships/slide" Target="slides/slide1454.xml"/><Relationship Id="rId146" Type="http://schemas.openxmlformats.org/officeDocument/2006/relationships/slide" Target="slides/slide141.xml"/><Relationship Id="rId1460" Type="http://schemas.openxmlformats.org/officeDocument/2006/relationships/slide" Target="slides/slide1455.xml"/><Relationship Id="rId1461" Type="http://schemas.openxmlformats.org/officeDocument/2006/relationships/slide" Target="slides/slide1456.xml"/><Relationship Id="rId1462" Type="http://schemas.openxmlformats.org/officeDocument/2006/relationships/slide" Target="slides/slide1457.xml"/><Relationship Id="rId1463" Type="http://schemas.openxmlformats.org/officeDocument/2006/relationships/slide" Target="slides/slide1458.xml"/><Relationship Id="rId1464" Type="http://schemas.openxmlformats.org/officeDocument/2006/relationships/slide" Target="slides/slide1459.xml"/><Relationship Id="rId1465" Type="http://schemas.openxmlformats.org/officeDocument/2006/relationships/slide" Target="slides/slide1460.xml"/><Relationship Id="rId1466" Type="http://schemas.openxmlformats.org/officeDocument/2006/relationships/slide" Target="slides/slide1461.xml"/><Relationship Id="rId1467" Type="http://schemas.openxmlformats.org/officeDocument/2006/relationships/slide" Target="slides/slide1462.xml"/><Relationship Id="rId1468" Type="http://schemas.openxmlformats.org/officeDocument/2006/relationships/slide" Target="slides/slide1463.xml"/><Relationship Id="rId1469" Type="http://schemas.openxmlformats.org/officeDocument/2006/relationships/slide" Target="slides/slide1464.xml"/><Relationship Id="rId147" Type="http://schemas.openxmlformats.org/officeDocument/2006/relationships/slide" Target="slides/slide142.xml"/><Relationship Id="rId1470" Type="http://schemas.openxmlformats.org/officeDocument/2006/relationships/slide" Target="slides/slide1465.xml"/><Relationship Id="rId1471" Type="http://schemas.openxmlformats.org/officeDocument/2006/relationships/slide" Target="slides/slide1466.xml"/><Relationship Id="rId1472" Type="http://schemas.openxmlformats.org/officeDocument/2006/relationships/slide" Target="slides/slide1467.xml"/><Relationship Id="rId1473" Type="http://schemas.openxmlformats.org/officeDocument/2006/relationships/slide" Target="slides/slide1468.xml"/><Relationship Id="rId1474" Type="http://schemas.openxmlformats.org/officeDocument/2006/relationships/slide" Target="slides/slide1469.xml"/><Relationship Id="rId1475" Type="http://schemas.openxmlformats.org/officeDocument/2006/relationships/slide" Target="slides/slide1470.xml"/><Relationship Id="rId1476" Type="http://schemas.openxmlformats.org/officeDocument/2006/relationships/slide" Target="slides/slide1471.xml"/><Relationship Id="rId1477" Type="http://schemas.openxmlformats.org/officeDocument/2006/relationships/slide" Target="slides/slide1472.xml"/><Relationship Id="rId1478" Type="http://schemas.openxmlformats.org/officeDocument/2006/relationships/slide" Target="slides/slide1473.xml"/><Relationship Id="rId1479" Type="http://schemas.openxmlformats.org/officeDocument/2006/relationships/slide" Target="slides/slide1474.xml"/><Relationship Id="rId148" Type="http://schemas.openxmlformats.org/officeDocument/2006/relationships/slide" Target="slides/slide143.xml"/><Relationship Id="rId1480" Type="http://schemas.openxmlformats.org/officeDocument/2006/relationships/slide" Target="slides/slide1475.xml"/><Relationship Id="rId1481" Type="http://schemas.openxmlformats.org/officeDocument/2006/relationships/slide" Target="slides/slide1476.xml"/><Relationship Id="rId1482" Type="http://schemas.openxmlformats.org/officeDocument/2006/relationships/slide" Target="slides/slide1477.xml"/><Relationship Id="rId1483" Type="http://schemas.openxmlformats.org/officeDocument/2006/relationships/slide" Target="slides/slide1478.xml"/><Relationship Id="rId1484" Type="http://schemas.openxmlformats.org/officeDocument/2006/relationships/slide" Target="slides/slide1479.xml"/><Relationship Id="rId1485" Type="http://schemas.openxmlformats.org/officeDocument/2006/relationships/slide" Target="slides/slide1480.xml"/><Relationship Id="rId1486" Type="http://schemas.openxmlformats.org/officeDocument/2006/relationships/slide" Target="slides/slide1481.xml"/><Relationship Id="rId1487" Type="http://schemas.openxmlformats.org/officeDocument/2006/relationships/slide" Target="slides/slide1482.xml"/><Relationship Id="rId1488" Type="http://schemas.openxmlformats.org/officeDocument/2006/relationships/slide" Target="slides/slide1483.xml"/><Relationship Id="rId1489" Type="http://schemas.openxmlformats.org/officeDocument/2006/relationships/slide" Target="slides/slide1484.xml"/><Relationship Id="rId149" Type="http://schemas.openxmlformats.org/officeDocument/2006/relationships/slide" Target="slides/slide144.xml"/><Relationship Id="rId1490" Type="http://schemas.openxmlformats.org/officeDocument/2006/relationships/slide" Target="slides/slide1485.xml"/><Relationship Id="rId1491" Type="http://schemas.openxmlformats.org/officeDocument/2006/relationships/slide" Target="slides/slide1486.xml"/><Relationship Id="rId1492" Type="http://schemas.openxmlformats.org/officeDocument/2006/relationships/slide" Target="slides/slide1487.xml"/><Relationship Id="rId1493" Type="http://schemas.openxmlformats.org/officeDocument/2006/relationships/slide" Target="slides/slide1488.xml"/><Relationship Id="rId1494" Type="http://schemas.openxmlformats.org/officeDocument/2006/relationships/slide" Target="slides/slide1489.xml"/><Relationship Id="rId1495" Type="http://schemas.openxmlformats.org/officeDocument/2006/relationships/slide" Target="slides/slide1490.xml"/><Relationship Id="rId1496" Type="http://schemas.openxmlformats.org/officeDocument/2006/relationships/slide" Target="slides/slide1491.xml"/><Relationship Id="rId1497" Type="http://schemas.openxmlformats.org/officeDocument/2006/relationships/slide" Target="slides/slide1492.xml"/><Relationship Id="rId1498" Type="http://schemas.openxmlformats.org/officeDocument/2006/relationships/slide" Target="slides/slide1493.xml"/><Relationship Id="rId1499" Type="http://schemas.openxmlformats.org/officeDocument/2006/relationships/slide" Target="slides/slide1494.xml"/><Relationship Id="rId15" Type="http://schemas.openxmlformats.org/officeDocument/2006/relationships/slide" Target="slides/slide10.xml"/><Relationship Id="rId150" Type="http://schemas.openxmlformats.org/officeDocument/2006/relationships/slide" Target="slides/slide145.xml"/><Relationship Id="rId1500" Type="http://schemas.openxmlformats.org/officeDocument/2006/relationships/slide" Target="slides/slide1495.xml"/><Relationship Id="rId1501" Type="http://schemas.openxmlformats.org/officeDocument/2006/relationships/slide" Target="slides/slide1496.xml"/><Relationship Id="rId1502" Type="http://schemas.openxmlformats.org/officeDocument/2006/relationships/slide" Target="slides/slide1497.xml"/><Relationship Id="rId1503" Type="http://schemas.openxmlformats.org/officeDocument/2006/relationships/slide" Target="slides/slide1498.xml"/><Relationship Id="rId1504" Type="http://schemas.openxmlformats.org/officeDocument/2006/relationships/slide" Target="slides/slide1499.xml"/><Relationship Id="rId1505" Type="http://schemas.openxmlformats.org/officeDocument/2006/relationships/slide" Target="slides/slide1500.xml"/><Relationship Id="rId1506" Type="http://schemas.openxmlformats.org/officeDocument/2006/relationships/slide" Target="slides/slide1501.xml"/><Relationship Id="rId1507" Type="http://schemas.openxmlformats.org/officeDocument/2006/relationships/slide" Target="slides/slide1502.xml"/><Relationship Id="rId1508" Type="http://schemas.openxmlformats.org/officeDocument/2006/relationships/slide" Target="slides/slide1503.xml"/><Relationship Id="rId1509" Type="http://schemas.openxmlformats.org/officeDocument/2006/relationships/slide" Target="slides/slide1504.xml"/><Relationship Id="rId151" Type="http://schemas.openxmlformats.org/officeDocument/2006/relationships/slide" Target="slides/slide146.xml"/><Relationship Id="rId1510" Type="http://schemas.openxmlformats.org/officeDocument/2006/relationships/slide" Target="slides/slide1505.xml"/><Relationship Id="rId1511" Type="http://schemas.openxmlformats.org/officeDocument/2006/relationships/slide" Target="slides/slide1506.xml"/><Relationship Id="rId1512" Type="http://schemas.openxmlformats.org/officeDocument/2006/relationships/slide" Target="slides/slide1507.xml"/><Relationship Id="rId1513" Type="http://schemas.openxmlformats.org/officeDocument/2006/relationships/slide" Target="slides/slide1508.xml"/><Relationship Id="rId1514" Type="http://schemas.openxmlformats.org/officeDocument/2006/relationships/slide" Target="slides/slide1509.xml"/><Relationship Id="rId1515" Type="http://schemas.openxmlformats.org/officeDocument/2006/relationships/slide" Target="slides/slide1510.xml"/><Relationship Id="rId1516" Type="http://schemas.openxmlformats.org/officeDocument/2006/relationships/slide" Target="slides/slide1511.xml"/><Relationship Id="rId1517" Type="http://schemas.openxmlformats.org/officeDocument/2006/relationships/slide" Target="slides/slide1512.xml"/><Relationship Id="rId1518" Type="http://schemas.openxmlformats.org/officeDocument/2006/relationships/slide" Target="slides/slide1513.xml"/><Relationship Id="rId1519" Type="http://schemas.openxmlformats.org/officeDocument/2006/relationships/slide" Target="slides/slide1514.xml"/><Relationship Id="rId152" Type="http://schemas.openxmlformats.org/officeDocument/2006/relationships/slide" Target="slides/slide147.xml"/><Relationship Id="rId1520" Type="http://schemas.openxmlformats.org/officeDocument/2006/relationships/slide" Target="slides/slide1515.xml"/><Relationship Id="rId1521" Type="http://schemas.openxmlformats.org/officeDocument/2006/relationships/slide" Target="slides/slide1516.xml"/><Relationship Id="rId1522" Type="http://schemas.openxmlformats.org/officeDocument/2006/relationships/slide" Target="slides/slide1517.xml"/><Relationship Id="rId1523" Type="http://schemas.openxmlformats.org/officeDocument/2006/relationships/slide" Target="slides/slide1518.xml"/><Relationship Id="rId1524" Type="http://schemas.openxmlformats.org/officeDocument/2006/relationships/slide" Target="slides/slide1519.xml"/><Relationship Id="rId1525" Type="http://schemas.openxmlformats.org/officeDocument/2006/relationships/slide" Target="slides/slide1520.xml"/><Relationship Id="rId1526" Type="http://schemas.openxmlformats.org/officeDocument/2006/relationships/slide" Target="slides/slide1521.xml"/><Relationship Id="rId1527" Type="http://schemas.openxmlformats.org/officeDocument/2006/relationships/slide" Target="slides/slide1522.xml"/><Relationship Id="rId1528" Type="http://schemas.openxmlformats.org/officeDocument/2006/relationships/slide" Target="slides/slide1523.xml"/><Relationship Id="rId1529" Type="http://schemas.openxmlformats.org/officeDocument/2006/relationships/slide" Target="slides/slide1524.xml"/><Relationship Id="rId153" Type="http://schemas.openxmlformats.org/officeDocument/2006/relationships/slide" Target="slides/slide148.xml"/><Relationship Id="rId1530" Type="http://schemas.openxmlformats.org/officeDocument/2006/relationships/slide" Target="slides/slide1525.xml"/><Relationship Id="rId1531" Type="http://schemas.openxmlformats.org/officeDocument/2006/relationships/slide" Target="slides/slide1526.xml"/><Relationship Id="rId1532" Type="http://schemas.openxmlformats.org/officeDocument/2006/relationships/slide" Target="slides/slide1527.xml"/><Relationship Id="rId1533" Type="http://schemas.openxmlformats.org/officeDocument/2006/relationships/slide" Target="slides/slide1528.xml"/><Relationship Id="rId1534" Type="http://schemas.openxmlformats.org/officeDocument/2006/relationships/slide" Target="slides/slide1529.xml"/><Relationship Id="rId1535" Type="http://schemas.openxmlformats.org/officeDocument/2006/relationships/slide" Target="slides/slide1530.xml"/><Relationship Id="rId1536" Type="http://schemas.openxmlformats.org/officeDocument/2006/relationships/slide" Target="slides/slide1531.xml"/><Relationship Id="rId1537" Type="http://schemas.openxmlformats.org/officeDocument/2006/relationships/slide" Target="slides/slide1532.xml"/><Relationship Id="rId1538" Type="http://schemas.openxmlformats.org/officeDocument/2006/relationships/slide" Target="slides/slide1533.xml"/><Relationship Id="rId1539" Type="http://schemas.openxmlformats.org/officeDocument/2006/relationships/slide" Target="slides/slide1534.xml"/><Relationship Id="rId154" Type="http://schemas.openxmlformats.org/officeDocument/2006/relationships/slide" Target="slides/slide149.xml"/><Relationship Id="rId1540" Type="http://schemas.openxmlformats.org/officeDocument/2006/relationships/slide" Target="slides/slide1535.xml"/><Relationship Id="rId1541" Type="http://schemas.openxmlformats.org/officeDocument/2006/relationships/slide" Target="slides/slide1536.xml"/><Relationship Id="rId1542" Type="http://schemas.openxmlformats.org/officeDocument/2006/relationships/slide" Target="slides/slide1537.xml"/><Relationship Id="rId1543" Type="http://schemas.openxmlformats.org/officeDocument/2006/relationships/slide" Target="slides/slide1538.xml"/><Relationship Id="rId1544" Type="http://schemas.openxmlformats.org/officeDocument/2006/relationships/slide" Target="slides/slide1539.xml"/><Relationship Id="rId1545" Type="http://schemas.openxmlformats.org/officeDocument/2006/relationships/slide" Target="slides/slide1540.xml"/><Relationship Id="rId1546" Type="http://schemas.openxmlformats.org/officeDocument/2006/relationships/slide" Target="slides/slide1541.xml"/><Relationship Id="rId1547" Type="http://schemas.openxmlformats.org/officeDocument/2006/relationships/slide" Target="slides/slide1542.xml"/><Relationship Id="rId1548" Type="http://schemas.openxmlformats.org/officeDocument/2006/relationships/slide" Target="slides/slide1543.xml"/><Relationship Id="rId1549" Type="http://schemas.openxmlformats.org/officeDocument/2006/relationships/slide" Target="slides/slide1544.xml"/><Relationship Id="rId155" Type="http://schemas.openxmlformats.org/officeDocument/2006/relationships/slide" Target="slides/slide150.xml"/><Relationship Id="rId1550" Type="http://schemas.openxmlformats.org/officeDocument/2006/relationships/slide" Target="slides/slide1545.xml"/><Relationship Id="rId1551" Type="http://schemas.openxmlformats.org/officeDocument/2006/relationships/slide" Target="slides/slide1546.xml"/><Relationship Id="rId1552" Type="http://schemas.openxmlformats.org/officeDocument/2006/relationships/slide" Target="slides/slide1547.xml"/><Relationship Id="rId1553" Type="http://schemas.openxmlformats.org/officeDocument/2006/relationships/slide" Target="slides/slide1548.xml"/><Relationship Id="rId1554" Type="http://schemas.openxmlformats.org/officeDocument/2006/relationships/slide" Target="slides/slide1549.xml"/><Relationship Id="rId1555" Type="http://schemas.openxmlformats.org/officeDocument/2006/relationships/slide" Target="slides/slide1550.xml"/><Relationship Id="rId1556" Type="http://schemas.openxmlformats.org/officeDocument/2006/relationships/slide" Target="slides/slide1551.xml"/><Relationship Id="rId1557" Type="http://schemas.openxmlformats.org/officeDocument/2006/relationships/slide" Target="slides/slide1552.xml"/><Relationship Id="rId1558" Type="http://schemas.openxmlformats.org/officeDocument/2006/relationships/slide" Target="slides/slide1553.xml"/><Relationship Id="rId1559" Type="http://schemas.openxmlformats.org/officeDocument/2006/relationships/slide" Target="slides/slide1554.xml"/><Relationship Id="rId156" Type="http://schemas.openxmlformats.org/officeDocument/2006/relationships/slide" Target="slides/slide151.xml"/><Relationship Id="rId1560" Type="http://schemas.openxmlformats.org/officeDocument/2006/relationships/slide" Target="slides/slide1555.xml"/><Relationship Id="rId1561" Type="http://schemas.openxmlformats.org/officeDocument/2006/relationships/slide" Target="slides/slide1556.xml"/><Relationship Id="rId1562" Type="http://schemas.openxmlformats.org/officeDocument/2006/relationships/slide" Target="slides/slide1557.xml"/><Relationship Id="rId1563" Type="http://schemas.openxmlformats.org/officeDocument/2006/relationships/slide" Target="slides/slide1558.xml"/><Relationship Id="rId1564" Type="http://schemas.openxmlformats.org/officeDocument/2006/relationships/slide" Target="slides/slide1559.xml"/><Relationship Id="rId1565" Type="http://schemas.openxmlformats.org/officeDocument/2006/relationships/slide" Target="slides/slide1560.xml"/><Relationship Id="rId1566" Type="http://schemas.openxmlformats.org/officeDocument/2006/relationships/slide" Target="slides/slide1561.xml"/><Relationship Id="rId1567" Type="http://schemas.openxmlformats.org/officeDocument/2006/relationships/slide" Target="slides/slide1562.xml"/><Relationship Id="rId1568" Type="http://schemas.openxmlformats.org/officeDocument/2006/relationships/slide" Target="slides/slide1563.xml"/><Relationship Id="rId1569" Type="http://schemas.openxmlformats.org/officeDocument/2006/relationships/slide" Target="slides/slide1564.xml"/><Relationship Id="rId157" Type="http://schemas.openxmlformats.org/officeDocument/2006/relationships/slide" Target="slides/slide152.xml"/><Relationship Id="rId1570" Type="http://schemas.openxmlformats.org/officeDocument/2006/relationships/slide" Target="slides/slide1565.xml"/><Relationship Id="rId1571" Type="http://schemas.openxmlformats.org/officeDocument/2006/relationships/slide" Target="slides/slide1566.xml"/><Relationship Id="rId1572" Type="http://schemas.openxmlformats.org/officeDocument/2006/relationships/slide" Target="slides/slide1567.xml"/><Relationship Id="rId1573" Type="http://schemas.openxmlformats.org/officeDocument/2006/relationships/slide" Target="slides/slide1568.xml"/><Relationship Id="rId1574" Type="http://schemas.openxmlformats.org/officeDocument/2006/relationships/slide" Target="slides/slide1569.xml"/><Relationship Id="rId1575" Type="http://schemas.openxmlformats.org/officeDocument/2006/relationships/slide" Target="slides/slide1570.xml"/><Relationship Id="rId1576" Type="http://schemas.openxmlformats.org/officeDocument/2006/relationships/slide" Target="slides/slide1571.xml"/><Relationship Id="rId1577" Type="http://schemas.openxmlformats.org/officeDocument/2006/relationships/slide" Target="slides/slide1572.xml"/><Relationship Id="rId1578" Type="http://schemas.openxmlformats.org/officeDocument/2006/relationships/slide" Target="slides/slide1573.xml"/><Relationship Id="rId1579" Type="http://schemas.openxmlformats.org/officeDocument/2006/relationships/slide" Target="slides/slide1574.xml"/><Relationship Id="rId158" Type="http://schemas.openxmlformats.org/officeDocument/2006/relationships/slide" Target="slides/slide153.xml"/><Relationship Id="rId1580" Type="http://schemas.openxmlformats.org/officeDocument/2006/relationships/slide" Target="slides/slide1575.xml"/><Relationship Id="rId1581" Type="http://schemas.openxmlformats.org/officeDocument/2006/relationships/slide" Target="slides/slide1576.xml"/><Relationship Id="rId1582" Type="http://schemas.openxmlformats.org/officeDocument/2006/relationships/slide" Target="slides/slide1577.xml"/><Relationship Id="rId1583" Type="http://schemas.openxmlformats.org/officeDocument/2006/relationships/slide" Target="slides/slide1578.xml"/><Relationship Id="rId1584" Type="http://schemas.openxmlformats.org/officeDocument/2006/relationships/slide" Target="slides/slide1579.xml"/><Relationship Id="rId1585" Type="http://schemas.openxmlformats.org/officeDocument/2006/relationships/slide" Target="slides/slide1580.xml"/><Relationship Id="rId1586" Type="http://schemas.openxmlformats.org/officeDocument/2006/relationships/slide" Target="slides/slide1581.xml"/><Relationship Id="rId1587" Type="http://schemas.openxmlformats.org/officeDocument/2006/relationships/slide" Target="slides/slide1582.xml"/><Relationship Id="rId1588" Type="http://schemas.openxmlformats.org/officeDocument/2006/relationships/slide" Target="slides/slide1583.xml"/><Relationship Id="rId1589" Type="http://schemas.openxmlformats.org/officeDocument/2006/relationships/slide" Target="slides/slide1584.xml"/><Relationship Id="rId159" Type="http://schemas.openxmlformats.org/officeDocument/2006/relationships/slide" Target="slides/slide154.xml"/><Relationship Id="rId1590" Type="http://schemas.openxmlformats.org/officeDocument/2006/relationships/slide" Target="slides/slide1585.xml"/><Relationship Id="rId1591" Type="http://schemas.openxmlformats.org/officeDocument/2006/relationships/slide" Target="slides/slide1586.xml"/><Relationship Id="rId1592" Type="http://schemas.openxmlformats.org/officeDocument/2006/relationships/slide" Target="slides/slide1587.xml"/><Relationship Id="rId1593" Type="http://schemas.openxmlformats.org/officeDocument/2006/relationships/slide" Target="slides/slide1588.xml"/><Relationship Id="rId1594" Type="http://schemas.openxmlformats.org/officeDocument/2006/relationships/slide" Target="slides/slide1589.xml"/><Relationship Id="rId1595" Type="http://schemas.openxmlformats.org/officeDocument/2006/relationships/slide" Target="slides/slide1590.xml"/><Relationship Id="rId1596" Type="http://schemas.openxmlformats.org/officeDocument/2006/relationships/slide" Target="slides/slide1591.xml"/><Relationship Id="rId1597" Type="http://schemas.openxmlformats.org/officeDocument/2006/relationships/slide" Target="slides/slide1592.xml"/><Relationship Id="rId1598" Type="http://schemas.openxmlformats.org/officeDocument/2006/relationships/slide" Target="slides/slide1593.xml"/><Relationship Id="rId1599" Type="http://schemas.openxmlformats.org/officeDocument/2006/relationships/slide" Target="slides/slide1594.xml"/><Relationship Id="rId16" Type="http://schemas.openxmlformats.org/officeDocument/2006/relationships/slide" Target="slides/slide11.xml"/><Relationship Id="rId160" Type="http://schemas.openxmlformats.org/officeDocument/2006/relationships/slide" Target="slides/slide155.xml"/><Relationship Id="rId1600" Type="http://schemas.openxmlformats.org/officeDocument/2006/relationships/slide" Target="slides/slide1595.xml"/><Relationship Id="rId1601" Type="http://schemas.openxmlformats.org/officeDocument/2006/relationships/slide" Target="slides/slide1596.xml"/><Relationship Id="rId1602" Type="http://schemas.openxmlformats.org/officeDocument/2006/relationships/slide" Target="slides/slide1597.xml"/><Relationship Id="rId1603" Type="http://schemas.openxmlformats.org/officeDocument/2006/relationships/slide" Target="slides/slide1598.xml"/><Relationship Id="rId1604" Type="http://schemas.openxmlformats.org/officeDocument/2006/relationships/slide" Target="slides/slide1599.xml"/><Relationship Id="rId1605" Type="http://schemas.openxmlformats.org/officeDocument/2006/relationships/slide" Target="slides/slide1600.xml"/><Relationship Id="rId1606" Type="http://schemas.openxmlformats.org/officeDocument/2006/relationships/slide" Target="slides/slide1601.xml"/><Relationship Id="rId1607" Type="http://schemas.openxmlformats.org/officeDocument/2006/relationships/slide" Target="slides/slide1602.xml"/><Relationship Id="rId1608" Type="http://schemas.openxmlformats.org/officeDocument/2006/relationships/slide" Target="slides/slide1603.xml"/><Relationship Id="rId1609" Type="http://schemas.openxmlformats.org/officeDocument/2006/relationships/slide" Target="slides/slide1604.xml"/><Relationship Id="rId161" Type="http://schemas.openxmlformats.org/officeDocument/2006/relationships/slide" Target="slides/slide156.xml"/><Relationship Id="rId1610" Type="http://schemas.openxmlformats.org/officeDocument/2006/relationships/slide" Target="slides/slide1605.xml"/><Relationship Id="rId1611" Type="http://schemas.openxmlformats.org/officeDocument/2006/relationships/slide" Target="slides/slide1606.xml"/><Relationship Id="rId1612" Type="http://schemas.openxmlformats.org/officeDocument/2006/relationships/slide" Target="slides/slide1607.xml"/><Relationship Id="rId1613" Type="http://schemas.openxmlformats.org/officeDocument/2006/relationships/slide" Target="slides/slide1608.xml"/><Relationship Id="rId1614" Type="http://schemas.openxmlformats.org/officeDocument/2006/relationships/slide" Target="slides/slide1609.xml"/><Relationship Id="rId1615" Type="http://schemas.openxmlformats.org/officeDocument/2006/relationships/slide" Target="slides/slide1610.xml"/><Relationship Id="rId1616" Type="http://schemas.openxmlformats.org/officeDocument/2006/relationships/slide" Target="slides/slide1611.xml"/><Relationship Id="rId1617" Type="http://schemas.openxmlformats.org/officeDocument/2006/relationships/slide" Target="slides/slide1612.xml"/><Relationship Id="rId1618" Type="http://schemas.openxmlformats.org/officeDocument/2006/relationships/slide" Target="slides/slide1613.xml"/><Relationship Id="rId1619" Type="http://schemas.openxmlformats.org/officeDocument/2006/relationships/slide" Target="slides/slide1614.xml"/><Relationship Id="rId162" Type="http://schemas.openxmlformats.org/officeDocument/2006/relationships/slide" Target="slides/slide157.xml"/><Relationship Id="rId1620" Type="http://schemas.openxmlformats.org/officeDocument/2006/relationships/slide" Target="slides/slide1615.xml"/><Relationship Id="rId1621" Type="http://schemas.openxmlformats.org/officeDocument/2006/relationships/slide" Target="slides/slide1616.xml"/><Relationship Id="rId1622" Type="http://schemas.openxmlformats.org/officeDocument/2006/relationships/slide" Target="slides/slide1617.xml"/><Relationship Id="rId1623" Type="http://schemas.openxmlformats.org/officeDocument/2006/relationships/slide" Target="slides/slide1618.xml"/><Relationship Id="rId1624" Type="http://schemas.openxmlformats.org/officeDocument/2006/relationships/slide" Target="slides/slide1619.xml"/><Relationship Id="rId1625" Type="http://schemas.openxmlformats.org/officeDocument/2006/relationships/slide" Target="slides/slide1620.xml"/><Relationship Id="rId1626" Type="http://schemas.openxmlformats.org/officeDocument/2006/relationships/slide" Target="slides/slide1621.xml"/><Relationship Id="rId1627" Type="http://schemas.openxmlformats.org/officeDocument/2006/relationships/slide" Target="slides/slide1622.xml"/><Relationship Id="rId1628" Type="http://schemas.openxmlformats.org/officeDocument/2006/relationships/slide" Target="slides/slide1623.xml"/><Relationship Id="rId1629" Type="http://schemas.openxmlformats.org/officeDocument/2006/relationships/slide" Target="slides/slide1624.xml"/><Relationship Id="rId163" Type="http://schemas.openxmlformats.org/officeDocument/2006/relationships/slide" Target="slides/slide158.xml"/><Relationship Id="rId1630" Type="http://schemas.openxmlformats.org/officeDocument/2006/relationships/slide" Target="slides/slide1625.xml"/><Relationship Id="rId1631" Type="http://schemas.openxmlformats.org/officeDocument/2006/relationships/slide" Target="slides/slide1626.xml"/><Relationship Id="rId1632" Type="http://schemas.openxmlformats.org/officeDocument/2006/relationships/slide" Target="slides/slide1627.xml"/><Relationship Id="rId1633" Type="http://schemas.openxmlformats.org/officeDocument/2006/relationships/slide" Target="slides/slide1628.xml"/><Relationship Id="rId1634" Type="http://schemas.openxmlformats.org/officeDocument/2006/relationships/slide" Target="slides/slide1629.xml"/><Relationship Id="rId1635" Type="http://schemas.openxmlformats.org/officeDocument/2006/relationships/slide" Target="slides/slide1630.xml"/><Relationship Id="rId1636" Type="http://schemas.openxmlformats.org/officeDocument/2006/relationships/slide" Target="slides/slide1631.xml"/><Relationship Id="rId1637" Type="http://schemas.openxmlformats.org/officeDocument/2006/relationships/slide" Target="slides/slide1632.xml"/><Relationship Id="rId1638" Type="http://schemas.openxmlformats.org/officeDocument/2006/relationships/slide" Target="slides/slide1633.xml"/><Relationship Id="rId1639" Type="http://schemas.openxmlformats.org/officeDocument/2006/relationships/slide" Target="slides/slide1634.xml"/><Relationship Id="rId164" Type="http://schemas.openxmlformats.org/officeDocument/2006/relationships/slide" Target="slides/slide159.xml"/><Relationship Id="rId1640" Type="http://schemas.openxmlformats.org/officeDocument/2006/relationships/slide" Target="slides/slide1635.xml"/><Relationship Id="rId1641" Type="http://schemas.openxmlformats.org/officeDocument/2006/relationships/slide" Target="slides/slide1636.xml"/><Relationship Id="rId1642" Type="http://schemas.openxmlformats.org/officeDocument/2006/relationships/slide" Target="slides/slide1637.xml"/><Relationship Id="rId1643" Type="http://schemas.openxmlformats.org/officeDocument/2006/relationships/slide" Target="slides/slide1638.xml"/><Relationship Id="rId1644" Type="http://schemas.openxmlformats.org/officeDocument/2006/relationships/slide" Target="slides/slide1639.xml"/><Relationship Id="rId1645" Type="http://schemas.openxmlformats.org/officeDocument/2006/relationships/slide" Target="slides/slide1640.xml"/><Relationship Id="rId1646" Type="http://schemas.openxmlformats.org/officeDocument/2006/relationships/slide" Target="slides/slide1641.xml"/><Relationship Id="rId1647" Type="http://schemas.openxmlformats.org/officeDocument/2006/relationships/slide" Target="slides/slide1642.xml"/><Relationship Id="rId1648" Type="http://schemas.openxmlformats.org/officeDocument/2006/relationships/slide" Target="slides/slide1643.xml"/><Relationship Id="rId1649" Type="http://schemas.openxmlformats.org/officeDocument/2006/relationships/slide" Target="slides/slide1644.xml"/><Relationship Id="rId165" Type="http://schemas.openxmlformats.org/officeDocument/2006/relationships/slide" Target="slides/slide160.xml"/><Relationship Id="rId1650" Type="http://schemas.openxmlformats.org/officeDocument/2006/relationships/slide" Target="slides/slide1645.xml"/><Relationship Id="rId1651" Type="http://schemas.openxmlformats.org/officeDocument/2006/relationships/slide" Target="slides/slide1646.xml"/><Relationship Id="rId1652" Type="http://schemas.openxmlformats.org/officeDocument/2006/relationships/slide" Target="slides/slide1647.xml"/><Relationship Id="rId1653" Type="http://schemas.openxmlformats.org/officeDocument/2006/relationships/slide" Target="slides/slide1648.xml"/><Relationship Id="rId1654" Type="http://schemas.openxmlformats.org/officeDocument/2006/relationships/slide" Target="slides/slide1649.xml"/><Relationship Id="rId1655" Type="http://schemas.openxmlformats.org/officeDocument/2006/relationships/slide" Target="slides/slide1650.xml"/><Relationship Id="rId1656" Type="http://schemas.openxmlformats.org/officeDocument/2006/relationships/slide" Target="slides/slide1651.xml"/><Relationship Id="rId1657" Type="http://schemas.openxmlformats.org/officeDocument/2006/relationships/slide" Target="slides/slide1652.xml"/><Relationship Id="rId1658" Type="http://schemas.openxmlformats.org/officeDocument/2006/relationships/slide" Target="slides/slide1653.xml"/><Relationship Id="rId1659" Type="http://schemas.openxmlformats.org/officeDocument/2006/relationships/slide" Target="slides/slide1654.xml"/><Relationship Id="rId166" Type="http://schemas.openxmlformats.org/officeDocument/2006/relationships/slide" Target="slides/slide161.xml"/><Relationship Id="rId1660" Type="http://schemas.openxmlformats.org/officeDocument/2006/relationships/slide" Target="slides/slide1655.xml"/><Relationship Id="rId1661" Type="http://schemas.openxmlformats.org/officeDocument/2006/relationships/slide" Target="slides/slide1656.xml"/><Relationship Id="rId1662" Type="http://schemas.openxmlformats.org/officeDocument/2006/relationships/slide" Target="slides/slide1657.xml"/><Relationship Id="rId1663" Type="http://schemas.openxmlformats.org/officeDocument/2006/relationships/slide" Target="slides/slide1658.xml"/><Relationship Id="rId1664" Type="http://schemas.openxmlformats.org/officeDocument/2006/relationships/slide" Target="slides/slide1659.xml"/><Relationship Id="rId1665" Type="http://schemas.openxmlformats.org/officeDocument/2006/relationships/slide" Target="slides/slide1660.xml"/><Relationship Id="rId1666" Type="http://schemas.openxmlformats.org/officeDocument/2006/relationships/slide" Target="slides/slide1661.xml"/><Relationship Id="rId1667" Type="http://schemas.openxmlformats.org/officeDocument/2006/relationships/slide" Target="slides/slide1662.xml"/><Relationship Id="rId1668" Type="http://schemas.openxmlformats.org/officeDocument/2006/relationships/slide" Target="slides/slide1663.xml"/><Relationship Id="rId1669" Type="http://schemas.openxmlformats.org/officeDocument/2006/relationships/slide" Target="slides/slide1664.xml"/><Relationship Id="rId167" Type="http://schemas.openxmlformats.org/officeDocument/2006/relationships/slide" Target="slides/slide162.xml"/><Relationship Id="rId1670" Type="http://schemas.openxmlformats.org/officeDocument/2006/relationships/slide" Target="slides/slide1665.xml"/><Relationship Id="rId1671" Type="http://schemas.openxmlformats.org/officeDocument/2006/relationships/slide" Target="slides/slide1666.xml"/><Relationship Id="rId1672" Type="http://schemas.openxmlformats.org/officeDocument/2006/relationships/slide" Target="slides/slide1667.xml"/><Relationship Id="rId1673" Type="http://schemas.openxmlformats.org/officeDocument/2006/relationships/slide" Target="slides/slide1668.xml"/><Relationship Id="rId1674" Type="http://schemas.openxmlformats.org/officeDocument/2006/relationships/slide" Target="slides/slide1669.xml"/><Relationship Id="rId1675" Type="http://schemas.openxmlformats.org/officeDocument/2006/relationships/slide" Target="slides/slide1670.xml"/><Relationship Id="rId1676" Type="http://schemas.openxmlformats.org/officeDocument/2006/relationships/slide" Target="slides/slide1671.xml"/><Relationship Id="rId1677" Type="http://schemas.openxmlformats.org/officeDocument/2006/relationships/slide" Target="slides/slide1672.xml"/><Relationship Id="rId1678" Type="http://schemas.openxmlformats.org/officeDocument/2006/relationships/slide" Target="slides/slide1673.xml"/><Relationship Id="rId1679" Type="http://schemas.openxmlformats.org/officeDocument/2006/relationships/slide" Target="slides/slide1674.xml"/><Relationship Id="rId168" Type="http://schemas.openxmlformats.org/officeDocument/2006/relationships/slide" Target="slides/slide163.xml"/><Relationship Id="rId1680" Type="http://schemas.openxmlformats.org/officeDocument/2006/relationships/slide" Target="slides/slide1675.xml"/><Relationship Id="rId1681" Type="http://schemas.openxmlformats.org/officeDocument/2006/relationships/slide" Target="slides/slide1676.xml"/><Relationship Id="rId1682" Type="http://schemas.openxmlformats.org/officeDocument/2006/relationships/slide" Target="slides/slide1677.xml"/><Relationship Id="rId1683" Type="http://schemas.openxmlformats.org/officeDocument/2006/relationships/slide" Target="slides/slide1678.xml"/><Relationship Id="rId1684" Type="http://schemas.openxmlformats.org/officeDocument/2006/relationships/slide" Target="slides/slide1679.xml"/><Relationship Id="rId1685" Type="http://schemas.openxmlformats.org/officeDocument/2006/relationships/slide" Target="slides/slide1680.xml"/><Relationship Id="rId1686" Type="http://schemas.openxmlformats.org/officeDocument/2006/relationships/slide" Target="slides/slide1681.xml"/><Relationship Id="rId1687" Type="http://schemas.openxmlformats.org/officeDocument/2006/relationships/slide" Target="slides/slide1682.xml"/><Relationship Id="rId1688" Type="http://schemas.openxmlformats.org/officeDocument/2006/relationships/slide" Target="slides/slide1683.xml"/><Relationship Id="rId1689" Type="http://schemas.openxmlformats.org/officeDocument/2006/relationships/slide" Target="slides/slide1684.xml"/><Relationship Id="rId169" Type="http://schemas.openxmlformats.org/officeDocument/2006/relationships/slide" Target="slides/slide164.xml"/><Relationship Id="rId1690" Type="http://schemas.openxmlformats.org/officeDocument/2006/relationships/slide" Target="slides/slide1685.xml"/><Relationship Id="rId1691" Type="http://schemas.openxmlformats.org/officeDocument/2006/relationships/slide" Target="slides/slide1686.xml"/><Relationship Id="rId1692" Type="http://schemas.openxmlformats.org/officeDocument/2006/relationships/slide" Target="slides/slide1687.xml"/><Relationship Id="rId1693" Type="http://schemas.openxmlformats.org/officeDocument/2006/relationships/slide" Target="slides/slide1688.xml"/><Relationship Id="rId1694" Type="http://schemas.openxmlformats.org/officeDocument/2006/relationships/slide" Target="slides/slide1689.xml"/><Relationship Id="rId1695" Type="http://schemas.openxmlformats.org/officeDocument/2006/relationships/slide" Target="slides/slide1690.xml"/><Relationship Id="rId1696" Type="http://schemas.openxmlformats.org/officeDocument/2006/relationships/slide" Target="slides/slide1691.xml"/><Relationship Id="rId1697" Type="http://schemas.openxmlformats.org/officeDocument/2006/relationships/slide" Target="slides/slide1692.xml"/><Relationship Id="rId1698" Type="http://schemas.openxmlformats.org/officeDocument/2006/relationships/slide" Target="slides/slide1693.xml"/><Relationship Id="rId1699" Type="http://schemas.openxmlformats.org/officeDocument/2006/relationships/slide" Target="slides/slide1694.xml"/><Relationship Id="rId17" Type="http://schemas.openxmlformats.org/officeDocument/2006/relationships/slide" Target="slides/slide12.xml"/><Relationship Id="rId170" Type="http://schemas.openxmlformats.org/officeDocument/2006/relationships/slide" Target="slides/slide165.xml"/><Relationship Id="rId1700" Type="http://schemas.openxmlformats.org/officeDocument/2006/relationships/slide" Target="slides/slide1695.xml"/><Relationship Id="rId1701" Type="http://schemas.openxmlformats.org/officeDocument/2006/relationships/slide" Target="slides/slide1696.xml"/><Relationship Id="rId1702" Type="http://schemas.openxmlformats.org/officeDocument/2006/relationships/slide" Target="slides/slide1697.xml"/><Relationship Id="rId1703" Type="http://schemas.openxmlformats.org/officeDocument/2006/relationships/slide" Target="slides/slide1698.xml"/><Relationship Id="rId1704" Type="http://schemas.openxmlformats.org/officeDocument/2006/relationships/slide" Target="slides/slide1699.xml"/><Relationship Id="rId1705" Type="http://schemas.openxmlformats.org/officeDocument/2006/relationships/slide" Target="slides/slide1700.xml"/><Relationship Id="rId1706" Type="http://schemas.openxmlformats.org/officeDocument/2006/relationships/slide" Target="slides/slide1701.xml"/><Relationship Id="rId1707" Type="http://schemas.openxmlformats.org/officeDocument/2006/relationships/slide" Target="slides/slide1702.xml"/><Relationship Id="rId1708" Type="http://schemas.openxmlformats.org/officeDocument/2006/relationships/slide" Target="slides/slide1703.xml"/><Relationship Id="rId1709" Type="http://schemas.openxmlformats.org/officeDocument/2006/relationships/slide" Target="slides/slide1704.xml"/><Relationship Id="rId171" Type="http://schemas.openxmlformats.org/officeDocument/2006/relationships/slide" Target="slides/slide166.xml"/><Relationship Id="rId1710" Type="http://schemas.openxmlformats.org/officeDocument/2006/relationships/slide" Target="slides/slide1705.xml"/><Relationship Id="rId1711" Type="http://schemas.openxmlformats.org/officeDocument/2006/relationships/slide" Target="slides/slide1706.xml"/><Relationship Id="rId1712" Type="http://schemas.openxmlformats.org/officeDocument/2006/relationships/slide" Target="slides/slide1707.xml"/><Relationship Id="rId1713" Type="http://schemas.openxmlformats.org/officeDocument/2006/relationships/slide" Target="slides/slide1708.xml"/><Relationship Id="rId1714" Type="http://schemas.openxmlformats.org/officeDocument/2006/relationships/slide" Target="slides/slide1709.xml"/><Relationship Id="rId1715" Type="http://schemas.openxmlformats.org/officeDocument/2006/relationships/slide" Target="slides/slide1710.xml"/><Relationship Id="rId1716" Type="http://schemas.openxmlformats.org/officeDocument/2006/relationships/slide" Target="slides/slide1711.xml"/><Relationship Id="rId1717" Type="http://schemas.openxmlformats.org/officeDocument/2006/relationships/slide" Target="slides/slide1712.xml"/><Relationship Id="rId1718" Type="http://schemas.openxmlformats.org/officeDocument/2006/relationships/slide" Target="slides/slide1713.xml"/><Relationship Id="rId1719" Type="http://schemas.openxmlformats.org/officeDocument/2006/relationships/slide" Target="slides/slide1714.xml"/><Relationship Id="rId172" Type="http://schemas.openxmlformats.org/officeDocument/2006/relationships/slide" Target="slides/slide167.xml"/><Relationship Id="rId1720" Type="http://schemas.openxmlformats.org/officeDocument/2006/relationships/slide" Target="slides/slide1715.xml"/><Relationship Id="rId1721" Type="http://schemas.openxmlformats.org/officeDocument/2006/relationships/slide" Target="slides/slide1716.xml"/><Relationship Id="rId1722" Type="http://schemas.openxmlformats.org/officeDocument/2006/relationships/slide" Target="slides/slide1717.xml"/><Relationship Id="rId1723" Type="http://schemas.openxmlformats.org/officeDocument/2006/relationships/slide" Target="slides/slide1718.xml"/><Relationship Id="rId1724" Type="http://schemas.openxmlformats.org/officeDocument/2006/relationships/slide" Target="slides/slide1719.xml"/><Relationship Id="rId1725" Type="http://schemas.openxmlformats.org/officeDocument/2006/relationships/slide" Target="slides/slide1720.xml"/><Relationship Id="rId1726" Type="http://schemas.openxmlformats.org/officeDocument/2006/relationships/slide" Target="slides/slide1721.xml"/><Relationship Id="rId1727" Type="http://schemas.openxmlformats.org/officeDocument/2006/relationships/slide" Target="slides/slide1722.xml"/><Relationship Id="rId1728" Type="http://schemas.openxmlformats.org/officeDocument/2006/relationships/slide" Target="slides/slide1723.xml"/><Relationship Id="rId1729" Type="http://schemas.openxmlformats.org/officeDocument/2006/relationships/slide" Target="slides/slide1724.xml"/><Relationship Id="rId173" Type="http://schemas.openxmlformats.org/officeDocument/2006/relationships/slide" Target="slides/slide168.xml"/><Relationship Id="rId1730" Type="http://schemas.openxmlformats.org/officeDocument/2006/relationships/slide" Target="slides/slide1725.xml"/><Relationship Id="rId1731" Type="http://schemas.openxmlformats.org/officeDocument/2006/relationships/slide" Target="slides/slide1726.xml"/><Relationship Id="rId1732" Type="http://schemas.openxmlformats.org/officeDocument/2006/relationships/slide" Target="slides/slide1727.xml"/><Relationship Id="rId1733" Type="http://schemas.openxmlformats.org/officeDocument/2006/relationships/slide" Target="slides/slide1728.xml"/><Relationship Id="rId1734" Type="http://schemas.openxmlformats.org/officeDocument/2006/relationships/slide" Target="slides/slide1729.xml"/><Relationship Id="rId1735" Type="http://schemas.openxmlformats.org/officeDocument/2006/relationships/slide" Target="slides/slide1730.xml"/><Relationship Id="rId1736" Type="http://schemas.openxmlformats.org/officeDocument/2006/relationships/slide" Target="slides/slide1731.xml"/><Relationship Id="rId1737" Type="http://schemas.openxmlformats.org/officeDocument/2006/relationships/slide" Target="slides/slide1732.xml"/><Relationship Id="rId1738" Type="http://schemas.openxmlformats.org/officeDocument/2006/relationships/slide" Target="slides/slide1733.xml"/><Relationship Id="rId1739" Type="http://schemas.openxmlformats.org/officeDocument/2006/relationships/slide" Target="slides/slide1734.xml"/><Relationship Id="rId174" Type="http://schemas.openxmlformats.org/officeDocument/2006/relationships/slide" Target="slides/slide169.xml"/><Relationship Id="rId1740" Type="http://schemas.openxmlformats.org/officeDocument/2006/relationships/slide" Target="slides/slide1735.xml"/><Relationship Id="rId1741" Type="http://schemas.openxmlformats.org/officeDocument/2006/relationships/slide" Target="slides/slide1736.xml"/><Relationship Id="rId1742" Type="http://schemas.openxmlformats.org/officeDocument/2006/relationships/slide" Target="slides/slide1737.xml"/><Relationship Id="rId1743" Type="http://schemas.openxmlformats.org/officeDocument/2006/relationships/slide" Target="slides/slide1738.xml"/><Relationship Id="rId1744" Type="http://schemas.openxmlformats.org/officeDocument/2006/relationships/slide" Target="slides/slide1739.xml"/><Relationship Id="rId1745" Type="http://schemas.openxmlformats.org/officeDocument/2006/relationships/slide" Target="slides/slide1740.xml"/><Relationship Id="rId1746" Type="http://schemas.openxmlformats.org/officeDocument/2006/relationships/slide" Target="slides/slide1741.xml"/><Relationship Id="rId1747" Type="http://schemas.openxmlformats.org/officeDocument/2006/relationships/slide" Target="slides/slide1742.xml"/><Relationship Id="rId1748" Type="http://schemas.openxmlformats.org/officeDocument/2006/relationships/slide" Target="slides/slide1743.xml"/><Relationship Id="rId1749" Type="http://schemas.openxmlformats.org/officeDocument/2006/relationships/slide" Target="slides/slide1744.xml"/><Relationship Id="rId175" Type="http://schemas.openxmlformats.org/officeDocument/2006/relationships/slide" Target="slides/slide170.xml"/><Relationship Id="rId1750" Type="http://schemas.openxmlformats.org/officeDocument/2006/relationships/slide" Target="slides/slide1745.xml"/><Relationship Id="rId1751" Type="http://schemas.openxmlformats.org/officeDocument/2006/relationships/slide" Target="slides/slide1746.xml"/><Relationship Id="rId1752" Type="http://schemas.openxmlformats.org/officeDocument/2006/relationships/slide" Target="slides/slide1747.xml"/><Relationship Id="rId1753" Type="http://schemas.openxmlformats.org/officeDocument/2006/relationships/slide" Target="slides/slide1748.xml"/><Relationship Id="rId1754" Type="http://schemas.openxmlformats.org/officeDocument/2006/relationships/slide" Target="slides/slide1749.xml"/><Relationship Id="rId1755" Type="http://schemas.openxmlformats.org/officeDocument/2006/relationships/slide" Target="slides/slide1750.xml"/><Relationship Id="rId1756" Type="http://schemas.openxmlformats.org/officeDocument/2006/relationships/slide" Target="slides/slide1751.xml"/><Relationship Id="rId1757" Type="http://schemas.openxmlformats.org/officeDocument/2006/relationships/slide" Target="slides/slide1752.xml"/><Relationship Id="rId1758" Type="http://schemas.openxmlformats.org/officeDocument/2006/relationships/slide" Target="slides/slide1753.xml"/><Relationship Id="rId1759" Type="http://schemas.openxmlformats.org/officeDocument/2006/relationships/slide" Target="slides/slide1754.xml"/><Relationship Id="rId176" Type="http://schemas.openxmlformats.org/officeDocument/2006/relationships/slide" Target="slides/slide171.xml"/><Relationship Id="rId1760" Type="http://schemas.openxmlformats.org/officeDocument/2006/relationships/slide" Target="slides/slide1755.xml"/><Relationship Id="rId1761" Type="http://schemas.openxmlformats.org/officeDocument/2006/relationships/slide" Target="slides/slide1756.xml"/><Relationship Id="rId1762" Type="http://schemas.openxmlformats.org/officeDocument/2006/relationships/slide" Target="slides/slide1757.xml"/><Relationship Id="rId1763" Type="http://schemas.openxmlformats.org/officeDocument/2006/relationships/slide" Target="slides/slide1758.xml"/><Relationship Id="rId1764" Type="http://schemas.openxmlformats.org/officeDocument/2006/relationships/slide" Target="slides/slide1759.xml"/><Relationship Id="rId1765" Type="http://schemas.openxmlformats.org/officeDocument/2006/relationships/slide" Target="slides/slide1760.xml"/><Relationship Id="rId1766" Type="http://schemas.openxmlformats.org/officeDocument/2006/relationships/slide" Target="slides/slide1761.xml"/><Relationship Id="rId1767" Type="http://schemas.openxmlformats.org/officeDocument/2006/relationships/slide" Target="slides/slide1762.xml"/><Relationship Id="rId1768" Type="http://schemas.openxmlformats.org/officeDocument/2006/relationships/slide" Target="slides/slide1763.xml"/><Relationship Id="rId1769" Type="http://schemas.openxmlformats.org/officeDocument/2006/relationships/slide" Target="slides/slide1764.xml"/><Relationship Id="rId177" Type="http://schemas.openxmlformats.org/officeDocument/2006/relationships/slide" Target="slides/slide172.xml"/><Relationship Id="rId1770" Type="http://schemas.openxmlformats.org/officeDocument/2006/relationships/slide" Target="slides/slide1765.xml"/><Relationship Id="rId1771" Type="http://schemas.openxmlformats.org/officeDocument/2006/relationships/slide" Target="slides/slide1766.xml"/><Relationship Id="rId1772" Type="http://schemas.openxmlformats.org/officeDocument/2006/relationships/slide" Target="slides/slide1767.xml"/><Relationship Id="rId1773" Type="http://schemas.openxmlformats.org/officeDocument/2006/relationships/slide" Target="slides/slide1768.xml"/><Relationship Id="rId1774" Type="http://schemas.openxmlformats.org/officeDocument/2006/relationships/slide" Target="slides/slide1769.xml"/><Relationship Id="rId1775" Type="http://schemas.openxmlformats.org/officeDocument/2006/relationships/slide" Target="slides/slide1770.xml"/><Relationship Id="rId1776" Type="http://schemas.openxmlformats.org/officeDocument/2006/relationships/slide" Target="slides/slide1771.xml"/><Relationship Id="rId1777" Type="http://schemas.openxmlformats.org/officeDocument/2006/relationships/slide" Target="slides/slide1772.xml"/><Relationship Id="rId1778" Type="http://schemas.openxmlformats.org/officeDocument/2006/relationships/slide" Target="slides/slide1773.xml"/><Relationship Id="rId1779" Type="http://schemas.openxmlformats.org/officeDocument/2006/relationships/slide" Target="slides/slide1774.xml"/><Relationship Id="rId178" Type="http://schemas.openxmlformats.org/officeDocument/2006/relationships/slide" Target="slides/slide173.xml"/><Relationship Id="rId1780" Type="http://schemas.openxmlformats.org/officeDocument/2006/relationships/slide" Target="slides/slide1775.xml"/><Relationship Id="rId1781" Type="http://schemas.openxmlformats.org/officeDocument/2006/relationships/slide" Target="slides/slide1776.xml"/><Relationship Id="rId1782" Type="http://schemas.openxmlformats.org/officeDocument/2006/relationships/slide" Target="slides/slide1777.xml"/><Relationship Id="rId1783" Type="http://schemas.openxmlformats.org/officeDocument/2006/relationships/slide" Target="slides/slide1778.xml"/><Relationship Id="rId1784" Type="http://schemas.openxmlformats.org/officeDocument/2006/relationships/slide" Target="slides/slide1779.xml"/><Relationship Id="rId1785" Type="http://schemas.openxmlformats.org/officeDocument/2006/relationships/slide" Target="slides/slide1780.xml"/><Relationship Id="rId1786" Type="http://schemas.openxmlformats.org/officeDocument/2006/relationships/slide" Target="slides/slide1781.xml"/><Relationship Id="rId1787" Type="http://schemas.openxmlformats.org/officeDocument/2006/relationships/slide" Target="slides/slide1782.xml"/><Relationship Id="rId1788" Type="http://schemas.openxmlformats.org/officeDocument/2006/relationships/slide" Target="slides/slide1783.xml"/><Relationship Id="rId1789" Type="http://schemas.openxmlformats.org/officeDocument/2006/relationships/slide" Target="slides/slide1784.xml"/><Relationship Id="rId179" Type="http://schemas.openxmlformats.org/officeDocument/2006/relationships/slide" Target="slides/slide174.xml"/><Relationship Id="rId1790" Type="http://schemas.openxmlformats.org/officeDocument/2006/relationships/slide" Target="slides/slide1785.xml"/><Relationship Id="rId1791" Type="http://schemas.openxmlformats.org/officeDocument/2006/relationships/slide" Target="slides/slide1786.xml"/><Relationship Id="rId1792" Type="http://schemas.openxmlformats.org/officeDocument/2006/relationships/slide" Target="slides/slide1787.xml"/><Relationship Id="rId1793" Type="http://schemas.openxmlformats.org/officeDocument/2006/relationships/slide" Target="slides/slide1788.xml"/><Relationship Id="rId1794" Type="http://schemas.openxmlformats.org/officeDocument/2006/relationships/slide" Target="slides/slide1789.xml"/><Relationship Id="rId1795" Type="http://schemas.openxmlformats.org/officeDocument/2006/relationships/slide" Target="slides/slide1790.xml"/><Relationship Id="rId1796" Type="http://schemas.openxmlformats.org/officeDocument/2006/relationships/slide" Target="slides/slide1791.xml"/><Relationship Id="rId1797" Type="http://schemas.openxmlformats.org/officeDocument/2006/relationships/slide" Target="slides/slide1792.xml"/><Relationship Id="rId1798" Type="http://schemas.openxmlformats.org/officeDocument/2006/relationships/slide" Target="slides/slide1793.xml"/><Relationship Id="rId1799" Type="http://schemas.openxmlformats.org/officeDocument/2006/relationships/slide" Target="slides/slide1794.xml"/><Relationship Id="rId18" Type="http://schemas.openxmlformats.org/officeDocument/2006/relationships/slide" Target="slides/slide13.xml"/><Relationship Id="rId180" Type="http://schemas.openxmlformats.org/officeDocument/2006/relationships/slide" Target="slides/slide175.xml"/><Relationship Id="rId1800" Type="http://schemas.openxmlformats.org/officeDocument/2006/relationships/slide" Target="slides/slide1795.xml"/><Relationship Id="rId1801" Type="http://schemas.openxmlformats.org/officeDocument/2006/relationships/slide" Target="slides/slide1796.xml"/><Relationship Id="rId1802" Type="http://schemas.openxmlformats.org/officeDocument/2006/relationships/slide" Target="slides/slide1797.xml"/><Relationship Id="rId1803" Type="http://schemas.openxmlformats.org/officeDocument/2006/relationships/slide" Target="slides/slide1798.xml"/><Relationship Id="rId1804" Type="http://schemas.openxmlformats.org/officeDocument/2006/relationships/slide" Target="slides/slide1799.xml"/><Relationship Id="rId1805" Type="http://schemas.openxmlformats.org/officeDocument/2006/relationships/slide" Target="slides/slide1800.xml"/><Relationship Id="rId1806" Type="http://schemas.openxmlformats.org/officeDocument/2006/relationships/slide" Target="slides/slide1801.xml"/><Relationship Id="rId1807" Type="http://schemas.openxmlformats.org/officeDocument/2006/relationships/slide" Target="slides/slide1802.xml"/><Relationship Id="rId1808" Type="http://schemas.openxmlformats.org/officeDocument/2006/relationships/slide" Target="slides/slide1803.xml"/><Relationship Id="rId1809" Type="http://schemas.openxmlformats.org/officeDocument/2006/relationships/slide" Target="slides/slide1804.xml"/><Relationship Id="rId181" Type="http://schemas.openxmlformats.org/officeDocument/2006/relationships/slide" Target="slides/slide176.xml"/><Relationship Id="rId1810" Type="http://schemas.openxmlformats.org/officeDocument/2006/relationships/slide" Target="slides/slide1805.xml"/><Relationship Id="rId1811" Type="http://schemas.openxmlformats.org/officeDocument/2006/relationships/slide" Target="slides/slide1806.xml"/><Relationship Id="rId1812" Type="http://schemas.openxmlformats.org/officeDocument/2006/relationships/slide" Target="slides/slide1807.xml"/><Relationship Id="rId1813" Type="http://schemas.openxmlformats.org/officeDocument/2006/relationships/slide" Target="slides/slide1808.xml"/><Relationship Id="rId1814" Type="http://schemas.openxmlformats.org/officeDocument/2006/relationships/slide" Target="slides/slide1809.xml"/><Relationship Id="rId1815" Type="http://schemas.openxmlformats.org/officeDocument/2006/relationships/slide" Target="slides/slide1810.xml"/><Relationship Id="rId1816" Type="http://schemas.openxmlformats.org/officeDocument/2006/relationships/slide" Target="slides/slide1811.xml"/><Relationship Id="rId1817" Type="http://schemas.openxmlformats.org/officeDocument/2006/relationships/slide" Target="slides/slide1812.xml"/><Relationship Id="rId1818" Type="http://schemas.openxmlformats.org/officeDocument/2006/relationships/slide" Target="slides/slide1813.xml"/><Relationship Id="rId1819" Type="http://schemas.openxmlformats.org/officeDocument/2006/relationships/slide" Target="slides/slide1814.xml"/><Relationship Id="rId182" Type="http://schemas.openxmlformats.org/officeDocument/2006/relationships/slide" Target="slides/slide177.xml"/><Relationship Id="rId1820" Type="http://schemas.openxmlformats.org/officeDocument/2006/relationships/slide" Target="slides/slide1815.xml"/><Relationship Id="rId1821" Type="http://schemas.openxmlformats.org/officeDocument/2006/relationships/slide" Target="slides/slide1816.xml"/><Relationship Id="rId1822" Type="http://schemas.openxmlformats.org/officeDocument/2006/relationships/slide" Target="slides/slide1817.xml"/><Relationship Id="rId1823" Type="http://schemas.openxmlformats.org/officeDocument/2006/relationships/slide" Target="slides/slide1818.xml"/><Relationship Id="rId1824" Type="http://schemas.openxmlformats.org/officeDocument/2006/relationships/slide" Target="slides/slide1819.xml"/><Relationship Id="rId1825" Type="http://schemas.openxmlformats.org/officeDocument/2006/relationships/slide" Target="slides/slide1820.xml"/><Relationship Id="rId1826" Type="http://schemas.openxmlformats.org/officeDocument/2006/relationships/slide" Target="slides/slide1821.xml"/><Relationship Id="rId1827" Type="http://schemas.openxmlformats.org/officeDocument/2006/relationships/slide" Target="slides/slide1822.xml"/><Relationship Id="rId1828" Type="http://schemas.openxmlformats.org/officeDocument/2006/relationships/slide" Target="slides/slide1823.xml"/><Relationship Id="rId1829" Type="http://schemas.openxmlformats.org/officeDocument/2006/relationships/slide" Target="slides/slide1824.xml"/><Relationship Id="rId183" Type="http://schemas.openxmlformats.org/officeDocument/2006/relationships/slide" Target="slides/slide178.xml"/><Relationship Id="rId1830" Type="http://schemas.openxmlformats.org/officeDocument/2006/relationships/slide" Target="slides/slide1825.xml"/><Relationship Id="rId1831" Type="http://schemas.openxmlformats.org/officeDocument/2006/relationships/slide" Target="slides/slide1826.xml"/><Relationship Id="rId1832" Type="http://schemas.openxmlformats.org/officeDocument/2006/relationships/slide" Target="slides/slide1827.xml"/><Relationship Id="rId1833" Type="http://schemas.openxmlformats.org/officeDocument/2006/relationships/slide" Target="slides/slide1828.xml"/><Relationship Id="rId1834" Type="http://schemas.openxmlformats.org/officeDocument/2006/relationships/slide" Target="slides/slide1829.xml"/><Relationship Id="rId1835" Type="http://schemas.openxmlformats.org/officeDocument/2006/relationships/slide" Target="slides/slide1830.xml"/><Relationship Id="rId1836" Type="http://schemas.openxmlformats.org/officeDocument/2006/relationships/slide" Target="slides/slide1831.xml"/><Relationship Id="rId1837" Type="http://schemas.openxmlformats.org/officeDocument/2006/relationships/slide" Target="slides/slide1832.xml"/><Relationship Id="rId1838" Type="http://schemas.openxmlformats.org/officeDocument/2006/relationships/slide" Target="slides/slide1833.xml"/><Relationship Id="rId1839" Type="http://schemas.openxmlformats.org/officeDocument/2006/relationships/slide" Target="slides/slide1834.xml"/><Relationship Id="rId184" Type="http://schemas.openxmlformats.org/officeDocument/2006/relationships/slide" Target="slides/slide179.xml"/><Relationship Id="rId1840" Type="http://schemas.openxmlformats.org/officeDocument/2006/relationships/slide" Target="slides/slide1835.xml"/><Relationship Id="rId1841" Type="http://schemas.openxmlformats.org/officeDocument/2006/relationships/slide" Target="slides/slide1836.xml"/><Relationship Id="rId1842" Type="http://schemas.openxmlformats.org/officeDocument/2006/relationships/slide" Target="slides/slide1837.xml"/><Relationship Id="rId1843" Type="http://schemas.openxmlformats.org/officeDocument/2006/relationships/slide" Target="slides/slide1838.xml"/><Relationship Id="rId1844" Type="http://schemas.openxmlformats.org/officeDocument/2006/relationships/slide" Target="slides/slide1839.xml"/><Relationship Id="rId1845" Type="http://schemas.openxmlformats.org/officeDocument/2006/relationships/slide" Target="slides/slide1840.xml"/><Relationship Id="rId1846" Type="http://schemas.openxmlformats.org/officeDocument/2006/relationships/slide" Target="slides/slide1841.xml"/><Relationship Id="rId1847" Type="http://schemas.openxmlformats.org/officeDocument/2006/relationships/slide" Target="slides/slide1842.xml"/><Relationship Id="rId1848" Type="http://schemas.openxmlformats.org/officeDocument/2006/relationships/slide" Target="slides/slide1843.xml"/><Relationship Id="rId1849" Type="http://schemas.openxmlformats.org/officeDocument/2006/relationships/slide" Target="slides/slide1844.xml"/><Relationship Id="rId185" Type="http://schemas.openxmlformats.org/officeDocument/2006/relationships/slide" Target="slides/slide180.xml"/><Relationship Id="rId1850" Type="http://schemas.openxmlformats.org/officeDocument/2006/relationships/slide" Target="slides/slide1845.xml"/><Relationship Id="rId1851" Type="http://schemas.openxmlformats.org/officeDocument/2006/relationships/slide" Target="slides/slide1846.xml"/><Relationship Id="rId1852" Type="http://schemas.openxmlformats.org/officeDocument/2006/relationships/slide" Target="slides/slide1847.xml"/><Relationship Id="rId1853" Type="http://schemas.openxmlformats.org/officeDocument/2006/relationships/slide" Target="slides/slide1848.xml"/><Relationship Id="rId1854" Type="http://schemas.openxmlformats.org/officeDocument/2006/relationships/slide" Target="slides/slide1849.xml"/><Relationship Id="rId1855" Type="http://schemas.openxmlformats.org/officeDocument/2006/relationships/slide" Target="slides/slide1850.xml"/><Relationship Id="rId1856" Type="http://schemas.openxmlformats.org/officeDocument/2006/relationships/slide" Target="slides/slide1851.xml"/><Relationship Id="rId1857" Type="http://schemas.openxmlformats.org/officeDocument/2006/relationships/slide" Target="slides/slide1852.xml"/><Relationship Id="rId1858" Type="http://schemas.openxmlformats.org/officeDocument/2006/relationships/slide" Target="slides/slide1853.xml"/><Relationship Id="rId1859" Type="http://schemas.openxmlformats.org/officeDocument/2006/relationships/slide" Target="slides/slide1854.xml"/><Relationship Id="rId186" Type="http://schemas.openxmlformats.org/officeDocument/2006/relationships/slide" Target="slides/slide181.xml"/><Relationship Id="rId1860" Type="http://schemas.openxmlformats.org/officeDocument/2006/relationships/slide" Target="slides/slide1855.xml"/><Relationship Id="rId1861" Type="http://schemas.openxmlformats.org/officeDocument/2006/relationships/slide" Target="slides/slide1856.xml"/><Relationship Id="rId1862" Type="http://schemas.openxmlformats.org/officeDocument/2006/relationships/slide" Target="slides/slide1857.xml"/><Relationship Id="rId1863" Type="http://schemas.openxmlformats.org/officeDocument/2006/relationships/slide" Target="slides/slide1858.xml"/><Relationship Id="rId1864" Type="http://schemas.openxmlformats.org/officeDocument/2006/relationships/slide" Target="slides/slide1859.xml"/><Relationship Id="rId1865" Type="http://schemas.openxmlformats.org/officeDocument/2006/relationships/slide" Target="slides/slide1860.xml"/><Relationship Id="rId1866" Type="http://schemas.openxmlformats.org/officeDocument/2006/relationships/slide" Target="slides/slide1861.xml"/><Relationship Id="rId1867" Type="http://schemas.openxmlformats.org/officeDocument/2006/relationships/slide" Target="slides/slide1862.xml"/><Relationship Id="rId1868" Type="http://schemas.openxmlformats.org/officeDocument/2006/relationships/slide" Target="slides/slide1863.xml"/><Relationship Id="rId1869" Type="http://schemas.openxmlformats.org/officeDocument/2006/relationships/slide" Target="slides/slide1864.xml"/><Relationship Id="rId187" Type="http://schemas.openxmlformats.org/officeDocument/2006/relationships/slide" Target="slides/slide182.xml"/><Relationship Id="rId1870" Type="http://schemas.openxmlformats.org/officeDocument/2006/relationships/slide" Target="slides/slide1865.xml"/><Relationship Id="rId1871" Type="http://schemas.openxmlformats.org/officeDocument/2006/relationships/slide" Target="slides/slide1866.xml"/><Relationship Id="rId1872" Type="http://schemas.openxmlformats.org/officeDocument/2006/relationships/slide" Target="slides/slide1867.xml"/><Relationship Id="rId1873" Type="http://schemas.openxmlformats.org/officeDocument/2006/relationships/slide" Target="slides/slide1868.xml"/><Relationship Id="rId1874" Type="http://schemas.openxmlformats.org/officeDocument/2006/relationships/slide" Target="slides/slide1869.xml"/><Relationship Id="rId1875" Type="http://schemas.openxmlformats.org/officeDocument/2006/relationships/slide" Target="slides/slide1870.xml"/><Relationship Id="rId1876" Type="http://schemas.openxmlformats.org/officeDocument/2006/relationships/slide" Target="slides/slide1871.xml"/><Relationship Id="rId1877" Type="http://schemas.openxmlformats.org/officeDocument/2006/relationships/slide" Target="slides/slide1872.xml"/><Relationship Id="rId1878" Type="http://schemas.openxmlformats.org/officeDocument/2006/relationships/slide" Target="slides/slide1873.xml"/><Relationship Id="rId1879" Type="http://schemas.openxmlformats.org/officeDocument/2006/relationships/slide" Target="slides/slide1874.xml"/><Relationship Id="rId188" Type="http://schemas.openxmlformats.org/officeDocument/2006/relationships/slide" Target="slides/slide183.xml"/><Relationship Id="rId1880" Type="http://schemas.openxmlformats.org/officeDocument/2006/relationships/slide" Target="slides/slide1875.xml"/><Relationship Id="rId1881" Type="http://schemas.openxmlformats.org/officeDocument/2006/relationships/slide" Target="slides/slide1876.xml"/><Relationship Id="rId1882" Type="http://schemas.openxmlformats.org/officeDocument/2006/relationships/slide" Target="slides/slide1877.xml"/><Relationship Id="rId1883" Type="http://schemas.openxmlformats.org/officeDocument/2006/relationships/slide" Target="slides/slide1878.xml"/><Relationship Id="rId1884" Type="http://schemas.openxmlformats.org/officeDocument/2006/relationships/slide" Target="slides/slide1879.xml"/><Relationship Id="rId1885" Type="http://schemas.openxmlformats.org/officeDocument/2006/relationships/slide" Target="slides/slide1880.xml"/><Relationship Id="rId1886" Type="http://schemas.openxmlformats.org/officeDocument/2006/relationships/slide" Target="slides/slide1881.xml"/><Relationship Id="rId1887" Type="http://schemas.openxmlformats.org/officeDocument/2006/relationships/slide" Target="slides/slide1882.xml"/><Relationship Id="rId1888" Type="http://schemas.openxmlformats.org/officeDocument/2006/relationships/slide" Target="slides/slide1883.xml"/><Relationship Id="rId1889" Type="http://schemas.openxmlformats.org/officeDocument/2006/relationships/slide" Target="slides/slide1884.xml"/><Relationship Id="rId189" Type="http://schemas.openxmlformats.org/officeDocument/2006/relationships/slide" Target="slides/slide184.xml"/><Relationship Id="rId1890" Type="http://schemas.openxmlformats.org/officeDocument/2006/relationships/slide" Target="slides/slide1885.xml"/><Relationship Id="rId1891" Type="http://schemas.openxmlformats.org/officeDocument/2006/relationships/slide" Target="slides/slide1886.xml"/><Relationship Id="rId1892" Type="http://schemas.openxmlformats.org/officeDocument/2006/relationships/slide" Target="slides/slide1887.xml"/><Relationship Id="rId1893" Type="http://schemas.openxmlformats.org/officeDocument/2006/relationships/slide" Target="slides/slide1888.xml"/><Relationship Id="rId1894" Type="http://schemas.openxmlformats.org/officeDocument/2006/relationships/slide" Target="slides/slide1889.xml"/><Relationship Id="rId1895" Type="http://schemas.openxmlformats.org/officeDocument/2006/relationships/slide" Target="slides/slide1890.xml"/><Relationship Id="rId1896" Type="http://schemas.openxmlformats.org/officeDocument/2006/relationships/slide" Target="slides/slide1891.xml"/><Relationship Id="rId1897" Type="http://schemas.openxmlformats.org/officeDocument/2006/relationships/slide" Target="slides/slide1892.xml"/><Relationship Id="rId1898" Type="http://schemas.openxmlformats.org/officeDocument/2006/relationships/slide" Target="slides/slide1893.xml"/><Relationship Id="rId1899" Type="http://schemas.openxmlformats.org/officeDocument/2006/relationships/slide" Target="slides/slide1894.xml"/><Relationship Id="rId19" Type="http://schemas.openxmlformats.org/officeDocument/2006/relationships/slide" Target="slides/slide14.xml"/><Relationship Id="rId190" Type="http://schemas.openxmlformats.org/officeDocument/2006/relationships/slide" Target="slides/slide185.xml"/><Relationship Id="rId1900" Type="http://schemas.openxmlformats.org/officeDocument/2006/relationships/slide" Target="slides/slide1895.xml"/><Relationship Id="rId1901" Type="http://schemas.openxmlformats.org/officeDocument/2006/relationships/slide" Target="slides/slide1896.xml"/><Relationship Id="rId1902" Type="http://schemas.openxmlformats.org/officeDocument/2006/relationships/slide" Target="slides/slide1897.xml"/><Relationship Id="rId1903" Type="http://schemas.openxmlformats.org/officeDocument/2006/relationships/slide" Target="slides/slide1898.xml"/><Relationship Id="rId1904" Type="http://schemas.openxmlformats.org/officeDocument/2006/relationships/slide" Target="slides/slide1899.xml"/><Relationship Id="rId1905" Type="http://schemas.openxmlformats.org/officeDocument/2006/relationships/slide" Target="slides/slide1900.xml"/><Relationship Id="rId1906" Type="http://schemas.openxmlformats.org/officeDocument/2006/relationships/slide" Target="slides/slide1901.xml"/><Relationship Id="rId1907" Type="http://schemas.openxmlformats.org/officeDocument/2006/relationships/slide" Target="slides/slide1902.xml"/><Relationship Id="rId1908" Type="http://schemas.openxmlformats.org/officeDocument/2006/relationships/slide" Target="slides/slide1903.xml"/><Relationship Id="rId1909" Type="http://schemas.openxmlformats.org/officeDocument/2006/relationships/slide" Target="slides/slide1904.xml"/><Relationship Id="rId191" Type="http://schemas.openxmlformats.org/officeDocument/2006/relationships/slide" Target="slides/slide186.xml"/><Relationship Id="rId1910" Type="http://schemas.openxmlformats.org/officeDocument/2006/relationships/slide" Target="slides/slide1905.xml"/><Relationship Id="rId1911" Type="http://schemas.openxmlformats.org/officeDocument/2006/relationships/slide" Target="slides/slide1906.xml"/><Relationship Id="rId1912" Type="http://schemas.openxmlformats.org/officeDocument/2006/relationships/slide" Target="slides/slide1907.xml"/><Relationship Id="rId1913" Type="http://schemas.openxmlformats.org/officeDocument/2006/relationships/slide" Target="slides/slide1908.xml"/><Relationship Id="rId1914" Type="http://schemas.openxmlformats.org/officeDocument/2006/relationships/slide" Target="slides/slide1909.xml"/><Relationship Id="rId1915" Type="http://schemas.openxmlformats.org/officeDocument/2006/relationships/slide" Target="slides/slide1910.xml"/><Relationship Id="rId1916" Type="http://schemas.openxmlformats.org/officeDocument/2006/relationships/slide" Target="slides/slide1911.xml"/><Relationship Id="rId1917" Type="http://schemas.openxmlformats.org/officeDocument/2006/relationships/slide" Target="slides/slide1912.xml"/><Relationship Id="rId1918" Type="http://schemas.openxmlformats.org/officeDocument/2006/relationships/slide" Target="slides/slide1913.xml"/><Relationship Id="rId1919" Type="http://schemas.openxmlformats.org/officeDocument/2006/relationships/slide" Target="slides/slide1914.xml"/><Relationship Id="rId192" Type="http://schemas.openxmlformats.org/officeDocument/2006/relationships/slide" Target="slides/slide187.xml"/><Relationship Id="rId1920" Type="http://schemas.openxmlformats.org/officeDocument/2006/relationships/slide" Target="slides/slide1915.xml"/><Relationship Id="rId1921" Type="http://schemas.openxmlformats.org/officeDocument/2006/relationships/slide" Target="slides/slide1916.xml"/><Relationship Id="rId1922" Type="http://schemas.openxmlformats.org/officeDocument/2006/relationships/slide" Target="slides/slide1917.xml"/><Relationship Id="rId1923" Type="http://schemas.openxmlformats.org/officeDocument/2006/relationships/slide" Target="slides/slide1918.xml"/><Relationship Id="rId1924" Type="http://schemas.openxmlformats.org/officeDocument/2006/relationships/slide" Target="slides/slide1919.xml"/><Relationship Id="rId1925" Type="http://schemas.openxmlformats.org/officeDocument/2006/relationships/slide" Target="slides/slide1920.xml"/><Relationship Id="rId1926" Type="http://schemas.openxmlformats.org/officeDocument/2006/relationships/slide" Target="slides/slide1921.xml"/><Relationship Id="rId1927" Type="http://schemas.openxmlformats.org/officeDocument/2006/relationships/slide" Target="slides/slide1922.xml"/><Relationship Id="rId1928" Type="http://schemas.openxmlformats.org/officeDocument/2006/relationships/slide" Target="slides/slide1923.xml"/><Relationship Id="rId1929" Type="http://schemas.openxmlformats.org/officeDocument/2006/relationships/slide" Target="slides/slide1924.xml"/><Relationship Id="rId193" Type="http://schemas.openxmlformats.org/officeDocument/2006/relationships/slide" Target="slides/slide188.xml"/><Relationship Id="rId1930" Type="http://schemas.openxmlformats.org/officeDocument/2006/relationships/slide" Target="slides/slide1925.xml"/><Relationship Id="rId1931" Type="http://schemas.openxmlformats.org/officeDocument/2006/relationships/slide" Target="slides/slide1926.xml"/><Relationship Id="rId1932" Type="http://schemas.openxmlformats.org/officeDocument/2006/relationships/slide" Target="slides/slide1927.xml"/><Relationship Id="rId1933" Type="http://schemas.openxmlformats.org/officeDocument/2006/relationships/slide" Target="slides/slide1928.xml"/><Relationship Id="rId1934" Type="http://schemas.openxmlformats.org/officeDocument/2006/relationships/slide" Target="slides/slide1929.xml"/><Relationship Id="rId1935" Type="http://schemas.openxmlformats.org/officeDocument/2006/relationships/slide" Target="slides/slide1930.xml"/><Relationship Id="rId1936" Type="http://schemas.openxmlformats.org/officeDocument/2006/relationships/slide" Target="slides/slide1931.xml"/><Relationship Id="rId1937" Type="http://schemas.openxmlformats.org/officeDocument/2006/relationships/slide" Target="slides/slide1932.xml"/><Relationship Id="rId1938" Type="http://schemas.openxmlformats.org/officeDocument/2006/relationships/slide" Target="slides/slide1933.xml"/><Relationship Id="rId1939" Type="http://schemas.openxmlformats.org/officeDocument/2006/relationships/slide" Target="slides/slide1934.xml"/><Relationship Id="rId194" Type="http://schemas.openxmlformats.org/officeDocument/2006/relationships/slide" Target="slides/slide189.xml"/><Relationship Id="rId1940" Type="http://schemas.openxmlformats.org/officeDocument/2006/relationships/slide" Target="slides/slide1935.xml"/><Relationship Id="rId1941" Type="http://schemas.openxmlformats.org/officeDocument/2006/relationships/slide" Target="slides/slide1936.xml"/><Relationship Id="rId1942" Type="http://schemas.openxmlformats.org/officeDocument/2006/relationships/slide" Target="slides/slide1937.xml"/><Relationship Id="rId1943" Type="http://schemas.openxmlformats.org/officeDocument/2006/relationships/slide" Target="slides/slide1938.xml"/><Relationship Id="rId1944" Type="http://schemas.openxmlformats.org/officeDocument/2006/relationships/slide" Target="slides/slide1939.xml"/><Relationship Id="rId1945" Type="http://schemas.openxmlformats.org/officeDocument/2006/relationships/slide" Target="slides/slide1940.xml"/><Relationship Id="rId1946" Type="http://schemas.openxmlformats.org/officeDocument/2006/relationships/slide" Target="slides/slide1941.xml"/><Relationship Id="rId1947" Type="http://schemas.openxmlformats.org/officeDocument/2006/relationships/slide" Target="slides/slide1942.xml"/><Relationship Id="rId1948" Type="http://schemas.openxmlformats.org/officeDocument/2006/relationships/slide" Target="slides/slide1943.xml"/><Relationship Id="rId1949" Type="http://schemas.openxmlformats.org/officeDocument/2006/relationships/slide" Target="slides/slide1944.xml"/><Relationship Id="rId195" Type="http://schemas.openxmlformats.org/officeDocument/2006/relationships/slide" Target="slides/slide190.xml"/><Relationship Id="rId1950" Type="http://schemas.openxmlformats.org/officeDocument/2006/relationships/slide" Target="slides/slide1945.xml"/><Relationship Id="rId1951" Type="http://schemas.openxmlformats.org/officeDocument/2006/relationships/slide" Target="slides/slide1946.xml"/><Relationship Id="rId1952" Type="http://schemas.openxmlformats.org/officeDocument/2006/relationships/slide" Target="slides/slide1947.xml"/><Relationship Id="rId1953" Type="http://schemas.openxmlformats.org/officeDocument/2006/relationships/slide" Target="slides/slide1948.xml"/><Relationship Id="rId1954" Type="http://schemas.openxmlformats.org/officeDocument/2006/relationships/slide" Target="slides/slide1949.xml"/><Relationship Id="rId1955" Type="http://schemas.openxmlformats.org/officeDocument/2006/relationships/slide" Target="slides/slide1950.xml"/><Relationship Id="rId1956" Type="http://schemas.openxmlformats.org/officeDocument/2006/relationships/slide" Target="slides/slide1951.xml"/><Relationship Id="rId1957" Type="http://schemas.openxmlformats.org/officeDocument/2006/relationships/slide" Target="slides/slide1952.xml"/><Relationship Id="rId1958" Type="http://schemas.openxmlformats.org/officeDocument/2006/relationships/slide" Target="slides/slide1953.xml"/><Relationship Id="rId1959" Type="http://schemas.openxmlformats.org/officeDocument/2006/relationships/slide" Target="slides/slide1954.xml"/><Relationship Id="rId196" Type="http://schemas.openxmlformats.org/officeDocument/2006/relationships/slide" Target="slides/slide191.xml"/><Relationship Id="rId1960" Type="http://schemas.openxmlformats.org/officeDocument/2006/relationships/slide" Target="slides/slide1955.xml"/><Relationship Id="rId1961" Type="http://schemas.openxmlformats.org/officeDocument/2006/relationships/slide" Target="slides/slide1956.xml"/><Relationship Id="rId1962" Type="http://schemas.openxmlformats.org/officeDocument/2006/relationships/slide" Target="slides/slide1957.xml"/><Relationship Id="rId1963" Type="http://schemas.openxmlformats.org/officeDocument/2006/relationships/slide" Target="slides/slide1958.xml"/><Relationship Id="rId1964" Type="http://schemas.openxmlformats.org/officeDocument/2006/relationships/slide" Target="slides/slide1959.xml"/><Relationship Id="rId1965" Type="http://schemas.openxmlformats.org/officeDocument/2006/relationships/slide" Target="slides/slide1960.xml"/><Relationship Id="rId1966" Type="http://schemas.openxmlformats.org/officeDocument/2006/relationships/slide" Target="slides/slide1961.xml"/><Relationship Id="rId1967" Type="http://schemas.openxmlformats.org/officeDocument/2006/relationships/slide" Target="slides/slide1962.xml"/><Relationship Id="rId1968" Type="http://schemas.openxmlformats.org/officeDocument/2006/relationships/slide" Target="slides/slide1963.xml"/><Relationship Id="rId1969" Type="http://schemas.openxmlformats.org/officeDocument/2006/relationships/slide" Target="slides/slide1964.xml"/><Relationship Id="rId197" Type="http://schemas.openxmlformats.org/officeDocument/2006/relationships/slide" Target="slides/slide192.xml"/><Relationship Id="rId1970" Type="http://schemas.openxmlformats.org/officeDocument/2006/relationships/slide" Target="slides/slide1965.xml"/><Relationship Id="rId1971" Type="http://schemas.openxmlformats.org/officeDocument/2006/relationships/slide" Target="slides/slide1966.xml"/><Relationship Id="rId1972" Type="http://schemas.openxmlformats.org/officeDocument/2006/relationships/slide" Target="slides/slide1967.xml"/><Relationship Id="rId1973" Type="http://schemas.openxmlformats.org/officeDocument/2006/relationships/slide" Target="slides/slide1968.xml"/><Relationship Id="rId1974" Type="http://schemas.openxmlformats.org/officeDocument/2006/relationships/slide" Target="slides/slide1969.xml"/><Relationship Id="rId1975" Type="http://schemas.openxmlformats.org/officeDocument/2006/relationships/slide" Target="slides/slide1970.xml"/><Relationship Id="rId1976" Type="http://schemas.openxmlformats.org/officeDocument/2006/relationships/slide" Target="slides/slide1971.xml"/><Relationship Id="rId1977" Type="http://schemas.openxmlformats.org/officeDocument/2006/relationships/slide" Target="slides/slide1972.xml"/><Relationship Id="rId1978" Type="http://schemas.openxmlformats.org/officeDocument/2006/relationships/slide" Target="slides/slide1973.xml"/><Relationship Id="rId1979" Type="http://schemas.openxmlformats.org/officeDocument/2006/relationships/slide" Target="slides/slide1974.xml"/><Relationship Id="rId198" Type="http://schemas.openxmlformats.org/officeDocument/2006/relationships/slide" Target="slides/slide193.xml"/><Relationship Id="rId1980" Type="http://schemas.openxmlformats.org/officeDocument/2006/relationships/slide" Target="slides/slide1975.xml"/><Relationship Id="rId1981" Type="http://schemas.openxmlformats.org/officeDocument/2006/relationships/slide" Target="slides/slide1976.xml"/><Relationship Id="rId1982" Type="http://schemas.openxmlformats.org/officeDocument/2006/relationships/slide" Target="slides/slide1977.xml"/><Relationship Id="rId1983" Type="http://schemas.openxmlformats.org/officeDocument/2006/relationships/slide" Target="slides/slide1978.xml"/><Relationship Id="rId1984" Type="http://schemas.openxmlformats.org/officeDocument/2006/relationships/slide" Target="slides/slide1979.xml"/><Relationship Id="rId1985" Type="http://schemas.openxmlformats.org/officeDocument/2006/relationships/slide" Target="slides/slide1980.xml"/><Relationship Id="rId1986" Type="http://schemas.openxmlformats.org/officeDocument/2006/relationships/slide" Target="slides/slide1981.xml"/><Relationship Id="rId1987" Type="http://schemas.openxmlformats.org/officeDocument/2006/relationships/slide" Target="slides/slide1982.xml"/><Relationship Id="rId1988" Type="http://schemas.openxmlformats.org/officeDocument/2006/relationships/slide" Target="slides/slide1983.xml"/><Relationship Id="rId1989" Type="http://schemas.openxmlformats.org/officeDocument/2006/relationships/slide" Target="slides/slide1984.xml"/><Relationship Id="rId199" Type="http://schemas.openxmlformats.org/officeDocument/2006/relationships/slide" Target="slides/slide194.xml"/><Relationship Id="rId1990" Type="http://schemas.openxmlformats.org/officeDocument/2006/relationships/slide" Target="slides/slide1985.xml"/><Relationship Id="rId1991" Type="http://schemas.openxmlformats.org/officeDocument/2006/relationships/slide" Target="slides/slide1986.xml"/><Relationship Id="rId1992" Type="http://schemas.openxmlformats.org/officeDocument/2006/relationships/slide" Target="slides/slide1987.xml"/><Relationship Id="rId1993" Type="http://schemas.openxmlformats.org/officeDocument/2006/relationships/slide" Target="slides/slide1988.xml"/><Relationship Id="rId1994" Type="http://schemas.openxmlformats.org/officeDocument/2006/relationships/slide" Target="slides/slide1989.xml"/><Relationship Id="rId1995" Type="http://schemas.openxmlformats.org/officeDocument/2006/relationships/slide" Target="slides/slide1990.xml"/><Relationship Id="rId1996" Type="http://schemas.openxmlformats.org/officeDocument/2006/relationships/slide" Target="slides/slide1991.xml"/><Relationship Id="rId1997" Type="http://schemas.openxmlformats.org/officeDocument/2006/relationships/slide" Target="slides/slide1992.xml"/><Relationship Id="rId1998" Type="http://schemas.openxmlformats.org/officeDocument/2006/relationships/slide" Target="slides/slide1993.xml"/><Relationship Id="rId1999" Type="http://schemas.openxmlformats.org/officeDocument/2006/relationships/slide" Target="slides/slide1994.xml"/><Relationship Id="rId2" Type="http://schemas.openxmlformats.org/officeDocument/2006/relationships/slide" Target="slides/slide1.xml"/><Relationship Id="rId20" Type="http://schemas.openxmlformats.org/officeDocument/2006/relationships/slide" Target="slides/slide15.xml"/><Relationship Id="rId200" Type="http://schemas.openxmlformats.org/officeDocument/2006/relationships/slide" Target="slides/slide195.xml"/><Relationship Id="rId2000" Type="http://schemas.openxmlformats.org/officeDocument/2006/relationships/slide" Target="slides/slide1995.xml"/><Relationship Id="rId2001" Type="http://schemas.openxmlformats.org/officeDocument/2006/relationships/slide" Target="slides/slide1996.xml"/><Relationship Id="rId2002" Type="http://schemas.openxmlformats.org/officeDocument/2006/relationships/slide" Target="slides/slide1997.xml"/><Relationship Id="rId2003" Type="http://schemas.openxmlformats.org/officeDocument/2006/relationships/slide" Target="slides/slide1998.xml"/><Relationship Id="rId2004" Type="http://schemas.openxmlformats.org/officeDocument/2006/relationships/slide" Target="slides/slide1999.xml"/><Relationship Id="rId2005" Type="http://schemas.openxmlformats.org/officeDocument/2006/relationships/slide" Target="slides/slide2000.xml"/><Relationship Id="rId2006" Type="http://schemas.openxmlformats.org/officeDocument/2006/relationships/slide" Target="slides/slide2001.xml"/><Relationship Id="rId2007" Type="http://schemas.openxmlformats.org/officeDocument/2006/relationships/slide" Target="slides/slide2002.xml"/><Relationship Id="rId2008" Type="http://schemas.openxmlformats.org/officeDocument/2006/relationships/slide" Target="slides/slide2003.xml"/><Relationship Id="rId2009" Type="http://schemas.openxmlformats.org/officeDocument/2006/relationships/slide" Target="slides/slide2004.xml"/><Relationship Id="rId201" Type="http://schemas.openxmlformats.org/officeDocument/2006/relationships/slide" Target="slides/slide196.xml"/><Relationship Id="rId2010" Type="http://schemas.openxmlformats.org/officeDocument/2006/relationships/slide" Target="slides/slide2005.xml"/><Relationship Id="rId2011" Type="http://schemas.openxmlformats.org/officeDocument/2006/relationships/slide" Target="slides/slide2006.xml"/><Relationship Id="rId2012" Type="http://schemas.openxmlformats.org/officeDocument/2006/relationships/slide" Target="slides/slide2007.xml"/><Relationship Id="rId2013" Type="http://schemas.openxmlformats.org/officeDocument/2006/relationships/slide" Target="slides/slide2008.xml"/><Relationship Id="rId2014" Type="http://schemas.openxmlformats.org/officeDocument/2006/relationships/slide" Target="slides/slide2009.xml"/><Relationship Id="rId2015" Type="http://schemas.openxmlformats.org/officeDocument/2006/relationships/slide" Target="slides/slide2010.xml"/><Relationship Id="rId2016" Type="http://schemas.openxmlformats.org/officeDocument/2006/relationships/slide" Target="slides/slide2011.xml"/><Relationship Id="rId2017" Type="http://schemas.openxmlformats.org/officeDocument/2006/relationships/slide" Target="slides/slide2012.xml"/><Relationship Id="rId2018" Type="http://schemas.openxmlformats.org/officeDocument/2006/relationships/slide" Target="slides/slide2013.xml"/><Relationship Id="rId2019" Type="http://schemas.openxmlformats.org/officeDocument/2006/relationships/slide" Target="slides/slide2014.xml"/><Relationship Id="rId202" Type="http://schemas.openxmlformats.org/officeDocument/2006/relationships/slide" Target="slides/slide197.xml"/><Relationship Id="rId2020" Type="http://schemas.openxmlformats.org/officeDocument/2006/relationships/slide" Target="slides/slide2015.xml"/><Relationship Id="rId2021" Type="http://schemas.openxmlformats.org/officeDocument/2006/relationships/slide" Target="slides/slide2016.xml"/><Relationship Id="rId2022" Type="http://schemas.openxmlformats.org/officeDocument/2006/relationships/slide" Target="slides/slide2017.xml"/><Relationship Id="rId2023" Type="http://schemas.openxmlformats.org/officeDocument/2006/relationships/slide" Target="slides/slide2018.xml"/><Relationship Id="rId2024" Type="http://schemas.openxmlformats.org/officeDocument/2006/relationships/slide" Target="slides/slide2019.xml"/><Relationship Id="rId2025" Type="http://schemas.openxmlformats.org/officeDocument/2006/relationships/slide" Target="slides/slide2020.xml"/><Relationship Id="rId2026" Type="http://schemas.openxmlformats.org/officeDocument/2006/relationships/slide" Target="slides/slide2021.xml"/><Relationship Id="rId2027" Type="http://schemas.openxmlformats.org/officeDocument/2006/relationships/slide" Target="slides/slide2022.xml"/><Relationship Id="rId2028" Type="http://schemas.openxmlformats.org/officeDocument/2006/relationships/slide" Target="slides/slide2023.xml"/><Relationship Id="rId2029" Type="http://schemas.openxmlformats.org/officeDocument/2006/relationships/slide" Target="slides/slide2024.xml"/><Relationship Id="rId203" Type="http://schemas.openxmlformats.org/officeDocument/2006/relationships/slide" Target="slides/slide198.xml"/><Relationship Id="rId2030" Type="http://schemas.openxmlformats.org/officeDocument/2006/relationships/slide" Target="slides/slide2025.xml"/><Relationship Id="rId2031" Type="http://schemas.openxmlformats.org/officeDocument/2006/relationships/slide" Target="slides/slide2026.xml"/><Relationship Id="rId2032" Type="http://schemas.openxmlformats.org/officeDocument/2006/relationships/slide" Target="slides/slide2027.xml"/><Relationship Id="rId2033" Type="http://schemas.openxmlformats.org/officeDocument/2006/relationships/slide" Target="slides/slide2028.xml"/><Relationship Id="rId2034" Type="http://schemas.openxmlformats.org/officeDocument/2006/relationships/slide" Target="slides/slide2029.xml"/><Relationship Id="rId2035" Type="http://schemas.openxmlformats.org/officeDocument/2006/relationships/slide" Target="slides/slide2030.xml"/><Relationship Id="rId2036" Type="http://schemas.openxmlformats.org/officeDocument/2006/relationships/slide" Target="slides/slide2031.xml"/><Relationship Id="rId2037" Type="http://schemas.openxmlformats.org/officeDocument/2006/relationships/slide" Target="slides/slide2032.xml"/><Relationship Id="rId2038" Type="http://schemas.openxmlformats.org/officeDocument/2006/relationships/slide" Target="slides/slide2033.xml"/><Relationship Id="rId2039" Type="http://schemas.openxmlformats.org/officeDocument/2006/relationships/slide" Target="slides/slide2034.xml"/><Relationship Id="rId204" Type="http://schemas.openxmlformats.org/officeDocument/2006/relationships/slide" Target="slides/slide199.xml"/><Relationship Id="rId2040" Type="http://schemas.openxmlformats.org/officeDocument/2006/relationships/slide" Target="slides/slide2035.xml"/><Relationship Id="rId2041" Type="http://schemas.openxmlformats.org/officeDocument/2006/relationships/slide" Target="slides/slide2036.xml"/><Relationship Id="rId2042" Type="http://schemas.openxmlformats.org/officeDocument/2006/relationships/slide" Target="slides/slide2037.xml"/><Relationship Id="rId2043" Type="http://schemas.openxmlformats.org/officeDocument/2006/relationships/slide" Target="slides/slide2038.xml"/><Relationship Id="rId2044" Type="http://schemas.openxmlformats.org/officeDocument/2006/relationships/slide" Target="slides/slide2039.xml"/><Relationship Id="rId2045" Type="http://schemas.openxmlformats.org/officeDocument/2006/relationships/slide" Target="slides/slide2040.xml"/><Relationship Id="rId2046" Type="http://schemas.openxmlformats.org/officeDocument/2006/relationships/slide" Target="slides/slide2041.xml"/><Relationship Id="rId2047" Type="http://schemas.openxmlformats.org/officeDocument/2006/relationships/slide" Target="slides/slide2042.xml"/><Relationship Id="rId2048" Type="http://schemas.openxmlformats.org/officeDocument/2006/relationships/slide" Target="slides/slide2043.xml"/><Relationship Id="rId2049" Type="http://schemas.openxmlformats.org/officeDocument/2006/relationships/slide" Target="slides/slide2044.xml"/><Relationship Id="rId205" Type="http://schemas.openxmlformats.org/officeDocument/2006/relationships/slide" Target="slides/slide200.xml"/><Relationship Id="rId2050" Type="http://schemas.openxmlformats.org/officeDocument/2006/relationships/slide" Target="slides/slide2045.xml"/><Relationship Id="rId2051" Type="http://schemas.openxmlformats.org/officeDocument/2006/relationships/slide" Target="slides/slide2046.xml"/><Relationship Id="rId2052" Type="http://schemas.openxmlformats.org/officeDocument/2006/relationships/slide" Target="slides/slide2047.xml"/><Relationship Id="rId2053" Type="http://schemas.openxmlformats.org/officeDocument/2006/relationships/slide" Target="slides/slide2048.xml"/><Relationship Id="rId2054" Type="http://schemas.openxmlformats.org/officeDocument/2006/relationships/slide" Target="slides/slide2049.xml"/><Relationship Id="rId2055" Type="http://schemas.openxmlformats.org/officeDocument/2006/relationships/slide" Target="slides/slide2050.xml"/><Relationship Id="rId2056" Type="http://schemas.openxmlformats.org/officeDocument/2006/relationships/slide" Target="slides/slide2051.xml"/><Relationship Id="rId2057" Type="http://schemas.openxmlformats.org/officeDocument/2006/relationships/slide" Target="slides/slide2052.xml"/><Relationship Id="rId2058" Type="http://schemas.openxmlformats.org/officeDocument/2006/relationships/slide" Target="slides/slide2053.xml"/><Relationship Id="rId2059" Type="http://schemas.openxmlformats.org/officeDocument/2006/relationships/slide" Target="slides/slide2054.xml"/><Relationship Id="rId206" Type="http://schemas.openxmlformats.org/officeDocument/2006/relationships/slide" Target="slides/slide201.xml"/><Relationship Id="rId2060" Type="http://schemas.openxmlformats.org/officeDocument/2006/relationships/slide" Target="slides/slide2055.xml"/><Relationship Id="rId2061" Type="http://schemas.openxmlformats.org/officeDocument/2006/relationships/slide" Target="slides/slide2056.xml"/><Relationship Id="rId2062" Type="http://schemas.openxmlformats.org/officeDocument/2006/relationships/slide" Target="slides/slide2057.xml"/><Relationship Id="rId2063" Type="http://schemas.openxmlformats.org/officeDocument/2006/relationships/slide" Target="slides/slide2058.xml"/><Relationship Id="rId2064" Type="http://schemas.openxmlformats.org/officeDocument/2006/relationships/slide" Target="slides/slide2059.xml"/><Relationship Id="rId2065" Type="http://schemas.openxmlformats.org/officeDocument/2006/relationships/slide" Target="slides/slide2060.xml"/><Relationship Id="rId2066" Type="http://schemas.openxmlformats.org/officeDocument/2006/relationships/slide" Target="slides/slide2061.xml"/><Relationship Id="rId2067" Type="http://schemas.openxmlformats.org/officeDocument/2006/relationships/slide" Target="slides/slide2062.xml"/><Relationship Id="rId2068" Type="http://schemas.openxmlformats.org/officeDocument/2006/relationships/slide" Target="slides/slide2063.xml"/><Relationship Id="rId2069" Type="http://schemas.openxmlformats.org/officeDocument/2006/relationships/slide" Target="slides/slide2064.xml"/><Relationship Id="rId207" Type="http://schemas.openxmlformats.org/officeDocument/2006/relationships/slide" Target="slides/slide202.xml"/><Relationship Id="rId2070" Type="http://schemas.openxmlformats.org/officeDocument/2006/relationships/slide" Target="slides/slide2065.xml"/><Relationship Id="rId2071" Type="http://schemas.openxmlformats.org/officeDocument/2006/relationships/slide" Target="slides/slide2066.xml"/><Relationship Id="rId2072" Type="http://schemas.openxmlformats.org/officeDocument/2006/relationships/slide" Target="slides/slide2067.xml"/><Relationship Id="rId2073" Type="http://schemas.openxmlformats.org/officeDocument/2006/relationships/slide" Target="slides/slide2068.xml"/><Relationship Id="rId2074" Type="http://schemas.openxmlformats.org/officeDocument/2006/relationships/slide" Target="slides/slide2069.xml"/><Relationship Id="rId2075" Type="http://schemas.openxmlformats.org/officeDocument/2006/relationships/slide" Target="slides/slide2070.xml"/><Relationship Id="rId2076" Type="http://schemas.openxmlformats.org/officeDocument/2006/relationships/slide" Target="slides/slide2071.xml"/><Relationship Id="rId2077" Type="http://schemas.openxmlformats.org/officeDocument/2006/relationships/slide" Target="slides/slide2072.xml"/><Relationship Id="rId2078" Type="http://schemas.openxmlformats.org/officeDocument/2006/relationships/slide" Target="slides/slide2073.xml"/><Relationship Id="rId2079" Type="http://schemas.openxmlformats.org/officeDocument/2006/relationships/slide" Target="slides/slide2074.xml"/><Relationship Id="rId208" Type="http://schemas.openxmlformats.org/officeDocument/2006/relationships/slide" Target="slides/slide203.xml"/><Relationship Id="rId2080" Type="http://schemas.openxmlformats.org/officeDocument/2006/relationships/slide" Target="slides/slide2075.xml"/><Relationship Id="rId2081" Type="http://schemas.openxmlformats.org/officeDocument/2006/relationships/slide" Target="slides/slide2076.xml"/><Relationship Id="rId2082" Type="http://schemas.openxmlformats.org/officeDocument/2006/relationships/slide" Target="slides/slide2077.xml"/><Relationship Id="rId2083" Type="http://schemas.openxmlformats.org/officeDocument/2006/relationships/slide" Target="slides/slide2078.xml"/><Relationship Id="rId2084" Type="http://schemas.openxmlformats.org/officeDocument/2006/relationships/slide" Target="slides/slide2079.xml"/><Relationship Id="rId2085" Type="http://schemas.openxmlformats.org/officeDocument/2006/relationships/slide" Target="slides/slide2080.xml"/><Relationship Id="rId2086" Type="http://schemas.openxmlformats.org/officeDocument/2006/relationships/slide" Target="slides/slide2081.xml"/><Relationship Id="rId2087" Type="http://schemas.openxmlformats.org/officeDocument/2006/relationships/slide" Target="slides/slide2082.xml"/><Relationship Id="rId2088" Type="http://schemas.openxmlformats.org/officeDocument/2006/relationships/slide" Target="slides/slide2083.xml"/><Relationship Id="rId2089" Type="http://schemas.openxmlformats.org/officeDocument/2006/relationships/slide" Target="slides/slide2084.xml"/><Relationship Id="rId209" Type="http://schemas.openxmlformats.org/officeDocument/2006/relationships/slide" Target="slides/slide204.xml"/><Relationship Id="rId2090" Type="http://schemas.openxmlformats.org/officeDocument/2006/relationships/slide" Target="slides/slide2085.xml"/><Relationship Id="rId2091" Type="http://schemas.openxmlformats.org/officeDocument/2006/relationships/slide" Target="slides/slide2086.xml"/><Relationship Id="rId2092" Type="http://schemas.openxmlformats.org/officeDocument/2006/relationships/slide" Target="slides/slide2087.xml"/><Relationship Id="rId2093" Type="http://schemas.openxmlformats.org/officeDocument/2006/relationships/slide" Target="slides/slide2088.xml"/><Relationship Id="rId2094" Type="http://schemas.openxmlformats.org/officeDocument/2006/relationships/slide" Target="slides/slide2089.xml"/><Relationship Id="rId2095" Type="http://schemas.openxmlformats.org/officeDocument/2006/relationships/slide" Target="slides/slide2090.xml"/><Relationship Id="rId2096" Type="http://schemas.openxmlformats.org/officeDocument/2006/relationships/slide" Target="slides/slide2091.xml"/><Relationship Id="rId2097" Type="http://schemas.openxmlformats.org/officeDocument/2006/relationships/slide" Target="slides/slide2092.xml"/><Relationship Id="rId2098" Type="http://schemas.openxmlformats.org/officeDocument/2006/relationships/slide" Target="slides/slide2093.xml"/><Relationship Id="rId2099" Type="http://schemas.openxmlformats.org/officeDocument/2006/relationships/slide" Target="slides/slide2094.xml"/><Relationship Id="rId21" Type="http://schemas.openxmlformats.org/officeDocument/2006/relationships/slide" Target="slides/slide16.xml"/><Relationship Id="rId210" Type="http://schemas.openxmlformats.org/officeDocument/2006/relationships/slide" Target="slides/slide205.xml"/><Relationship Id="rId2100" Type="http://schemas.openxmlformats.org/officeDocument/2006/relationships/slide" Target="slides/slide2095.xml"/><Relationship Id="rId2101" Type="http://schemas.openxmlformats.org/officeDocument/2006/relationships/slide" Target="slides/slide2096.xml"/><Relationship Id="rId2102" Type="http://schemas.openxmlformats.org/officeDocument/2006/relationships/slide" Target="slides/slide2097.xml"/><Relationship Id="rId2103" Type="http://schemas.openxmlformats.org/officeDocument/2006/relationships/slide" Target="slides/slide2098.xml"/><Relationship Id="rId2104" Type="http://schemas.openxmlformats.org/officeDocument/2006/relationships/slide" Target="slides/slide2099.xml"/><Relationship Id="rId2105" Type="http://schemas.openxmlformats.org/officeDocument/2006/relationships/slide" Target="slides/slide2100.xml"/><Relationship Id="rId2106" Type="http://schemas.openxmlformats.org/officeDocument/2006/relationships/slide" Target="slides/slide2101.xml"/><Relationship Id="rId2107" Type="http://schemas.openxmlformats.org/officeDocument/2006/relationships/slide" Target="slides/slide2102.xml"/><Relationship Id="rId2108" Type="http://schemas.openxmlformats.org/officeDocument/2006/relationships/slide" Target="slides/slide2103.xml"/><Relationship Id="rId2109" Type="http://schemas.openxmlformats.org/officeDocument/2006/relationships/slide" Target="slides/slide2104.xml"/><Relationship Id="rId211" Type="http://schemas.openxmlformats.org/officeDocument/2006/relationships/slide" Target="slides/slide206.xml"/><Relationship Id="rId2110" Type="http://schemas.openxmlformats.org/officeDocument/2006/relationships/slide" Target="slides/slide2105.xml"/><Relationship Id="rId2111" Type="http://schemas.openxmlformats.org/officeDocument/2006/relationships/slide" Target="slides/slide2106.xml"/><Relationship Id="rId2112" Type="http://schemas.openxmlformats.org/officeDocument/2006/relationships/slide" Target="slides/slide2107.xml"/><Relationship Id="rId2113" Type="http://schemas.openxmlformats.org/officeDocument/2006/relationships/slide" Target="slides/slide2108.xml"/><Relationship Id="rId2114" Type="http://schemas.openxmlformats.org/officeDocument/2006/relationships/slide" Target="slides/slide2109.xml"/><Relationship Id="rId2115" Type="http://schemas.openxmlformats.org/officeDocument/2006/relationships/slide" Target="slides/slide2110.xml"/><Relationship Id="rId2116" Type="http://schemas.openxmlformats.org/officeDocument/2006/relationships/slide" Target="slides/slide2111.xml"/><Relationship Id="rId2117" Type="http://schemas.openxmlformats.org/officeDocument/2006/relationships/slide" Target="slides/slide2112.xml"/><Relationship Id="rId2118" Type="http://schemas.openxmlformats.org/officeDocument/2006/relationships/slide" Target="slides/slide2113.xml"/><Relationship Id="rId2119" Type="http://schemas.openxmlformats.org/officeDocument/2006/relationships/slide" Target="slides/slide2114.xml"/><Relationship Id="rId212" Type="http://schemas.openxmlformats.org/officeDocument/2006/relationships/slide" Target="slides/slide207.xml"/><Relationship Id="rId2120" Type="http://schemas.openxmlformats.org/officeDocument/2006/relationships/slide" Target="slides/slide2115.xml"/><Relationship Id="rId2121" Type="http://schemas.openxmlformats.org/officeDocument/2006/relationships/slide" Target="slides/slide2116.xml"/><Relationship Id="rId2122" Type="http://schemas.openxmlformats.org/officeDocument/2006/relationships/slide" Target="slides/slide2117.xml"/><Relationship Id="rId2123" Type="http://schemas.openxmlformats.org/officeDocument/2006/relationships/slide" Target="slides/slide2118.xml"/><Relationship Id="rId2124" Type="http://schemas.openxmlformats.org/officeDocument/2006/relationships/slide" Target="slides/slide2119.xml"/><Relationship Id="rId2125" Type="http://schemas.openxmlformats.org/officeDocument/2006/relationships/slide" Target="slides/slide2120.xml"/><Relationship Id="rId2126" Type="http://schemas.openxmlformats.org/officeDocument/2006/relationships/slide" Target="slides/slide2121.xml"/><Relationship Id="rId2127" Type="http://schemas.openxmlformats.org/officeDocument/2006/relationships/slide" Target="slides/slide2122.xml"/><Relationship Id="rId2128" Type="http://schemas.openxmlformats.org/officeDocument/2006/relationships/slide" Target="slides/slide2123.xml"/><Relationship Id="rId2129" Type="http://schemas.openxmlformats.org/officeDocument/2006/relationships/slide" Target="slides/slide2124.xml"/><Relationship Id="rId213" Type="http://schemas.openxmlformats.org/officeDocument/2006/relationships/slide" Target="slides/slide208.xml"/><Relationship Id="rId2130" Type="http://schemas.openxmlformats.org/officeDocument/2006/relationships/slide" Target="slides/slide2125.xml"/><Relationship Id="rId2131" Type="http://schemas.openxmlformats.org/officeDocument/2006/relationships/slide" Target="slides/slide2126.xml"/><Relationship Id="rId2132" Type="http://schemas.openxmlformats.org/officeDocument/2006/relationships/slide" Target="slides/slide2127.xml"/><Relationship Id="rId2133" Type="http://schemas.openxmlformats.org/officeDocument/2006/relationships/slide" Target="slides/slide2128.xml"/><Relationship Id="rId2134" Type="http://schemas.openxmlformats.org/officeDocument/2006/relationships/slide" Target="slides/slide2129.xml"/><Relationship Id="rId2135" Type="http://schemas.openxmlformats.org/officeDocument/2006/relationships/slide" Target="slides/slide2130.xml"/><Relationship Id="rId2136" Type="http://schemas.openxmlformats.org/officeDocument/2006/relationships/slide" Target="slides/slide2131.xml"/><Relationship Id="rId2137" Type="http://schemas.openxmlformats.org/officeDocument/2006/relationships/slide" Target="slides/slide2132.xml"/><Relationship Id="rId2138" Type="http://schemas.openxmlformats.org/officeDocument/2006/relationships/slide" Target="slides/slide2133.xml"/><Relationship Id="rId2139" Type="http://schemas.openxmlformats.org/officeDocument/2006/relationships/slide" Target="slides/slide2134.xml"/><Relationship Id="rId214" Type="http://schemas.openxmlformats.org/officeDocument/2006/relationships/slide" Target="slides/slide209.xml"/><Relationship Id="rId2140" Type="http://schemas.openxmlformats.org/officeDocument/2006/relationships/slide" Target="slides/slide2135.xml"/><Relationship Id="rId2141" Type="http://schemas.openxmlformats.org/officeDocument/2006/relationships/slide" Target="slides/slide2136.xml"/><Relationship Id="rId2142" Type="http://schemas.openxmlformats.org/officeDocument/2006/relationships/slide" Target="slides/slide2137.xml"/><Relationship Id="rId2143" Type="http://schemas.openxmlformats.org/officeDocument/2006/relationships/slide" Target="slides/slide2138.xml"/><Relationship Id="rId2144" Type="http://schemas.openxmlformats.org/officeDocument/2006/relationships/slide" Target="slides/slide2139.xml"/><Relationship Id="rId2145" Type="http://schemas.openxmlformats.org/officeDocument/2006/relationships/slide" Target="slides/slide2140.xml"/><Relationship Id="rId2146" Type="http://schemas.openxmlformats.org/officeDocument/2006/relationships/slide" Target="slides/slide2141.xml"/><Relationship Id="rId2147" Type="http://schemas.openxmlformats.org/officeDocument/2006/relationships/slide" Target="slides/slide2142.xml"/><Relationship Id="rId2148" Type="http://schemas.openxmlformats.org/officeDocument/2006/relationships/slide" Target="slides/slide2143.xml"/><Relationship Id="rId2149" Type="http://schemas.openxmlformats.org/officeDocument/2006/relationships/slide" Target="slides/slide2144.xml"/><Relationship Id="rId215" Type="http://schemas.openxmlformats.org/officeDocument/2006/relationships/slide" Target="slides/slide210.xml"/><Relationship Id="rId2150" Type="http://schemas.openxmlformats.org/officeDocument/2006/relationships/slide" Target="slides/slide2145.xml"/><Relationship Id="rId2151" Type="http://schemas.openxmlformats.org/officeDocument/2006/relationships/slide" Target="slides/slide2146.xml"/><Relationship Id="rId2152" Type="http://schemas.openxmlformats.org/officeDocument/2006/relationships/slide" Target="slides/slide2147.xml"/><Relationship Id="rId2153" Type="http://schemas.openxmlformats.org/officeDocument/2006/relationships/slide" Target="slides/slide2148.xml"/><Relationship Id="rId2154" Type="http://schemas.openxmlformats.org/officeDocument/2006/relationships/slide" Target="slides/slide2149.xml"/><Relationship Id="rId2155" Type="http://schemas.openxmlformats.org/officeDocument/2006/relationships/slide" Target="slides/slide2150.xml"/><Relationship Id="rId2156" Type="http://schemas.openxmlformats.org/officeDocument/2006/relationships/slide" Target="slides/slide2151.xml"/><Relationship Id="rId2157" Type="http://schemas.openxmlformats.org/officeDocument/2006/relationships/slide" Target="slides/slide2152.xml"/><Relationship Id="rId2158" Type="http://schemas.openxmlformats.org/officeDocument/2006/relationships/slide" Target="slides/slide2153.xml"/><Relationship Id="rId2159" Type="http://schemas.openxmlformats.org/officeDocument/2006/relationships/slide" Target="slides/slide2154.xml"/><Relationship Id="rId216" Type="http://schemas.openxmlformats.org/officeDocument/2006/relationships/slide" Target="slides/slide211.xml"/><Relationship Id="rId2160" Type="http://schemas.openxmlformats.org/officeDocument/2006/relationships/slide" Target="slides/slide2155.xml"/><Relationship Id="rId2161" Type="http://schemas.openxmlformats.org/officeDocument/2006/relationships/slide" Target="slides/slide2156.xml"/><Relationship Id="rId2162" Type="http://schemas.openxmlformats.org/officeDocument/2006/relationships/slide" Target="slides/slide2157.xml"/><Relationship Id="rId2163" Type="http://schemas.openxmlformats.org/officeDocument/2006/relationships/slide" Target="slides/slide2158.xml"/><Relationship Id="rId2164" Type="http://schemas.openxmlformats.org/officeDocument/2006/relationships/slide" Target="slides/slide2159.xml"/><Relationship Id="rId2165" Type="http://schemas.openxmlformats.org/officeDocument/2006/relationships/slide" Target="slides/slide2160.xml"/><Relationship Id="rId2166" Type="http://schemas.openxmlformats.org/officeDocument/2006/relationships/slide" Target="slides/slide2161.xml"/><Relationship Id="rId2167" Type="http://schemas.openxmlformats.org/officeDocument/2006/relationships/slide" Target="slides/slide2162.xml"/><Relationship Id="rId2168" Type="http://schemas.openxmlformats.org/officeDocument/2006/relationships/slide" Target="slides/slide2163.xml"/><Relationship Id="rId2169" Type="http://schemas.openxmlformats.org/officeDocument/2006/relationships/slide" Target="slides/slide2164.xml"/><Relationship Id="rId217" Type="http://schemas.openxmlformats.org/officeDocument/2006/relationships/slide" Target="slides/slide212.xml"/><Relationship Id="rId2170" Type="http://schemas.openxmlformats.org/officeDocument/2006/relationships/slide" Target="slides/slide2165.xml"/><Relationship Id="rId2171" Type="http://schemas.openxmlformats.org/officeDocument/2006/relationships/slide" Target="slides/slide2166.xml"/><Relationship Id="rId2172" Type="http://schemas.openxmlformats.org/officeDocument/2006/relationships/slide" Target="slides/slide2167.xml"/><Relationship Id="rId2173" Type="http://schemas.openxmlformats.org/officeDocument/2006/relationships/slide" Target="slides/slide2168.xml"/><Relationship Id="rId2174" Type="http://schemas.openxmlformats.org/officeDocument/2006/relationships/slide" Target="slides/slide2169.xml"/><Relationship Id="rId2175" Type="http://schemas.openxmlformats.org/officeDocument/2006/relationships/slide" Target="slides/slide2170.xml"/><Relationship Id="rId2176" Type="http://schemas.openxmlformats.org/officeDocument/2006/relationships/slide" Target="slides/slide2171.xml"/><Relationship Id="rId2177" Type="http://schemas.openxmlformats.org/officeDocument/2006/relationships/slide" Target="slides/slide2172.xml"/><Relationship Id="rId2178" Type="http://schemas.openxmlformats.org/officeDocument/2006/relationships/slide" Target="slides/slide2173.xml"/><Relationship Id="rId2179" Type="http://schemas.openxmlformats.org/officeDocument/2006/relationships/slide" Target="slides/slide2174.xml"/><Relationship Id="rId218" Type="http://schemas.openxmlformats.org/officeDocument/2006/relationships/slide" Target="slides/slide213.xml"/><Relationship Id="rId2180" Type="http://schemas.openxmlformats.org/officeDocument/2006/relationships/slide" Target="slides/slide2175.xml"/><Relationship Id="rId2181" Type="http://schemas.openxmlformats.org/officeDocument/2006/relationships/slide" Target="slides/slide2176.xml"/><Relationship Id="rId2182" Type="http://schemas.openxmlformats.org/officeDocument/2006/relationships/slide" Target="slides/slide2177.xml"/><Relationship Id="rId2183" Type="http://schemas.openxmlformats.org/officeDocument/2006/relationships/slide" Target="slides/slide2178.xml"/><Relationship Id="rId2184" Type="http://schemas.openxmlformats.org/officeDocument/2006/relationships/slide" Target="slides/slide2179.xml"/><Relationship Id="rId2185" Type="http://schemas.openxmlformats.org/officeDocument/2006/relationships/slide" Target="slides/slide2180.xml"/><Relationship Id="rId2186" Type="http://schemas.openxmlformats.org/officeDocument/2006/relationships/slide" Target="slides/slide2181.xml"/><Relationship Id="rId2187" Type="http://schemas.openxmlformats.org/officeDocument/2006/relationships/slide" Target="slides/slide2182.xml"/><Relationship Id="rId2188" Type="http://schemas.openxmlformats.org/officeDocument/2006/relationships/slide" Target="slides/slide2183.xml"/><Relationship Id="rId2189" Type="http://schemas.openxmlformats.org/officeDocument/2006/relationships/slide" Target="slides/slide2184.xml"/><Relationship Id="rId219" Type="http://schemas.openxmlformats.org/officeDocument/2006/relationships/slide" Target="slides/slide214.xml"/><Relationship Id="rId2190" Type="http://schemas.openxmlformats.org/officeDocument/2006/relationships/slide" Target="slides/slide2185.xml"/><Relationship Id="rId2191" Type="http://schemas.openxmlformats.org/officeDocument/2006/relationships/slide" Target="slides/slide2186.xml"/><Relationship Id="rId2192" Type="http://schemas.openxmlformats.org/officeDocument/2006/relationships/slide" Target="slides/slide2187.xml"/><Relationship Id="rId2193" Type="http://schemas.openxmlformats.org/officeDocument/2006/relationships/slide" Target="slides/slide2188.xml"/><Relationship Id="rId2194" Type="http://schemas.openxmlformats.org/officeDocument/2006/relationships/slide" Target="slides/slide2189.xml"/><Relationship Id="rId2195" Type="http://schemas.openxmlformats.org/officeDocument/2006/relationships/slide" Target="slides/slide2190.xml"/><Relationship Id="rId2196" Type="http://schemas.openxmlformats.org/officeDocument/2006/relationships/slide" Target="slides/slide2191.xml"/><Relationship Id="rId2197" Type="http://schemas.openxmlformats.org/officeDocument/2006/relationships/slide" Target="slides/slide2192.xml"/><Relationship Id="rId2198" Type="http://schemas.openxmlformats.org/officeDocument/2006/relationships/slide" Target="slides/slide2193.xml"/><Relationship Id="rId2199" Type="http://schemas.openxmlformats.org/officeDocument/2006/relationships/slide" Target="slides/slide2194.xml"/><Relationship Id="rId22" Type="http://schemas.openxmlformats.org/officeDocument/2006/relationships/slide" Target="slides/slide17.xml"/><Relationship Id="rId220" Type="http://schemas.openxmlformats.org/officeDocument/2006/relationships/slide" Target="slides/slide215.xml"/><Relationship Id="rId2200" Type="http://schemas.openxmlformats.org/officeDocument/2006/relationships/slide" Target="slides/slide2195.xml"/><Relationship Id="rId2201" Type="http://schemas.openxmlformats.org/officeDocument/2006/relationships/slide" Target="slides/slide2196.xml"/><Relationship Id="rId2202" Type="http://schemas.openxmlformats.org/officeDocument/2006/relationships/slide" Target="slides/slide2197.xml"/><Relationship Id="rId2203" Type="http://schemas.openxmlformats.org/officeDocument/2006/relationships/slide" Target="slides/slide2198.xml"/><Relationship Id="rId2204" Type="http://schemas.openxmlformats.org/officeDocument/2006/relationships/slide" Target="slides/slide2199.xml"/><Relationship Id="rId2205" Type="http://schemas.openxmlformats.org/officeDocument/2006/relationships/slide" Target="slides/slide2200.xml"/><Relationship Id="rId2206" Type="http://schemas.openxmlformats.org/officeDocument/2006/relationships/slide" Target="slides/slide2201.xml"/><Relationship Id="rId2207" Type="http://schemas.openxmlformats.org/officeDocument/2006/relationships/slide" Target="slides/slide2202.xml"/><Relationship Id="rId2208" Type="http://schemas.openxmlformats.org/officeDocument/2006/relationships/slide" Target="slides/slide2203.xml"/><Relationship Id="rId2209" Type="http://schemas.openxmlformats.org/officeDocument/2006/relationships/slide" Target="slides/slide2204.xml"/><Relationship Id="rId221" Type="http://schemas.openxmlformats.org/officeDocument/2006/relationships/slide" Target="slides/slide216.xml"/><Relationship Id="rId2210" Type="http://schemas.openxmlformats.org/officeDocument/2006/relationships/slide" Target="slides/slide2205.xml"/><Relationship Id="rId2211" Type="http://schemas.openxmlformats.org/officeDocument/2006/relationships/slide" Target="slides/slide2206.xml"/><Relationship Id="rId2212" Type="http://schemas.openxmlformats.org/officeDocument/2006/relationships/slide" Target="slides/slide2207.xml"/><Relationship Id="rId2213" Type="http://schemas.openxmlformats.org/officeDocument/2006/relationships/slide" Target="slides/slide2208.xml"/><Relationship Id="rId2214" Type="http://schemas.openxmlformats.org/officeDocument/2006/relationships/slide" Target="slides/slide2209.xml"/><Relationship Id="rId2215" Type="http://schemas.openxmlformats.org/officeDocument/2006/relationships/slide" Target="slides/slide2210.xml"/><Relationship Id="rId2216" Type="http://schemas.openxmlformats.org/officeDocument/2006/relationships/slide" Target="slides/slide2211.xml"/><Relationship Id="rId2217" Type="http://schemas.openxmlformats.org/officeDocument/2006/relationships/slide" Target="slides/slide2212.xml"/><Relationship Id="rId2218" Type="http://schemas.openxmlformats.org/officeDocument/2006/relationships/slide" Target="slides/slide2213.xml"/><Relationship Id="rId2219" Type="http://schemas.openxmlformats.org/officeDocument/2006/relationships/slide" Target="slides/slide2214.xml"/><Relationship Id="rId222" Type="http://schemas.openxmlformats.org/officeDocument/2006/relationships/slide" Target="slides/slide217.xml"/><Relationship Id="rId2220" Type="http://schemas.openxmlformats.org/officeDocument/2006/relationships/slide" Target="slides/slide2215.xml"/><Relationship Id="rId2221" Type="http://schemas.openxmlformats.org/officeDocument/2006/relationships/slide" Target="slides/slide2216.xml"/><Relationship Id="rId2222" Type="http://schemas.openxmlformats.org/officeDocument/2006/relationships/slide" Target="slides/slide2217.xml"/><Relationship Id="rId2223" Type="http://schemas.openxmlformats.org/officeDocument/2006/relationships/slide" Target="slides/slide2218.xml"/><Relationship Id="rId2224" Type="http://schemas.openxmlformats.org/officeDocument/2006/relationships/slide" Target="slides/slide2219.xml"/><Relationship Id="rId2225" Type="http://schemas.openxmlformats.org/officeDocument/2006/relationships/slide" Target="slides/slide2220.xml"/><Relationship Id="rId2226" Type="http://schemas.openxmlformats.org/officeDocument/2006/relationships/slide" Target="slides/slide2221.xml"/><Relationship Id="rId2227" Type="http://schemas.openxmlformats.org/officeDocument/2006/relationships/slide" Target="slides/slide2222.xml"/><Relationship Id="rId2228" Type="http://schemas.openxmlformats.org/officeDocument/2006/relationships/slide" Target="slides/slide2223.xml"/><Relationship Id="rId2229" Type="http://schemas.openxmlformats.org/officeDocument/2006/relationships/slide" Target="slides/slide2224.xml"/><Relationship Id="rId223" Type="http://schemas.openxmlformats.org/officeDocument/2006/relationships/slide" Target="slides/slide218.xml"/><Relationship Id="rId2230" Type="http://schemas.openxmlformats.org/officeDocument/2006/relationships/slide" Target="slides/slide2225.xml"/><Relationship Id="rId2231" Type="http://schemas.openxmlformats.org/officeDocument/2006/relationships/slide" Target="slides/slide2226.xml"/><Relationship Id="rId2232" Type="http://schemas.openxmlformats.org/officeDocument/2006/relationships/slide" Target="slides/slide2227.xml"/><Relationship Id="rId2233" Type="http://schemas.openxmlformats.org/officeDocument/2006/relationships/slide" Target="slides/slide2228.xml"/><Relationship Id="rId2234" Type="http://schemas.openxmlformats.org/officeDocument/2006/relationships/slide" Target="slides/slide2229.xml"/><Relationship Id="rId2235" Type="http://schemas.openxmlformats.org/officeDocument/2006/relationships/slide" Target="slides/slide2230.xml"/><Relationship Id="rId2236" Type="http://schemas.openxmlformats.org/officeDocument/2006/relationships/slide" Target="slides/slide2231.xml"/><Relationship Id="rId2237" Type="http://schemas.openxmlformats.org/officeDocument/2006/relationships/slide" Target="slides/slide2232.xml"/><Relationship Id="rId2238" Type="http://schemas.openxmlformats.org/officeDocument/2006/relationships/slide" Target="slides/slide2233.xml"/><Relationship Id="rId2239" Type="http://schemas.openxmlformats.org/officeDocument/2006/relationships/slide" Target="slides/slide2234.xml"/><Relationship Id="rId224" Type="http://schemas.openxmlformats.org/officeDocument/2006/relationships/slide" Target="slides/slide219.xml"/><Relationship Id="rId2240" Type="http://schemas.openxmlformats.org/officeDocument/2006/relationships/slide" Target="slides/slide2235.xml"/><Relationship Id="rId2241" Type="http://schemas.openxmlformats.org/officeDocument/2006/relationships/slide" Target="slides/slide2236.xml"/><Relationship Id="rId2242" Type="http://schemas.openxmlformats.org/officeDocument/2006/relationships/slide" Target="slides/slide2237.xml"/><Relationship Id="rId2243" Type="http://schemas.openxmlformats.org/officeDocument/2006/relationships/slide" Target="slides/slide2238.xml"/><Relationship Id="rId2244" Type="http://schemas.openxmlformats.org/officeDocument/2006/relationships/slide" Target="slides/slide2239.xml"/><Relationship Id="rId2245" Type="http://schemas.openxmlformats.org/officeDocument/2006/relationships/slide" Target="slides/slide2240.xml"/><Relationship Id="rId2246" Type="http://schemas.openxmlformats.org/officeDocument/2006/relationships/slide" Target="slides/slide2241.xml"/><Relationship Id="rId2247" Type="http://schemas.openxmlformats.org/officeDocument/2006/relationships/slide" Target="slides/slide2242.xml"/><Relationship Id="rId2248" Type="http://schemas.openxmlformats.org/officeDocument/2006/relationships/slide" Target="slides/slide2243.xml"/><Relationship Id="rId2249" Type="http://schemas.openxmlformats.org/officeDocument/2006/relationships/slide" Target="slides/slide2244.xml"/><Relationship Id="rId225" Type="http://schemas.openxmlformats.org/officeDocument/2006/relationships/slide" Target="slides/slide220.xml"/><Relationship Id="rId2250" Type="http://schemas.openxmlformats.org/officeDocument/2006/relationships/slide" Target="slides/slide2245.xml"/><Relationship Id="rId2251" Type="http://schemas.openxmlformats.org/officeDocument/2006/relationships/slide" Target="slides/slide2246.xml"/><Relationship Id="rId2252" Type="http://schemas.openxmlformats.org/officeDocument/2006/relationships/slide" Target="slides/slide2247.xml"/><Relationship Id="rId2253" Type="http://schemas.openxmlformats.org/officeDocument/2006/relationships/slide" Target="slides/slide2248.xml"/><Relationship Id="rId2254" Type="http://schemas.openxmlformats.org/officeDocument/2006/relationships/slide" Target="slides/slide2249.xml"/><Relationship Id="rId2255" Type="http://schemas.openxmlformats.org/officeDocument/2006/relationships/slide" Target="slides/slide2250.xml"/><Relationship Id="rId2256" Type="http://schemas.openxmlformats.org/officeDocument/2006/relationships/slide" Target="slides/slide2251.xml"/><Relationship Id="rId2257" Type="http://schemas.openxmlformats.org/officeDocument/2006/relationships/slide" Target="slides/slide2252.xml"/><Relationship Id="rId2258" Type="http://schemas.openxmlformats.org/officeDocument/2006/relationships/slide" Target="slides/slide2253.xml"/><Relationship Id="rId2259" Type="http://schemas.openxmlformats.org/officeDocument/2006/relationships/slide" Target="slides/slide2254.xml"/><Relationship Id="rId226" Type="http://schemas.openxmlformats.org/officeDocument/2006/relationships/slide" Target="slides/slide221.xml"/><Relationship Id="rId2260" Type="http://schemas.openxmlformats.org/officeDocument/2006/relationships/slide" Target="slides/slide2255.xml"/><Relationship Id="rId2261" Type="http://schemas.openxmlformats.org/officeDocument/2006/relationships/slide" Target="slides/slide2256.xml"/><Relationship Id="rId2262" Type="http://schemas.openxmlformats.org/officeDocument/2006/relationships/slide" Target="slides/slide2257.xml"/><Relationship Id="rId2263" Type="http://schemas.openxmlformats.org/officeDocument/2006/relationships/slide" Target="slides/slide2258.xml"/><Relationship Id="rId2264" Type="http://schemas.openxmlformats.org/officeDocument/2006/relationships/slide" Target="slides/slide2259.xml"/><Relationship Id="rId2265" Type="http://schemas.openxmlformats.org/officeDocument/2006/relationships/slide" Target="slides/slide2260.xml"/><Relationship Id="rId2266" Type="http://schemas.openxmlformats.org/officeDocument/2006/relationships/slide" Target="slides/slide2261.xml"/><Relationship Id="rId2267" Type="http://schemas.openxmlformats.org/officeDocument/2006/relationships/slide" Target="slides/slide2262.xml"/><Relationship Id="rId2268" Type="http://schemas.openxmlformats.org/officeDocument/2006/relationships/slide" Target="slides/slide2263.xml"/><Relationship Id="rId2269" Type="http://schemas.openxmlformats.org/officeDocument/2006/relationships/slide" Target="slides/slide2264.xml"/><Relationship Id="rId227" Type="http://schemas.openxmlformats.org/officeDocument/2006/relationships/slide" Target="slides/slide222.xml"/><Relationship Id="rId2270" Type="http://schemas.openxmlformats.org/officeDocument/2006/relationships/slide" Target="slides/slide2265.xml"/><Relationship Id="rId2271" Type="http://schemas.openxmlformats.org/officeDocument/2006/relationships/slide" Target="slides/slide2266.xml"/><Relationship Id="rId2272" Type="http://schemas.openxmlformats.org/officeDocument/2006/relationships/slide" Target="slides/slide2267.xml"/><Relationship Id="rId2273" Type="http://schemas.openxmlformats.org/officeDocument/2006/relationships/slide" Target="slides/slide2268.xml"/><Relationship Id="rId2274" Type="http://schemas.openxmlformats.org/officeDocument/2006/relationships/slide" Target="slides/slide2269.xml"/><Relationship Id="rId2275" Type="http://schemas.openxmlformats.org/officeDocument/2006/relationships/slide" Target="slides/slide2270.xml"/><Relationship Id="rId2276" Type="http://schemas.openxmlformats.org/officeDocument/2006/relationships/slide" Target="slides/slide2271.xml"/><Relationship Id="rId2277" Type="http://schemas.openxmlformats.org/officeDocument/2006/relationships/slide" Target="slides/slide2272.xml"/><Relationship Id="rId2278" Type="http://schemas.openxmlformats.org/officeDocument/2006/relationships/slide" Target="slides/slide2273.xml"/><Relationship Id="rId2279" Type="http://schemas.openxmlformats.org/officeDocument/2006/relationships/slide" Target="slides/slide2274.xml"/><Relationship Id="rId228" Type="http://schemas.openxmlformats.org/officeDocument/2006/relationships/slide" Target="slides/slide223.xml"/><Relationship Id="rId2280" Type="http://schemas.openxmlformats.org/officeDocument/2006/relationships/slide" Target="slides/slide2275.xml"/><Relationship Id="rId2281" Type="http://schemas.openxmlformats.org/officeDocument/2006/relationships/slide" Target="slides/slide2276.xml"/><Relationship Id="rId2282" Type="http://schemas.openxmlformats.org/officeDocument/2006/relationships/slide" Target="slides/slide2277.xml"/><Relationship Id="rId2283" Type="http://schemas.openxmlformats.org/officeDocument/2006/relationships/slide" Target="slides/slide2278.xml"/><Relationship Id="rId2284" Type="http://schemas.openxmlformats.org/officeDocument/2006/relationships/slide" Target="slides/slide2279.xml"/><Relationship Id="rId2285" Type="http://schemas.openxmlformats.org/officeDocument/2006/relationships/slide" Target="slides/slide2280.xml"/><Relationship Id="rId2286" Type="http://schemas.openxmlformats.org/officeDocument/2006/relationships/slide" Target="slides/slide2281.xml"/><Relationship Id="rId2287" Type="http://schemas.openxmlformats.org/officeDocument/2006/relationships/slide" Target="slides/slide2282.xml"/><Relationship Id="rId2288" Type="http://schemas.openxmlformats.org/officeDocument/2006/relationships/slide" Target="slides/slide2283.xml"/><Relationship Id="rId2289" Type="http://schemas.openxmlformats.org/officeDocument/2006/relationships/slide" Target="slides/slide2284.xml"/><Relationship Id="rId229" Type="http://schemas.openxmlformats.org/officeDocument/2006/relationships/slide" Target="slides/slide224.xml"/><Relationship Id="rId2290" Type="http://schemas.openxmlformats.org/officeDocument/2006/relationships/slide" Target="slides/slide2285.xml"/><Relationship Id="rId2291" Type="http://schemas.openxmlformats.org/officeDocument/2006/relationships/slide" Target="slides/slide2286.xml"/><Relationship Id="rId2292" Type="http://schemas.openxmlformats.org/officeDocument/2006/relationships/slide" Target="slides/slide2287.xml"/><Relationship Id="rId2293" Type="http://schemas.openxmlformats.org/officeDocument/2006/relationships/slide" Target="slides/slide2288.xml"/><Relationship Id="rId2294" Type="http://schemas.openxmlformats.org/officeDocument/2006/relationships/slide" Target="slides/slide2289.xml"/><Relationship Id="rId2295" Type="http://schemas.openxmlformats.org/officeDocument/2006/relationships/slide" Target="slides/slide2290.xml"/><Relationship Id="rId2296" Type="http://schemas.openxmlformats.org/officeDocument/2006/relationships/slide" Target="slides/slide2291.xml"/><Relationship Id="rId2297" Type="http://schemas.openxmlformats.org/officeDocument/2006/relationships/slide" Target="slides/slide2292.xml"/><Relationship Id="rId2298" Type="http://schemas.openxmlformats.org/officeDocument/2006/relationships/slide" Target="slides/slide2293.xml"/><Relationship Id="rId2299" Type="http://schemas.openxmlformats.org/officeDocument/2006/relationships/slide" Target="slides/slide2294.xml"/><Relationship Id="rId23" Type="http://schemas.openxmlformats.org/officeDocument/2006/relationships/slide" Target="slides/slide18.xml"/><Relationship Id="rId230" Type="http://schemas.openxmlformats.org/officeDocument/2006/relationships/slide" Target="slides/slide225.xml"/><Relationship Id="rId2300" Type="http://schemas.openxmlformats.org/officeDocument/2006/relationships/slide" Target="slides/slide2295.xml"/><Relationship Id="rId2301" Type="http://schemas.openxmlformats.org/officeDocument/2006/relationships/slide" Target="slides/slide2296.xml"/><Relationship Id="rId2302" Type="http://schemas.openxmlformats.org/officeDocument/2006/relationships/slide" Target="slides/slide2297.xml"/><Relationship Id="rId2303" Type="http://schemas.openxmlformats.org/officeDocument/2006/relationships/slide" Target="slides/slide2298.xml"/><Relationship Id="rId2304" Type="http://schemas.openxmlformats.org/officeDocument/2006/relationships/slide" Target="slides/slide2299.xml"/><Relationship Id="rId2305" Type="http://schemas.openxmlformats.org/officeDocument/2006/relationships/slide" Target="slides/slide2300.xml"/><Relationship Id="rId2306" Type="http://schemas.openxmlformats.org/officeDocument/2006/relationships/slide" Target="slides/slide2301.xml"/><Relationship Id="rId2307" Type="http://schemas.openxmlformats.org/officeDocument/2006/relationships/slide" Target="slides/slide2302.xml"/><Relationship Id="rId2308" Type="http://schemas.openxmlformats.org/officeDocument/2006/relationships/slide" Target="slides/slide2303.xml"/><Relationship Id="rId2309" Type="http://schemas.openxmlformats.org/officeDocument/2006/relationships/slide" Target="slides/slide2304.xml"/><Relationship Id="rId231" Type="http://schemas.openxmlformats.org/officeDocument/2006/relationships/slide" Target="slides/slide226.xml"/><Relationship Id="rId2310" Type="http://schemas.openxmlformats.org/officeDocument/2006/relationships/slide" Target="slides/slide2305.xml"/><Relationship Id="rId2311" Type="http://schemas.openxmlformats.org/officeDocument/2006/relationships/slide" Target="slides/slide2306.xml"/><Relationship Id="rId2312" Type="http://schemas.openxmlformats.org/officeDocument/2006/relationships/slide" Target="slides/slide2307.xml"/><Relationship Id="rId2313" Type="http://schemas.openxmlformats.org/officeDocument/2006/relationships/slide" Target="slides/slide2308.xml"/><Relationship Id="rId2314" Type="http://schemas.openxmlformats.org/officeDocument/2006/relationships/slide" Target="slides/slide2309.xml"/><Relationship Id="rId2315" Type="http://schemas.openxmlformats.org/officeDocument/2006/relationships/slide" Target="slides/slide2310.xml"/><Relationship Id="rId2316" Type="http://schemas.openxmlformats.org/officeDocument/2006/relationships/slide" Target="slides/slide2311.xml"/><Relationship Id="rId2317" Type="http://schemas.openxmlformats.org/officeDocument/2006/relationships/slide" Target="slides/slide2312.xml"/><Relationship Id="rId2318" Type="http://schemas.openxmlformats.org/officeDocument/2006/relationships/slide" Target="slides/slide2313.xml"/><Relationship Id="rId2319" Type="http://schemas.openxmlformats.org/officeDocument/2006/relationships/slide" Target="slides/slide2314.xml"/><Relationship Id="rId232" Type="http://schemas.openxmlformats.org/officeDocument/2006/relationships/slide" Target="slides/slide227.xml"/><Relationship Id="rId2320" Type="http://schemas.openxmlformats.org/officeDocument/2006/relationships/slide" Target="slides/slide2315.xml"/><Relationship Id="rId2321" Type="http://schemas.openxmlformats.org/officeDocument/2006/relationships/slide" Target="slides/slide2316.xml"/><Relationship Id="rId2322" Type="http://schemas.openxmlformats.org/officeDocument/2006/relationships/slide" Target="slides/slide2317.xml"/><Relationship Id="rId2323" Type="http://schemas.openxmlformats.org/officeDocument/2006/relationships/slide" Target="slides/slide2318.xml"/><Relationship Id="rId2324" Type="http://schemas.openxmlformats.org/officeDocument/2006/relationships/slide" Target="slides/slide2319.xml"/><Relationship Id="rId2325" Type="http://schemas.openxmlformats.org/officeDocument/2006/relationships/slide" Target="slides/slide2320.xml"/><Relationship Id="rId2326" Type="http://schemas.openxmlformats.org/officeDocument/2006/relationships/slide" Target="slides/slide2321.xml"/><Relationship Id="rId2327" Type="http://schemas.openxmlformats.org/officeDocument/2006/relationships/slide" Target="slides/slide2322.xml"/><Relationship Id="rId2328" Type="http://schemas.openxmlformats.org/officeDocument/2006/relationships/slide" Target="slides/slide2323.xml"/><Relationship Id="rId2329" Type="http://schemas.openxmlformats.org/officeDocument/2006/relationships/slide" Target="slides/slide2324.xml"/><Relationship Id="rId233" Type="http://schemas.openxmlformats.org/officeDocument/2006/relationships/slide" Target="slides/slide228.xml"/><Relationship Id="rId2330" Type="http://schemas.openxmlformats.org/officeDocument/2006/relationships/slide" Target="slides/slide2325.xml"/><Relationship Id="rId2331" Type="http://schemas.openxmlformats.org/officeDocument/2006/relationships/slide" Target="slides/slide2326.xml"/><Relationship Id="rId2332" Type="http://schemas.openxmlformats.org/officeDocument/2006/relationships/slide" Target="slides/slide2327.xml"/><Relationship Id="rId2333" Type="http://schemas.openxmlformats.org/officeDocument/2006/relationships/slide" Target="slides/slide2328.xml"/><Relationship Id="rId2334" Type="http://schemas.openxmlformats.org/officeDocument/2006/relationships/slide" Target="slides/slide2329.xml"/><Relationship Id="rId2335" Type="http://schemas.openxmlformats.org/officeDocument/2006/relationships/slide" Target="slides/slide2330.xml"/><Relationship Id="rId2336" Type="http://schemas.openxmlformats.org/officeDocument/2006/relationships/slide" Target="slides/slide2331.xml"/><Relationship Id="rId2337" Type="http://schemas.openxmlformats.org/officeDocument/2006/relationships/slide" Target="slides/slide2332.xml"/><Relationship Id="rId2338" Type="http://schemas.openxmlformats.org/officeDocument/2006/relationships/slide" Target="slides/slide2333.xml"/><Relationship Id="rId2339" Type="http://schemas.openxmlformats.org/officeDocument/2006/relationships/slide" Target="slides/slide2334.xml"/><Relationship Id="rId234" Type="http://schemas.openxmlformats.org/officeDocument/2006/relationships/slide" Target="slides/slide229.xml"/><Relationship Id="rId2340" Type="http://schemas.openxmlformats.org/officeDocument/2006/relationships/slide" Target="slides/slide2335.xml"/><Relationship Id="rId2341" Type="http://schemas.openxmlformats.org/officeDocument/2006/relationships/slide" Target="slides/slide2336.xml"/><Relationship Id="rId2342" Type="http://schemas.openxmlformats.org/officeDocument/2006/relationships/slide" Target="slides/slide2337.xml"/><Relationship Id="rId2343" Type="http://schemas.openxmlformats.org/officeDocument/2006/relationships/slide" Target="slides/slide2338.xml"/><Relationship Id="rId2344" Type="http://schemas.openxmlformats.org/officeDocument/2006/relationships/slide" Target="slides/slide2339.xml"/><Relationship Id="rId2345" Type="http://schemas.openxmlformats.org/officeDocument/2006/relationships/slide" Target="slides/slide2340.xml"/><Relationship Id="rId2346" Type="http://schemas.openxmlformats.org/officeDocument/2006/relationships/slide" Target="slides/slide2341.xml"/><Relationship Id="rId2347" Type="http://schemas.openxmlformats.org/officeDocument/2006/relationships/slide" Target="slides/slide2342.xml"/><Relationship Id="rId2348" Type="http://schemas.openxmlformats.org/officeDocument/2006/relationships/slide" Target="slides/slide2343.xml"/><Relationship Id="rId2349" Type="http://schemas.openxmlformats.org/officeDocument/2006/relationships/slide" Target="slides/slide2344.xml"/><Relationship Id="rId235" Type="http://schemas.openxmlformats.org/officeDocument/2006/relationships/slide" Target="slides/slide230.xml"/><Relationship Id="rId2350" Type="http://schemas.openxmlformats.org/officeDocument/2006/relationships/slide" Target="slides/slide2345.xml"/><Relationship Id="rId236" Type="http://schemas.openxmlformats.org/officeDocument/2006/relationships/slide" Target="slides/slide231.xml"/><Relationship Id="rId237" Type="http://schemas.openxmlformats.org/officeDocument/2006/relationships/slide" Target="slides/slide232.xml"/><Relationship Id="rId238" Type="http://schemas.openxmlformats.org/officeDocument/2006/relationships/slide" Target="slides/slide233.xml"/><Relationship Id="rId239" Type="http://schemas.openxmlformats.org/officeDocument/2006/relationships/slide" Target="slides/slide234.xml"/><Relationship Id="rId24" Type="http://schemas.openxmlformats.org/officeDocument/2006/relationships/slide" Target="slides/slide19.xml"/><Relationship Id="rId240" Type="http://schemas.openxmlformats.org/officeDocument/2006/relationships/slide" Target="slides/slide235.xml"/><Relationship Id="rId241" Type="http://schemas.openxmlformats.org/officeDocument/2006/relationships/slide" Target="slides/slide236.xml"/><Relationship Id="rId242" Type="http://schemas.openxmlformats.org/officeDocument/2006/relationships/slide" Target="slides/slide237.xml"/><Relationship Id="rId243" Type="http://schemas.openxmlformats.org/officeDocument/2006/relationships/slide" Target="slides/slide238.xml"/><Relationship Id="rId244" Type="http://schemas.openxmlformats.org/officeDocument/2006/relationships/slide" Target="slides/slide239.xml"/><Relationship Id="rId245" Type="http://schemas.openxmlformats.org/officeDocument/2006/relationships/slide" Target="slides/slide240.xml"/><Relationship Id="rId246" Type="http://schemas.openxmlformats.org/officeDocument/2006/relationships/slide" Target="slides/slide241.xml"/><Relationship Id="rId247" Type="http://schemas.openxmlformats.org/officeDocument/2006/relationships/slide" Target="slides/slide242.xml"/><Relationship Id="rId248" Type="http://schemas.openxmlformats.org/officeDocument/2006/relationships/slide" Target="slides/slide243.xml"/><Relationship Id="rId249" Type="http://schemas.openxmlformats.org/officeDocument/2006/relationships/slide" Target="slides/slide244.xml"/><Relationship Id="rId25" Type="http://schemas.openxmlformats.org/officeDocument/2006/relationships/slide" Target="slides/slide20.xml"/><Relationship Id="rId250" Type="http://schemas.openxmlformats.org/officeDocument/2006/relationships/slide" Target="slides/slide245.xml"/><Relationship Id="rId251" Type="http://schemas.openxmlformats.org/officeDocument/2006/relationships/slide" Target="slides/slide246.xml"/><Relationship Id="rId252" Type="http://schemas.openxmlformats.org/officeDocument/2006/relationships/slide" Target="slides/slide247.xml"/><Relationship Id="rId253" Type="http://schemas.openxmlformats.org/officeDocument/2006/relationships/slide" Target="slides/slide248.xml"/><Relationship Id="rId254" Type="http://schemas.openxmlformats.org/officeDocument/2006/relationships/slide" Target="slides/slide249.xml"/><Relationship Id="rId255" Type="http://schemas.openxmlformats.org/officeDocument/2006/relationships/slide" Target="slides/slide250.xml"/><Relationship Id="rId256" Type="http://schemas.openxmlformats.org/officeDocument/2006/relationships/slide" Target="slides/slide251.xml"/><Relationship Id="rId257" Type="http://schemas.openxmlformats.org/officeDocument/2006/relationships/slide" Target="slides/slide252.xml"/><Relationship Id="rId258" Type="http://schemas.openxmlformats.org/officeDocument/2006/relationships/slide" Target="slides/slide253.xml"/><Relationship Id="rId259" Type="http://schemas.openxmlformats.org/officeDocument/2006/relationships/slide" Target="slides/slide254.xml"/><Relationship Id="rId26" Type="http://schemas.openxmlformats.org/officeDocument/2006/relationships/slide" Target="slides/slide21.xml"/><Relationship Id="rId260" Type="http://schemas.openxmlformats.org/officeDocument/2006/relationships/slide" Target="slides/slide255.xml"/><Relationship Id="rId261" Type="http://schemas.openxmlformats.org/officeDocument/2006/relationships/slide" Target="slides/slide256.xml"/><Relationship Id="rId262" Type="http://schemas.openxmlformats.org/officeDocument/2006/relationships/slide" Target="slides/slide257.xml"/><Relationship Id="rId263" Type="http://schemas.openxmlformats.org/officeDocument/2006/relationships/slide" Target="slides/slide258.xml"/><Relationship Id="rId264" Type="http://schemas.openxmlformats.org/officeDocument/2006/relationships/slide" Target="slides/slide259.xml"/><Relationship Id="rId265" Type="http://schemas.openxmlformats.org/officeDocument/2006/relationships/slide" Target="slides/slide260.xml"/><Relationship Id="rId266" Type="http://schemas.openxmlformats.org/officeDocument/2006/relationships/slide" Target="slides/slide261.xml"/><Relationship Id="rId267" Type="http://schemas.openxmlformats.org/officeDocument/2006/relationships/slide" Target="slides/slide262.xml"/><Relationship Id="rId268" Type="http://schemas.openxmlformats.org/officeDocument/2006/relationships/slide" Target="slides/slide263.xml"/><Relationship Id="rId269" Type="http://schemas.openxmlformats.org/officeDocument/2006/relationships/slide" Target="slides/slide264.xml"/><Relationship Id="rId27" Type="http://schemas.openxmlformats.org/officeDocument/2006/relationships/slide" Target="slides/slide22.xml"/><Relationship Id="rId270" Type="http://schemas.openxmlformats.org/officeDocument/2006/relationships/slide" Target="slides/slide265.xml"/><Relationship Id="rId271" Type="http://schemas.openxmlformats.org/officeDocument/2006/relationships/slide" Target="slides/slide266.xml"/><Relationship Id="rId272" Type="http://schemas.openxmlformats.org/officeDocument/2006/relationships/slide" Target="slides/slide267.xml"/><Relationship Id="rId273" Type="http://schemas.openxmlformats.org/officeDocument/2006/relationships/slide" Target="slides/slide268.xml"/><Relationship Id="rId274" Type="http://schemas.openxmlformats.org/officeDocument/2006/relationships/slide" Target="slides/slide269.xml"/><Relationship Id="rId275" Type="http://schemas.openxmlformats.org/officeDocument/2006/relationships/slide" Target="slides/slide270.xml"/><Relationship Id="rId276" Type="http://schemas.openxmlformats.org/officeDocument/2006/relationships/slide" Target="slides/slide271.xml"/><Relationship Id="rId277" Type="http://schemas.openxmlformats.org/officeDocument/2006/relationships/slide" Target="slides/slide272.xml"/><Relationship Id="rId278" Type="http://schemas.openxmlformats.org/officeDocument/2006/relationships/slide" Target="slides/slide273.xml"/><Relationship Id="rId279" Type="http://schemas.openxmlformats.org/officeDocument/2006/relationships/slide" Target="slides/slide274.xml"/><Relationship Id="rId28" Type="http://schemas.openxmlformats.org/officeDocument/2006/relationships/slide" Target="slides/slide23.xml"/><Relationship Id="rId280" Type="http://schemas.openxmlformats.org/officeDocument/2006/relationships/slide" Target="slides/slide275.xml"/><Relationship Id="rId281" Type="http://schemas.openxmlformats.org/officeDocument/2006/relationships/slide" Target="slides/slide276.xml"/><Relationship Id="rId282" Type="http://schemas.openxmlformats.org/officeDocument/2006/relationships/slide" Target="slides/slide277.xml"/><Relationship Id="rId283" Type="http://schemas.openxmlformats.org/officeDocument/2006/relationships/slide" Target="slides/slide278.xml"/><Relationship Id="rId284" Type="http://schemas.openxmlformats.org/officeDocument/2006/relationships/slide" Target="slides/slide279.xml"/><Relationship Id="rId285" Type="http://schemas.openxmlformats.org/officeDocument/2006/relationships/slide" Target="slides/slide280.xml"/><Relationship Id="rId286" Type="http://schemas.openxmlformats.org/officeDocument/2006/relationships/slide" Target="slides/slide281.xml"/><Relationship Id="rId287" Type="http://schemas.openxmlformats.org/officeDocument/2006/relationships/slide" Target="slides/slide282.xml"/><Relationship Id="rId288" Type="http://schemas.openxmlformats.org/officeDocument/2006/relationships/slide" Target="slides/slide283.xml"/><Relationship Id="rId289" Type="http://schemas.openxmlformats.org/officeDocument/2006/relationships/slide" Target="slides/slide284.xml"/><Relationship Id="rId29" Type="http://schemas.openxmlformats.org/officeDocument/2006/relationships/slide" Target="slides/slide24.xml"/><Relationship Id="rId290" Type="http://schemas.openxmlformats.org/officeDocument/2006/relationships/slide" Target="slides/slide285.xml"/><Relationship Id="rId291" Type="http://schemas.openxmlformats.org/officeDocument/2006/relationships/slide" Target="slides/slide286.xml"/><Relationship Id="rId292" Type="http://schemas.openxmlformats.org/officeDocument/2006/relationships/slide" Target="slides/slide287.xml"/><Relationship Id="rId293" Type="http://schemas.openxmlformats.org/officeDocument/2006/relationships/slide" Target="slides/slide288.xml"/><Relationship Id="rId294" Type="http://schemas.openxmlformats.org/officeDocument/2006/relationships/slide" Target="slides/slide289.xml"/><Relationship Id="rId295" Type="http://schemas.openxmlformats.org/officeDocument/2006/relationships/slide" Target="slides/slide290.xml"/><Relationship Id="rId296" Type="http://schemas.openxmlformats.org/officeDocument/2006/relationships/slide" Target="slides/slide291.xml"/><Relationship Id="rId297" Type="http://schemas.openxmlformats.org/officeDocument/2006/relationships/slide" Target="slides/slide292.xml"/><Relationship Id="rId298" Type="http://schemas.openxmlformats.org/officeDocument/2006/relationships/slide" Target="slides/slide293.xml"/><Relationship Id="rId299" Type="http://schemas.openxmlformats.org/officeDocument/2006/relationships/slide" Target="slides/slide294.xml"/><Relationship Id="rId3" Type="http://schemas.openxmlformats.org/officeDocument/2006/relationships/presProps" Target="presProps.xml"/><Relationship Id="rId30" Type="http://schemas.openxmlformats.org/officeDocument/2006/relationships/slide" Target="slides/slide25.xml"/><Relationship Id="rId300" Type="http://schemas.openxmlformats.org/officeDocument/2006/relationships/slide" Target="slides/slide295.xml"/><Relationship Id="rId301" Type="http://schemas.openxmlformats.org/officeDocument/2006/relationships/slide" Target="slides/slide296.xml"/><Relationship Id="rId302" Type="http://schemas.openxmlformats.org/officeDocument/2006/relationships/slide" Target="slides/slide297.xml"/><Relationship Id="rId303" Type="http://schemas.openxmlformats.org/officeDocument/2006/relationships/slide" Target="slides/slide298.xml"/><Relationship Id="rId304" Type="http://schemas.openxmlformats.org/officeDocument/2006/relationships/slide" Target="slides/slide299.xml"/><Relationship Id="rId305" Type="http://schemas.openxmlformats.org/officeDocument/2006/relationships/slide" Target="slides/slide300.xml"/><Relationship Id="rId306" Type="http://schemas.openxmlformats.org/officeDocument/2006/relationships/slide" Target="slides/slide301.xml"/><Relationship Id="rId307" Type="http://schemas.openxmlformats.org/officeDocument/2006/relationships/slide" Target="slides/slide302.xml"/><Relationship Id="rId308" Type="http://schemas.openxmlformats.org/officeDocument/2006/relationships/slide" Target="slides/slide303.xml"/><Relationship Id="rId309" Type="http://schemas.openxmlformats.org/officeDocument/2006/relationships/slide" Target="slides/slide304.xml"/><Relationship Id="rId31" Type="http://schemas.openxmlformats.org/officeDocument/2006/relationships/slide" Target="slides/slide26.xml"/><Relationship Id="rId310" Type="http://schemas.openxmlformats.org/officeDocument/2006/relationships/slide" Target="slides/slide305.xml"/><Relationship Id="rId311" Type="http://schemas.openxmlformats.org/officeDocument/2006/relationships/slide" Target="slides/slide306.xml"/><Relationship Id="rId312" Type="http://schemas.openxmlformats.org/officeDocument/2006/relationships/slide" Target="slides/slide307.xml"/><Relationship Id="rId313" Type="http://schemas.openxmlformats.org/officeDocument/2006/relationships/slide" Target="slides/slide308.xml"/><Relationship Id="rId314" Type="http://schemas.openxmlformats.org/officeDocument/2006/relationships/slide" Target="slides/slide309.xml"/><Relationship Id="rId315" Type="http://schemas.openxmlformats.org/officeDocument/2006/relationships/slide" Target="slides/slide310.xml"/><Relationship Id="rId316" Type="http://schemas.openxmlformats.org/officeDocument/2006/relationships/slide" Target="slides/slide311.xml"/><Relationship Id="rId317" Type="http://schemas.openxmlformats.org/officeDocument/2006/relationships/slide" Target="slides/slide312.xml"/><Relationship Id="rId318" Type="http://schemas.openxmlformats.org/officeDocument/2006/relationships/slide" Target="slides/slide313.xml"/><Relationship Id="rId319" Type="http://schemas.openxmlformats.org/officeDocument/2006/relationships/slide" Target="slides/slide314.xml"/><Relationship Id="rId32" Type="http://schemas.openxmlformats.org/officeDocument/2006/relationships/slide" Target="slides/slide27.xml"/><Relationship Id="rId320" Type="http://schemas.openxmlformats.org/officeDocument/2006/relationships/slide" Target="slides/slide315.xml"/><Relationship Id="rId321" Type="http://schemas.openxmlformats.org/officeDocument/2006/relationships/slide" Target="slides/slide316.xml"/><Relationship Id="rId322" Type="http://schemas.openxmlformats.org/officeDocument/2006/relationships/slide" Target="slides/slide317.xml"/><Relationship Id="rId323" Type="http://schemas.openxmlformats.org/officeDocument/2006/relationships/slide" Target="slides/slide318.xml"/><Relationship Id="rId324" Type="http://schemas.openxmlformats.org/officeDocument/2006/relationships/slide" Target="slides/slide319.xml"/><Relationship Id="rId325" Type="http://schemas.openxmlformats.org/officeDocument/2006/relationships/slide" Target="slides/slide320.xml"/><Relationship Id="rId326" Type="http://schemas.openxmlformats.org/officeDocument/2006/relationships/slide" Target="slides/slide321.xml"/><Relationship Id="rId327" Type="http://schemas.openxmlformats.org/officeDocument/2006/relationships/slide" Target="slides/slide322.xml"/><Relationship Id="rId328" Type="http://schemas.openxmlformats.org/officeDocument/2006/relationships/slide" Target="slides/slide323.xml"/><Relationship Id="rId329" Type="http://schemas.openxmlformats.org/officeDocument/2006/relationships/slide" Target="slides/slide324.xml"/><Relationship Id="rId33" Type="http://schemas.openxmlformats.org/officeDocument/2006/relationships/slide" Target="slides/slide28.xml"/><Relationship Id="rId330" Type="http://schemas.openxmlformats.org/officeDocument/2006/relationships/slide" Target="slides/slide325.xml"/><Relationship Id="rId331" Type="http://schemas.openxmlformats.org/officeDocument/2006/relationships/slide" Target="slides/slide326.xml"/><Relationship Id="rId332" Type="http://schemas.openxmlformats.org/officeDocument/2006/relationships/slide" Target="slides/slide327.xml"/><Relationship Id="rId333" Type="http://schemas.openxmlformats.org/officeDocument/2006/relationships/slide" Target="slides/slide328.xml"/><Relationship Id="rId334" Type="http://schemas.openxmlformats.org/officeDocument/2006/relationships/slide" Target="slides/slide329.xml"/><Relationship Id="rId335" Type="http://schemas.openxmlformats.org/officeDocument/2006/relationships/slide" Target="slides/slide330.xml"/><Relationship Id="rId336" Type="http://schemas.openxmlformats.org/officeDocument/2006/relationships/slide" Target="slides/slide331.xml"/><Relationship Id="rId337" Type="http://schemas.openxmlformats.org/officeDocument/2006/relationships/slide" Target="slides/slide332.xml"/><Relationship Id="rId338" Type="http://schemas.openxmlformats.org/officeDocument/2006/relationships/slide" Target="slides/slide333.xml"/><Relationship Id="rId339" Type="http://schemas.openxmlformats.org/officeDocument/2006/relationships/slide" Target="slides/slide334.xml"/><Relationship Id="rId34" Type="http://schemas.openxmlformats.org/officeDocument/2006/relationships/slide" Target="slides/slide29.xml"/><Relationship Id="rId340" Type="http://schemas.openxmlformats.org/officeDocument/2006/relationships/slide" Target="slides/slide335.xml"/><Relationship Id="rId341" Type="http://schemas.openxmlformats.org/officeDocument/2006/relationships/slide" Target="slides/slide336.xml"/><Relationship Id="rId342" Type="http://schemas.openxmlformats.org/officeDocument/2006/relationships/slide" Target="slides/slide337.xml"/><Relationship Id="rId343" Type="http://schemas.openxmlformats.org/officeDocument/2006/relationships/slide" Target="slides/slide338.xml"/><Relationship Id="rId344" Type="http://schemas.openxmlformats.org/officeDocument/2006/relationships/slide" Target="slides/slide339.xml"/><Relationship Id="rId345" Type="http://schemas.openxmlformats.org/officeDocument/2006/relationships/slide" Target="slides/slide340.xml"/><Relationship Id="rId346" Type="http://schemas.openxmlformats.org/officeDocument/2006/relationships/slide" Target="slides/slide341.xml"/><Relationship Id="rId347" Type="http://schemas.openxmlformats.org/officeDocument/2006/relationships/slide" Target="slides/slide342.xml"/><Relationship Id="rId348" Type="http://schemas.openxmlformats.org/officeDocument/2006/relationships/slide" Target="slides/slide343.xml"/><Relationship Id="rId349" Type="http://schemas.openxmlformats.org/officeDocument/2006/relationships/slide" Target="slides/slide344.xml"/><Relationship Id="rId35" Type="http://schemas.openxmlformats.org/officeDocument/2006/relationships/slide" Target="slides/slide30.xml"/><Relationship Id="rId350" Type="http://schemas.openxmlformats.org/officeDocument/2006/relationships/slide" Target="slides/slide345.xml"/><Relationship Id="rId351" Type="http://schemas.openxmlformats.org/officeDocument/2006/relationships/slide" Target="slides/slide346.xml"/><Relationship Id="rId352" Type="http://schemas.openxmlformats.org/officeDocument/2006/relationships/slide" Target="slides/slide347.xml"/><Relationship Id="rId353" Type="http://schemas.openxmlformats.org/officeDocument/2006/relationships/slide" Target="slides/slide348.xml"/><Relationship Id="rId354" Type="http://schemas.openxmlformats.org/officeDocument/2006/relationships/slide" Target="slides/slide349.xml"/><Relationship Id="rId355" Type="http://schemas.openxmlformats.org/officeDocument/2006/relationships/slide" Target="slides/slide350.xml"/><Relationship Id="rId356" Type="http://schemas.openxmlformats.org/officeDocument/2006/relationships/slide" Target="slides/slide351.xml"/><Relationship Id="rId357" Type="http://schemas.openxmlformats.org/officeDocument/2006/relationships/slide" Target="slides/slide352.xml"/><Relationship Id="rId358" Type="http://schemas.openxmlformats.org/officeDocument/2006/relationships/slide" Target="slides/slide353.xml"/><Relationship Id="rId359" Type="http://schemas.openxmlformats.org/officeDocument/2006/relationships/slide" Target="slides/slide354.xml"/><Relationship Id="rId36" Type="http://schemas.openxmlformats.org/officeDocument/2006/relationships/slide" Target="slides/slide31.xml"/><Relationship Id="rId360" Type="http://schemas.openxmlformats.org/officeDocument/2006/relationships/slide" Target="slides/slide355.xml"/><Relationship Id="rId361" Type="http://schemas.openxmlformats.org/officeDocument/2006/relationships/slide" Target="slides/slide356.xml"/><Relationship Id="rId362" Type="http://schemas.openxmlformats.org/officeDocument/2006/relationships/slide" Target="slides/slide357.xml"/><Relationship Id="rId363" Type="http://schemas.openxmlformats.org/officeDocument/2006/relationships/slide" Target="slides/slide358.xml"/><Relationship Id="rId364" Type="http://schemas.openxmlformats.org/officeDocument/2006/relationships/slide" Target="slides/slide359.xml"/><Relationship Id="rId365" Type="http://schemas.openxmlformats.org/officeDocument/2006/relationships/slide" Target="slides/slide360.xml"/><Relationship Id="rId366" Type="http://schemas.openxmlformats.org/officeDocument/2006/relationships/slide" Target="slides/slide361.xml"/><Relationship Id="rId367" Type="http://schemas.openxmlformats.org/officeDocument/2006/relationships/slide" Target="slides/slide362.xml"/><Relationship Id="rId368" Type="http://schemas.openxmlformats.org/officeDocument/2006/relationships/slide" Target="slides/slide363.xml"/><Relationship Id="rId369" Type="http://schemas.openxmlformats.org/officeDocument/2006/relationships/slide" Target="slides/slide364.xml"/><Relationship Id="rId37" Type="http://schemas.openxmlformats.org/officeDocument/2006/relationships/slide" Target="slides/slide32.xml"/><Relationship Id="rId370" Type="http://schemas.openxmlformats.org/officeDocument/2006/relationships/slide" Target="slides/slide365.xml"/><Relationship Id="rId371" Type="http://schemas.openxmlformats.org/officeDocument/2006/relationships/slide" Target="slides/slide366.xml"/><Relationship Id="rId372" Type="http://schemas.openxmlformats.org/officeDocument/2006/relationships/slide" Target="slides/slide367.xml"/><Relationship Id="rId373" Type="http://schemas.openxmlformats.org/officeDocument/2006/relationships/slide" Target="slides/slide368.xml"/><Relationship Id="rId374" Type="http://schemas.openxmlformats.org/officeDocument/2006/relationships/slide" Target="slides/slide369.xml"/><Relationship Id="rId375" Type="http://schemas.openxmlformats.org/officeDocument/2006/relationships/slide" Target="slides/slide370.xml"/><Relationship Id="rId376" Type="http://schemas.openxmlformats.org/officeDocument/2006/relationships/slide" Target="slides/slide371.xml"/><Relationship Id="rId377" Type="http://schemas.openxmlformats.org/officeDocument/2006/relationships/slide" Target="slides/slide372.xml"/><Relationship Id="rId378" Type="http://schemas.openxmlformats.org/officeDocument/2006/relationships/slide" Target="slides/slide373.xml"/><Relationship Id="rId379" Type="http://schemas.openxmlformats.org/officeDocument/2006/relationships/slide" Target="slides/slide374.xml"/><Relationship Id="rId38" Type="http://schemas.openxmlformats.org/officeDocument/2006/relationships/slide" Target="slides/slide33.xml"/><Relationship Id="rId380" Type="http://schemas.openxmlformats.org/officeDocument/2006/relationships/slide" Target="slides/slide375.xml"/><Relationship Id="rId381" Type="http://schemas.openxmlformats.org/officeDocument/2006/relationships/slide" Target="slides/slide376.xml"/><Relationship Id="rId382" Type="http://schemas.openxmlformats.org/officeDocument/2006/relationships/slide" Target="slides/slide377.xml"/><Relationship Id="rId383" Type="http://schemas.openxmlformats.org/officeDocument/2006/relationships/slide" Target="slides/slide378.xml"/><Relationship Id="rId384" Type="http://schemas.openxmlformats.org/officeDocument/2006/relationships/slide" Target="slides/slide379.xml"/><Relationship Id="rId385" Type="http://schemas.openxmlformats.org/officeDocument/2006/relationships/slide" Target="slides/slide380.xml"/><Relationship Id="rId386" Type="http://schemas.openxmlformats.org/officeDocument/2006/relationships/slide" Target="slides/slide381.xml"/><Relationship Id="rId387" Type="http://schemas.openxmlformats.org/officeDocument/2006/relationships/slide" Target="slides/slide382.xml"/><Relationship Id="rId388" Type="http://schemas.openxmlformats.org/officeDocument/2006/relationships/slide" Target="slides/slide383.xml"/><Relationship Id="rId389" Type="http://schemas.openxmlformats.org/officeDocument/2006/relationships/slide" Target="slides/slide384.xml"/><Relationship Id="rId39" Type="http://schemas.openxmlformats.org/officeDocument/2006/relationships/slide" Target="slides/slide34.xml"/><Relationship Id="rId390" Type="http://schemas.openxmlformats.org/officeDocument/2006/relationships/slide" Target="slides/slide385.xml"/><Relationship Id="rId391" Type="http://schemas.openxmlformats.org/officeDocument/2006/relationships/slide" Target="slides/slide386.xml"/><Relationship Id="rId392" Type="http://schemas.openxmlformats.org/officeDocument/2006/relationships/slide" Target="slides/slide387.xml"/><Relationship Id="rId393" Type="http://schemas.openxmlformats.org/officeDocument/2006/relationships/slide" Target="slides/slide388.xml"/><Relationship Id="rId394" Type="http://schemas.openxmlformats.org/officeDocument/2006/relationships/slide" Target="slides/slide389.xml"/><Relationship Id="rId395" Type="http://schemas.openxmlformats.org/officeDocument/2006/relationships/slide" Target="slides/slide390.xml"/><Relationship Id="rId396" Type="http://schemas.openxmlformats.org/officeDocument/2006/relationships/slide" Target="slides/slide391.xml"/><Relationship Id="rId397" Type="http://schemas.openxmlformats.org/officeDocument/2006/relationships/slide" Target="slides/slide392.xml"/><Relationship Id="rId398" Type="http://schemas.openxmlformats.org/officeDocument/2006/relationships/slide" Target="slides/slide393.xml"/><Relationship Id="rId399" Type="http://schemas.openxmlformats.org/officeDocument/2006/relationships/slide" Target="slides/slide394.xml"/><Relationship Id="rId4" Type="http://schemas.openxmlformats.org/officeDocument/2006/relationships/viewProps" Target="viewProps.xml"/><Relationship Id="rId40" Type="http://schemas.openxmlformats.org/officeDocument/2006/relationships/slide" Target="slides/slide35.xml"/><Relationship Id="rId400" Type="http://schemas.openxmlformats.org/officeDocument/2006/relationships/slide" Target="slides/slide395.xml"/><Relationship Id="rId401" Type="http://schemas.openxmlformats.org/officeDocument/2006/relationships/slide" Target="slides/slide396.xml"/><Relationship Id="rId402" Type="http://schemas.openxmlformats.org/officeDocument/2006/relationships/slide" Target="slides/slide397.xml"/><Relationship Id="rId403" Type="http://schemas.openxmlformats.org/officeDocument/2006/relationships/slide" Target="slides/slide398.xml"/><Relationship Id="rId404" Type="http://schemas.openxmlformats.org/officeDocument/2006/relationships/slide" Target="slides/slide399.xml"/><Relationship Id="rId405" Type="http://schemas.openxmlformats.org/officeDocument/2006/relationships/slide" Target="slides/slide400.xml"/><Relationship Id="rId406" Type="http://schemas.openxmlformats.org/officeDocument/2006/relationships/slide" Target="slides/slide401.xml"/><Relationship Id="rId407" Type="http://schemas.openxmlformats.org/officeDocument/2006/relationships/slide" Target="slides/slide402.xml"/><Relationship Id="rId408" Type="http://schemas.openxmlformats.org/officeDocument/2006/relationships/slide" Target="slides/slide403.xml"/><Relationship Id="rId409" Type="http://schemas.openxmlformats.org/officeDocument/2006/relationships/slide" Target="slides/slide404.xml"/><Relationship Id="rId41" Type="http://schemas.openxmlformats.org/officeDocument/2006/relationships/slide" Target="slides/slide36.xml"/><Relationship Id="rId410" Type="http://schemas.openxmlformats.org/officeDocument/2006/relationships/slide" Target="slides/slide405.xml"/><Relationship Id="rId411" Type="http://schemas.openxmlformats.org/officeDocument/2006/relationships/slide" Target="slides/slide406.xml"/><Relationship Id="rId412" Type="http://schemas.openxmlformats.org/officeDocument/2006/relationships/slide" Target="slides/slide407.xml"/><Relationship Id="rId413" Type="http://schemas.openxmlformats.org/officeDocument/2006/relationships/slide" Target="slides/slide408.xml"/><Relationship Id="rId414" Type="http://schemas.openxmlformats.org/officeDocument/2006/relationships/slide" Target="slides/slide409.xml"/><Relationship Id="rId415" Type="http://schemas.openxmlformats.org/officeDocument/2006/relationships/slide" Target="slides/slide410.xml"/><Relationship Id="rId416" Type="http://schemas.openxmlformats.org/officeDocument/2006/relationships/slide" Target="slides/slide411.xml"/><Relationship Id="rId417" Type="http://schemas.openxmlformats.org/officeDocument/2006/relationships/slide" Target="slides/slide412.xml"/><Relationship Id="rId418" Type="http://schemas.openxmlformats.org/officeDocument/2006/relationships/slide" Target="slides/slide413.xml"/><Relationship Id="rId419" Type="http://schemas.openxmlformats.org/officeDocument/2006/relationships/slide" Target="slides/slide414.xml"/><Relationship Id="rId42" Type="http://schemas.openxmlformats.org/officeDocument/2006/relationships/slide" Target="slides/slide37.xml"/><Relationship Id="rId420" Type="http://schemas.openxmlformats.org/officeDocument/2006/relationships/slide" Target="slides/slide415.xml"/><Relationship Id="rId421" Type="http://schemas.openxmlformats.org/officeDocument/2006/relationships/slide" Target="slides/slide416.xml"/><Relationship Id="rId422" Type="http://schemas.openxmlformats.org/officeDocument/2006/relationships/slide" Target="slides/slide417.xml"/><Relationship Id="rId423" Type="http://schemas.openxmlformats.org/officeDocument/2006/relationships/slide" Target="slides/slide418.xml"/><Relationship Id="rId424" Type="http://schemas.openxmlformats.org/officeDocument/2006/relationships/slide" Target="slides/slide419.xml"/><Relationship Id="rId425" Type="http://schemas.openxmlformats.org/officeDocument/2006/relationships/slide" Target="slides/slide420.xml"/><Relationship Id="rId426" Type="http://schemas.openxmlformats.org/officeDocument/2006/relationships/slide" Target="slides/slide421.xml"/><Relationship Id="rId427" Type="http://schemas.openxmlformats.org/officeDocument/2006/relationships/slide" Target="slides/slide422.xml"/><Relationship Id="rId428" Type="http://schemas.openxmlformats.org/officeDocument/2006/relationships/slide" Target="slides/slide423.xml"/><Relationship Id="rId429" Type="http://schemas.openxmlformats.org/officeDocument/2006/relationships/slide" Target="slides/slide424.xml"/><Relationship Id="rId43" Type="http://schemas.openxmlformats.org/officeDocument/2006/relationships/slide" Target="slides/slide38.xml"/><Relationship Id="rId430" Type="http://schemas.openxmlformats.org/officeDocument/2006/relationships/slide" Target="slides/slide425.xml"/><Relationship Id="rId431" Type="http://schemas.openxmlformats.org/officeDocument/2006/relationships/slide" Target="slides/slide426.xml"/><Relationship Id="rId432" Type="http://schemas.openxmlformats.org/officeDocument/2006/relationships/slide" Target="slides/slide427.xml"/><Relationship Id="rId433" Type="http://schemas.openxmlformats.org/officeDocument/2006/relationships/slide" Target="slides/slide428.xml"/><Relationship Id="rId434" Type="http://schemas.openxmlformats.org/officeDocument/2006/relationships/slide" Target="slides/slide429.xml"/><Relationship Id="rId435" Type="http://schemas.openxmlformats.org/officeDocument/2006/relationships/slide" Target="slides/slide430.xml"/><Relationship Id="rId436" Type="http://schemas.openxmlformats.org/officeDocument/2006/relationships/slide" Target="slides/slide431.xml"/><Relationship Id="rId437" Type="http://schemas.openxmlformats.org/officeDocument/2006/relationships/slide" Target="slides/slide432.xml"/><Relationship Id="rId438" Type="http://schemas.openxmlformats.org/officeDocument/2006/relationships/slide" Target="slides/slide433.xml"/><Relationship Id="rId439" Type="http://schemas.openxmlformats.org/officeDocument/2006/relationships/slide" Target="slides/slide434.xml"/><Relationship Id="rId44" Type="http://schemas.openxmlformats.org/officeDocument/2006/relationships/slide" Target="slides/slide39.xml"/><Relationship Id="rId440" Type="http://schemas.openxmlformats.org/officeDocument/2006/relationships/slide" Target="slides/slide435.xml"/><Relationship Id="rId441" Type="http://schemas.openxmlformats.org/officeDocument/2006/relationships/slide" Target="slides/slide436.xml"/><Relationship Id="rId442" Type="http://schemas.openxmlformats.org/officeDocument/2006/relationships/slide" Target="slides/slide437.xml"/><Relationship Id="rId443" Type="http://schemas.openxmlformats.org/officeDocument/2006/relationships/slide" Target="slides/slide438.xml"/><Relationship Id="rId444" Type="http://schemas.openxmlformats.org/officeDocument/2006/relationships/slide" Target="slides/slide439.xml"/><Relationship Id="rId445" Type="http://schemas.openxmlformats.org/officeDocument/2006/relationships/slide" Target="slides/slide440.xml"/><Relationship Id="rId446" Type="http://schemas.openxmlformats.org/officeDocument/2006/relationships/slide" Target="slides/slide441.xml"/><Relationship Id="rId447" Type="http://schemas.openxmlformats.org/officeDocument/2006/relationships/slide" Target="slides/slide442.xml"/><Relationship Id="rId448" Type="http://schemas.openxmlformats.org/officeDocument/2006/relationships/slide" Target="slides/slide443.xml"/><Relationship Id="rId449" Type="http://schemas.openxmlformats.org/officeDocument/2006/relationships/slide" Target="slides/slide444.xml"/><Relationship Id="rId45" Type="http://schemas.openxmlformats.org/officeDocument/2006/relationships/slide" Target="slides/slide40.xml"/><Relationship Id="rId450" Type="http://schemas.openxmlformats.org/officeDocument/2006/relationships/slide" Target="slides/slide445.xml"/><Relationship Id="rId451" Type="http://schemas.openxmlformats.org/officeDocument/2006/relationships/slide" Target="slides/slide446.xml"/><Relationship Id="rId452" Type="http://schemas.openxmlformats.org/officeDocument/2006/relationships/slide" Target="slides/slide447.xml"/><Relationship Id="rId453" Type="http://schemas.openxmlformats.org/officeDocument/2006/relationships/slide" Target="slides/slide448.xml"/><Relationship Id="rId454" Type="http://schemas.openxmlformats.org/officeDocument/2006/relationships/slide" Target="slides/slide449.xml"/><Relationship Id="rId455" Type="http://schemas.openxmlformats.org/officeDocument/2006/relationships/slide" Target="slides/slide450.xml"/><Relationship Id="rId456" Type="http://schemas.openxmlformats.org/officeDocument/2006/relationships/slide" Target="slides/slide451.xml"/><Relationship Id="rId457" Type="http://schemas.openxmlformats.org/officeDocument/2006/relationships/slide" Target="slides/slide452.xml"/><Relationship Id="rId458" Type="http://schemas.openxmlformats.org/officeDocument/2006/relationships/slide" Target="slides/slide453.xml"/><Relationship Id="rId459" Type="http://schemas.openxmlformats.org/officeDocument/2006/relationships/slide" Target="slides/slide454.xml"/><Relationship Id="rId46" Type="http://schemas.openxmlformats.org/officeDocument/2006/relationships/slide" Target="slides/slide41.xml"/><Relationship Id="rId460" Type="http://schemas.openxmlformats.org/officeDocument/2006/relationships/slide" Target="slides/slide455.xml"/><Relationship Id="rId461" Type="http://schemas.openxmlformats.org/officeDocument/2006/relationships/slide" Target="slides/slide456.xml"/><Relationship Id="rId462" Type="http://schemas.openxmlformats.org/officeDocument/2006/relationships/slide" Target="slides/slide457.xml"/><Relationship Id="rId463" Type="http://schemas.openxmlformats.org/officeDocument/2006/relationships/slide" Target="slides/slide458.xml"/><Relationship Id="rId464" Type="http://schemas.openxmlformats.org/officeDocument/2006/relationships/slide" Target="slides/slide459.xml"/><Relationship Id="rId465" Type="http://schemas.openxmlformats.org/officeDocument/2006/relationships/slide" Target="slides/slide460.xml"/><Relationship Id="rId466" Type="http://schemas.openxmlformats.org/officeDocument/2006/relationships/slide" Target="slides/slide461.xml"/><Relationship Id="rId467" Type="http://schemas.openxmlformats.org/officeDocument/2006/relationships/slide" Target="slides/slide462.xml"/><Relationship Id="rId468" Type="http://schemas.openxmlformats.org/officeDocument/2006/relationships/slide" Target="slides/slide463.xml"/><Relationship Id="rId469" Type="http://schemas.openxmlformats.org/officeDocument/2006/relationships/slide" Target="slides/slide464.xml"/><Relationship Id="rId47" Type="http://schemas.openxmlformats.org/officeDocument/2006/relationships/slide" Target="slides/slide42.xml"/><Relationship Id="rId470" Type="http://schemas.openxmlformats.org/officeDocument/2006/relationships/slide" Target="slides/slide465.xml"/><Relationship Id="rId471" Type="http://schemas.openxmlformats.org/officeDocument/2006/relationships/slide" Target="slides/slide466.xml"/><Relationship Id="rId472" Type="http://schemas.openxmlformats.org/officeDocument/2006/relationships/slide" Target="slides/slide467.xml"/><Relationship Id="rId473" Type="http://schemas.openxmlformats.org/officeDocument/2006/relationships/slide" Target="slides/slide468.xml"/><Relationship Id="rId474" Type="http://schemas.openxmlformats.org/officeDocument/2006/relationships/slide" Target="slides/slide469.xml"/><Relationship Id="rId475" Type="http://schemas.openxmlformats.org/officeDocument/2006/relationships/slide" Target="slides/slide470.xml"/><Relationship Id="rId476" Type="http://schemas.openxmlformats.org/officeDocument/2006/relationships/slide" Target="slides/slide471.xml"/><Relationship Id="rId477" Type="http://schemas.openxmlformats.org/officeDocument/2006/relationships/slide" Target="slides/slide472.xml"/><Relationship Id="rId478" Type="http://schemas.openxmlformats.org/officeDocument/2006/relationships/slide" Target="slides/slide473.xml"/><Relationship Id="rId479" Type="http://schemas.openxmlformats.org/officeDocument/2006/relationships/slide" Target="slides/slide474.xml"/><Relationship Id="rId48" Type="http://schemas.openxmlformats.org/officeDocument/2006/relationships/slide" Target="slides/slide43.xml"/><Relationship Id="rId480" Type="http://schemas.openxmlformats.org/officeDocument/2006/relationships/slide" Target="slides/slide475.xml"/><Relationship Id="rId481" Type="http://schemas.openxmlformats.org/officeDocument/2006/relationships/slide" Target="slides/slide476.xml"/><Relationship Id="rId482" Type="http://schemas.openxmlformats.org/officeDocument/2006/relationships/slide" Target="slides/slide477.xml"/><Relationship Id="rId483" Type="http://schemas.openxmlformats.org/officeDocument/2006/relationships/slide" Target="slides/slide478.xml"/><Relationship Id="rId484" Type="http://schemas.openxmlformats.org/officeDocument/2006/relationships/slide" Target="slides/slide479.xml"/><Relationship Id="rId485" Type="http://schemas.openxmlformats.org/officeDocument/2006/relationships/slide" Target="slides/slide480.xml"/><Relationship Id="rId486" Type="http://schemas.openxmlformats.org/officeDocument/2006/relationships/slide" Target="slides/slide481.xml"/><Relationship Id="rId487" Type="http://schemas.openxmlformats.org/officeDocument/2006/relationships/slide" Target="slides/slide482.xml"/><Relationship Id="rId488" Type="http://schemas.openxmlformats.org/officeDocument/2006/relationships/slide" Target="slides/slide483.xml"/><Relationship Id="rId489" Type="http://schemas.openxmlformats.org/officeDocument/2006/relationships/slide" Target="slides/slide484.xml"/><Relationship Id="rId49" Type="http://schemas.openxmlformats.org/officeDocument/2006/relationships/slide" Target="slides/slide44.xml"/><Relationship Id="rId490" Type="http://schemas.openxmlformats.org/officeDocument/2006/relationships/slide" Target="slides/slide485.xml"/><Relationship Id="rId491" Type="http://schemas.openxmlformats.org/officeDocument/2006/relationships/slide" Target="slides/slide486.xml"/><Relationship Id="rId492" Type="http://schemas.openxmlformats.org/officeDocument/2006/relationships/slide" Target="slides/slide487.xml"/><Relationship Id="rId493" Type="http://schemas.openxmlformats.org/officeDocument/2006/relationships/slide" Target="slides/slide488.xml"/><Relationship Id="rId494" Type="http://schemas.openxmlformats.org/officeDocument/2006/relationships/slide" Target="slides/slide489.xml"/><Relationship Id="rId495" Type="http://schemas.openxmlformats.org/officeDocument/2006/relationships/slide" Target="slides/slide490.xml"/><Relationship Id="rId496" Type="http://schemas.openxmlformats.org/officeDocument/2006/relationships/slide" Target="slides/slide491.xml"/><Relationship Id="rId497" Type="http://schemas.openxmlformats.org/officeDocument/2006/relationships/slide" Target="slides/slide492.xml"/><Relationship Id="rId498" Type="http://schemas.openxmlformats.org/officeDocument/2006/relationships/slide" Target="slides/slide493.xml"/><Relationship Id="rId499" Type="http://schemas.openxmlformats.org/officeDocument/2006/relationships/slide" Target="slides/slide494.xml"/><Relationship Id="rId5" Type="http://schemas.openxmlformats.org/officeDocument/2006/relationships/theme" Target="theme/theme1.xml"/><Relationship Id="rId50" Type="http://schemas.openxmlformats.org/officeDocument/2006/relationships/slide" Target="slides/slide45.xml"/><Relationship Id="rId500" Type="http://schemas.openxmlformats.org/officeDocument/2006/relationships/slide" Target="slides/slide495.xml"/><Relationship Id="rId501" Type="http://schemas.openxmlformats.org/officeDocument/2006/relationships/slide" Target="slides/slide496.xml"/><Relationship Id="rId502" Type="http://schemas.openxmlformats.org/officeDocument/2006/relationships/slide" Target="slides/slide497.xml"/><Relationship Id="rId503" Type="http://schemas.openxmlformats.org/officeDocument/2006/relationships/slide" Target="slides/slide498.xml"/><Relationship Id="rId504" Type="http://schemas.openxmlformats.org/officeDocument/2006/relationships/slide" Target="slides/slide499.xml"/><Relationship Id="rId505" Type="http://schemas.openxmlformats.org/officeDocument/2006/relationships/slide" Target="slides/slide500.xml"/><Relationship Id="rId506" Type="http://schemas.openxmlformats.org/officeDocument/2006/relationships/slide" Target="slides/slide501.xml"/><Relationship Id="rId507" Type="http://schemas.openxmlformats.org/officeDocument/2006/relationships/slide" Target="slides/slide502.xml"/><Relationship Id="rId508" Type="http://schemas.openxmlformats.org/officeDocument/2006/relationships/slide" Target="slides/slide503.xml"/><Relationship Id="rId509" Type="http://schemas.openxmlformats.org/officeDocument/2006/relationships/slide" Target="slides/slide504.xml"/><Relationship Id="rId51" Type="http://schemas.openxmlformats.org/officeDocument/2006/relationships/slide" Target="slides/slide46.xml"/><Relationship Id="rId510" Type="http://schemas.openxmlformats.org/officeDocument/2006/relationships/slide" Target="slides/slide505.xml"/><Relationship Id="rId511" Type="http://schemas.openxmlformats.org/officeDocument/2006/relationships/slide" Target="slides/slide506.xml"/><Relationship Id="rId512" Type="http://schemas.openxmlformats.org/officeDocument/2006/relationships/slide" Target="slides/slide507.xml"/><Relationship Id="rId513" Type="http://schemas.openxmlformats.org/officeDocument/2006/relationships/slide" Target="slides/slide508.xml"/><Relationship Id="rId514" Type="http://schemas.openxmlformats.org/officeDocument/2006/relationships/slide" Target="slides/slide509.xml"/><Relationship Id="rId515" Type="http://schemas.openxmlformats.org/officeDocument/2006/relationships/slide" Target="slides/slide510.xml"/><Relationship Id="rId516" Type="http://schemas.openxmlformats.org/officeDocument/2006/relationships/slide" Target="slides/slide511.xml"/><Relationship Id="rId517" Type="http://schemas.openxmlformats.org/officeDocument/2006/relationships/slide" Target="slides/slide512.xml"/><Relationship Id="rId518" Type="http://schemas.openxmlformats.org/officeDocument/2006/relationships/slide" Target="slides/slide513.xml"/><Relationship Id="rId519" Type="http://schemas.openxmlformats.org/officeDocument/2006/relationships/slide" Target="slides/slide514.xml"/><Relationship Id="rId52" Type="http://schemas.openxmlformats.org/officeDocument/2006/relationships/slide" Target="slides/slide47.xml"/><Relationship Id="rId520" Type="http://schemas.openxmlformats.org/officeDocument/2006/relationships/slide" Target="slides/slide515.xml"/><Relationship Id="rId521" Type="http://schemas.openxmlformats.org/officeDocument/2006/relationships/slide" Target="slides/slide516.xml"/><Relationship Id="rId522" Type="http://schemas.openxmlformats.org/officeDocument/2006/relationships/slide" Target="slides/slide517.xml"/><Relationship Id="rId523" Type="http://schemas.openxmlformats.org/officeDocument/2006/relationships/slide" Target="slides/slide518.xml"/><Relationship Id="rId524" Type="http://schemas.openxmlformats.org/officeDocument/2006/relationships/slide" Target="slides/slide519.xml"/><Relationship Id="rId525" Type="http://schemas.openxmlformats.org/officeDocument/2006/relationships/slide" Target="slides/slide520.xml"/><Relationship Id="rId526" Type="http://schemas.openxmlformats.org/officeDocument/2006/relationships/slide" Target="slides/slide521.xml"/><Relationship Id="rId527" Type="http://schemas.openxmlformats.org/officeDocument/2006/relationships/slide" Target="slides/slide522.xml"/><Relationship Id="rId528" Type="http://schemas.openxmlformats.org/officeDocument/2006/relationships/slide" Target="slides/slide523.xml"/><Relationship Id="rId529" Type="http://schemas.openxmlformats.org/officeDocument/2006/relationships/slide" Target="slides/slide524.xml"/><Relationship Id="rId53" Type="http://schemas.openxmlformats.org/officeDocument/2006/relationships/slide" Target="slides/slide48.xml"/><Relationship Id="rId530" Type="http://schemas.openxmlformats.org/officeDocument/2006/relationships/slide" Target="slides/slide525.xml"/><Relationship Id="rId531" Type="http://schemas.openxmlformats.org/officeDocument/2006/relationships/slide" Target="slides/slide526.xml"/><Relationship Id="rId532" Type="http://schemas.openxmlformats.org/officeDocument/2006/relationships/slide" Target="slides/slide527.xml"/><Relationship Id="rId533" Type="http://schemas.openxmlformats.org/officeDocument/2006/relationships/slide" Target="slides/slide528.xml"/><Relationship Id="rId534" Type="http://schemas.openxmlformats.org/officeDocument/2006/relationships/slide" Target="slides/slide529.xml"/><Relationship Id="rId535" Type="http://schemas.openxmlformats.org/officeDocument/2006/relationships/slide" Target="slides/slide530.xml"/><Relationship Id="rId536" Type="http://schemas.openxmlformats.org/officeDocument/2006/relationships/slide" Target="slides/slide531.xml"/><Relationship Id="rId537" Type="http://schemas.openxmlformats.org/officeDocument/2006/relationships/slide" Target="slides/slide532.xml"/><Relationship Id="rId538" Type="http://schemas.openxmlformats.org/officeDocument/2006/relationships/slide" Target="slides/slide533.xml"/><Relationship Id="rId539" Type="http://schemas.openxmlformats.org/officeDocument/2006/relationships/slide" Target="slides/slide534.xml"/><Relationship Id="rId54" Type="http://schemas.openxmlformats.org/officeDocument/2006/relationships/slide" Target="slides/slide49.xml"/><Relationship Id="rId540" Type="http://schemas.openxmlformats.org/officeDocument/2006/relationships/slide" Target="slides/slide535.xml"/><Relationship Id="rId541" Type="http://schemas.openxmlformats.org/officeDocument/2006/relationships/slide" Target="slides/slide536.xml"/><Relationship Id="rId542" Type="http://schemas.openxmlformats.org/officeDocument/2006/relationships/slide" Target="slides/slide537.xml"/><Relationship Id="rId543" Type="http://schemas.openxmlformats.org/officeDocument/2006/relationships/slide" Target="slides/slide538.xml"/><Relationship Id="rId544" Type="http://schemas.openxmlformats.org/officeDocument/2006/relationships/slide" Target="slides/slide539.xml"/><Relationship Id="rId545" Type="http://schemas.openxmlformats.org/officeDocument/2006/relationships/slide" Target="slides/slide540.xml"/><Relationship Id="rId546" Type="http://schemas.openxmlformats.org/officeDocument/2006/relationships/slide" Target="slides/slide541.xml"/><Relationship Id="rId547" Type="http://schemas.openxmlformats.org/officeDocument/2006/relationships/slide" Target="slides/slide542.xml"/><Relationship Id="rId548" Type="http://schemas.openxmlformats.org/officeDocument/2006/relationships/slide" Target="slides/slide543.xml"/><Relationship Id="rId549" Type="http://schemas.openxmlformats.org/officeDocument/2006/relationships/slide" Target="slides/slide544.xml"/><Relationship Id="rId55" Type="http://schemas.openxmlformats.org/officeDocument/2006/relationships/slide" Target="slides/slide50.xml"/><Relationship Id="rId550" Type="http://schemas.openxmlformats.org/officeDocument/2006/relationships/slide" Target="slides/slide545.xml"/><Relationship Id="rId551" Type="http://schemas.openxmlformats.org/officeDocument/2006/relationships/slide" Target="slides/slide546.xml"/><Relationship Id="rId552" Type="http://schemas.openxmlformats.org/officeDocument/2006/relationships/slide" Target="slides/slide547.xml"/><Relationship Id="rId553" Type="http://schemas.openxmlformats.org/officeDocument/2006/relationships/slide" Target="slides/slide548.xml"/><Relationship Id="rId554" Type="http://schemas.openxmlformats.org/officeDocument/2006/relationships/slide" Target="slides/slide549.xml"/><Relationship Id="rId555" Type="http://schemas.openxmlformats.org/officeDocument/2006/relationships/slide" Target="slides/slide550.xml"/><Relationship Id="rId556" Type="http://schemas.openxmlformats.org/officeDocument/2006/relationships/slide" Target="slides/slide551.xml"/><Relationship Id="rId557" Type="http://schemas.openxmlformats.org/officeDocument/2006/relationships/slide" Target="slides/slide552.xml"/><Relationship Id="rId558" Type="http://schemas.openxmlformats.org/officeDocument/2006/relationships/slide" Target="slides/slide553.xml"/><Relationship Id="rId559" Type="http://schemas.openxmlformats.org/officeDocument/2006/relationships/slide" Target="slides/slide554.xml"/><Relationship Id="rId56" Type="http://schemas.openxmlformats.org/officeDocument/2006/relationships/slide" Target="slides/slide51.xml"/><Relationship Id="rId560" Type="http://schemas.openxmlformats.org/officeDocument/2006/relationships/slide" Target="slides/slide555.xml"/><Relationship Id="rId561" Type="http://schemas.openxmlformats.org/officeDocument/2006/relationships/slide" Target="slides/slide556.xml"/><Relationship Id="rId562" Type="http://schemas.openxmlformats.org/officeDocument/2006/relationships/slide" Target="slides/slide557.xml"/><Relationship Id="rId563" Type="http://schemas.openxmlformats.org/officeDocument/2006/relationships/slide" Target="slides/slide558.xml"/><Relationship Id="rId564" Type="http://schemas.openxmlformats.org/officeDocument/2006/relationships/slide" Target="slides/slide559.xml"/><Relationship Id="rId565" Type="http://schemas.openxmlformats.org/officeDocument/2006/relationships/slide" Target="slides/slide560.xml"/><Relationship Id="rId566" Type="http://schemas.openxmlformats.org/officeDocument/2006/relationships/slide" Target="slides/slide561.xml"/><Relationship Id="rId567" Type="http://schemas.openxmlformats.org/officeDocument/2006/relationships/slide" Target="slides/slide562.xml"/><Relationship Id="rId568" Type="http://schemas.openxmlformats.org/officeDocument/2006/relationships/slide" Target="slides/slide563.xml"/><Relationship Id="rId569" Type="http://schemas.openxmlformats.org/officeDocument/2006/relationships/slide" Target="slides/slide564.xml"/><Relationship Id="rId57" Type="http://schemas.openxmlformats.org/officeDocument/2006/relationships/slide" Target="slides/slide52.xml"/><Relationship Id="rId570" Type="http://schemas.openxmlformats.org/officeDocument/2006/relationships/slide" Target="slides/slide565.xml"/><Relationship Id="rId571" Type="http://schemas.openxmlformats.org/officeDocument/2006/relationships/slide" Target="slides/slide566.xml"/><Relationship Id="rId572" Type="http://schemas.openxmlformats.org/officeDocument/2006/relationships/slide" Target="slides/slide567.xml"/><Relationship Id="rId573" Type="http://schemas.openxmlformats.org/officeDocument/2006/relationships/slide" Target="slides/slide568.xml"/><Relationship Id="rId574" Type="http://schemas.openxmlformats.org/officeDocument/2006/relationships/slide" Target="slides/slide569.xml"/><Relationship Id="rId575" Type="http://schemas.openxmlformats.org/officeDocument/2006/relationships/slide" Target="slides/slide570.xml"/><Relationship Id="rId576" Type="http://schemas.openxmlformats.org/officeDocument/2006/relationships/slide" Target="slides/slide571.xml"/><Relationship Id="rId577" Type="http://schemas.openxmlformats.org/officeDocument/2006/relationships/slide" Target="slides/slide572.xml"/><Relationship Id="rId578" Type="http://schemas.openxmlformats.org/officeDocument/2006/relationships/slide" Target="slides/slide573.xml"/><Relationship Id="rId579" Type="http://schemas.openxmlformats.org/officeDocument/2006/relationships/slide" Target="slides/slide574.xml"/><Relationship Id="rId58" Type="http://schemas.openxmlformats.org/officeDocument/2006/relationships/slide" Target="slides/slide53.xml"/><Relationship Id="rId580" Type="http://schemas.openxmlformats.org/officeDocument/2006/relationships/slide" Target="slides/slide575.xml"/><Relationship Id="rId581" Type="http://schemas.openxmlformats.org/officeDocument/2006/relationships/slide" Target="slides/slide576.xml"/><Relationship Id="rId582" Type="http://schemas.openxmlformats.org/officeDocument/2006/relationships/slide" Target="slides/slide577.xml"/><Relationship Id="rId583" Type="http://schemas.openxmlformats.org/officeDocument/2006/relationships/slide" Target="slides/slide578.xml"/><Relationship Id="rId584" Type="http://schemas.openxmlformats.org/officeDocument/2006/relationships/slide" Target="slides/slide579.xml"/><Relationship Id="rId585" Type="http://schemas.openxmlformats.org/officeDocument/2006/relationships/slide" Target="slides/slide580.xml"/><Relationship Id="rId586" Type="http://schemas.openxmlformats.org/officeDocument/2006/relationships/slide" Target="slides/slide581.xml"/><Relationship Id="rId587" Type="http://schemas.openxmlformats.org/officeDocument/2006/relationships/slide" Target="slides/slide582.xml"/><Relationship Id="rId588" Type="http://schemas.openxmlformats.org/officeDocument/2006/relationships/slide" Target="slides/slide583.xml"/><Relationship Id="rId589" Type="http://schemas.openxmlformats.org/officeDocument/2006/relationships/slide" Target="slides/slide584.xml"/><Relationship Id="rId59" Type="http://schemas.openxmlformats.org/officeDocument/2006/relationships/slide" Target="slides/slide54.xml"/><Relationship Id="rId590" Type="http://schemas.openxmlformats.org/officeDocument/2006/relationships/slide" Target="slides/slide585.xml"/><Relationship Id="rId591" Type="http://schemas.openxmlformats.org/officeDocument/2006/relationships/slide" Target="slides/slide586.xml"/><Relationship Id="rId592" Type="http://schemas.openxmlformats.org/officeDocument/2006/relationships/slide" Target="slides/slide587.xml"/><Relationship Id="rId593" Type="http://schemas.openxmlformats.org/officeDocument/2006/relationships/slide" Target="slides/slide588.xml"/><Relationship Id="rId594" Type="http://schemas.openxmlformats.org/officeDocument/2006/relationships/slide" Target="slides/slide589.xml"/><Relationship Id="rId595" Type="http://schemas.openxmlformats.org/officeDocument/2006/relationships/slide" Target="slides/slide590.xml"/><Relationship Id="rId596" Type="http://schemas.openxmlformats.org/officeDocument/2006/relationships/slide" Target="slides/slide591.xml"/><Relationship Id="rId597" Type="http://schemas.openxmlformats.org/officeDocument/2006/relationships/slide" Target="slides/slide592.xml"/><Relationship Id="rId598" Type="http://schemas.openxmlformats.org/officeDocument/2006/relationships/slide" Target="slides/slide593.xml"/><Relationship Id="rId599" Type="http://schemas.openxmlformats.org/officeDocument/2006/relationships/slide" Target="slides/slide594.xml"/><Relationship Id="rId6" Type="http://schemas.openxmlformats.org/officeDocument/2006/relationships/tableStyles" Target="tableStyles.xml"/><Relationship Id="rId60" Type="http://schemas.openxmlformats.org/officeDocument/2006/relationships/slide" Target="slides/slide55.xml"/><Relationship Id="rId600" Type="http://schemas.openxmlformats.org/officeDocument/2006/relationships/slide" Target="slides/slide595.xml"/><Relationship Id="rId601" Type="http://schemas.openxmlformats.org/officeDocument/2006/relationships/slide" Target="slides/slide596.xml"/><Relationship Id="rId602" Type="http://schemas.openxmlformats.org/officeDocument/2006/relationships/slide" Target="slides/slide597.xml"/><Relationship Id="rId603" Type="http://schemas.openxmlformats.org/officeDocument/2006/relationships/slide" Target="slides/slide598.xml"/><Relationship Id="rId604" Type="http://schemas.openxmlformats.org/officeDocument/2006/relationships/slide" Target="slides/slide599.xml"/><Relationship Id="rId605" Type="http://schemas.openxmlformats.org/officeDocument/2006/relationships/slide" Target="slides/slide600.xml"/><Relationship Id="rId606" Type="http://schemas.openxmlformats.org/officeDocument/2006/relationships/slide" Target="slides/slide601.xml"/><Relationship Id="rId607" Type="http://schemas.openxmlformats.org/officeDocument/2006/relationships/slide" Target="slides/slide602.xml"/><Relationship Id="rId608" Type="http://schemas.openxmlformats.org/officeDocument/2006/relationships/slide" Target="slides/slide603.xml"/><Relationship Id="rId609" Type="http://schemas.openxmlformats.org/officeDocument/2006/relationships/slide" Target="slides/slide604.xml"/><Relationship Id="rId61" Type="http://schemas.openxmlformats.org/officeDocument/2006/relationships/slide" Target="slides/slide56.xml"/><Relationship Id="rId610" Type="http://schemas.openxmlformats.org/officeDocument/2006/relationships/slide" Target="slides/slide605.xml"/><Relationship Id="rId611" Type="http://schemas.openxmlformats.org/officeDocument/2006/relationships/slide" Target="slides/slide606.xml"/><Relationship Id="rId612" Type="http://schemas.openxmlformats.org/officeDocument/2006/relationships/slide" Target="slides/slide607.xml"/><Relationship Id="rId613" Type="http://schemas.openxmlformats.org/officeDocument/2006/relationships/slide" Target="slides/slide608.xml"/><Relationship Id="rId614" Type="http://schemas.openxmlformats.org/officeDocument/2006/relationships/slide" Target="slides/slide609.xml"/><Relationship Id="rId615" Type="http://schemas.openxmlformats.org/officeDocument/2006/relationships/slide" Target="slides/slide610.xml"/><Relationship Id="rId616" Type="http://schemas.openxmlformats.org/officeDocument/2006/relationships/slide" Target="slides/slide611.xml"/><Relationship Id="rId617" Type="http://schemas.openxmlformats.org/officeDocument/2006/relationships/slide" Target="slides/slide612.xml"/><Relationship Id="rId618" Type="http://schemas.openxmlformats.org/officeDocument/2006/relationships/slide" Target="slides/slide613.xml"/><Relationship Id="rId619" Type="http://schemas.openxmlformats.org/officeDocument/2006/relationships/slide" Target="slides/slide614.xml"/><Relationship Id="rId62" Type="http://schemas.openxmlformats.org/officeDocument/2006/relationships/slide" Target="slides/slide57.xml"/><Relationship Id="rId620" Type="http://schemas.openxmlformats.org/officeDocument/2006/relationships/slide" Target="slides/slide615.xml"/><Relationship Id="rId621" Type="http://schemas.openxmlformats.org/officeDocument/2006/relationships/slide" Target="slides/slide616.xml"/><Relationship Id="rId622" Type="http://schemas.openxmlformats.org/officeDocument/2006/relationships/slide" Target="slides/slide617.xml"/><Relationship Id="rId623" Type="http://schemas.openxmlformats.org/officeDocument/2006/relationships/slide" Target="slides/slide618.xml"/><Relationship Id="rId624" Type="http://schemas.openxmlformats.org/officeDocument/2006/relationships/slide" Target="slides/slide619.xml"/><Relationship Id="rId625" Type="http://schemas.openxmlformats.org/officeDocument/2006/relationships/slide" Target="slides/slide620.xml"/><Relationship Id="rId626" Type="http://schemas.openxmlformats.org/officeDocument/2006/relationships/slide" Target="slides/slide621.xml"/><Relationship Id="rId627" Type="http://schemas.openxmlformats.org/officeDocument/2006/relationships/slide" Target="slides/slide622.xml"/><Relationship Id="rId628" Type="http://schemas.openxmlformats.org/officeDocument/2006/relationships/slide" Target="slides/slide623.xml"/><Relationship Id="rId629" Type="http://schemas.openxmlformats.org/officeDocument/2006/relationships/slide" Target="slides/slide624.xml"/><Relationship Id="rId63" Type="http://schemas.openxmlformats.org/officeDocument/2006/relationships/slide" Target="slides/slide58.xml"/><Relationship Id="rId630" Type="http://schemas.openxmlformats.org/officeDocument/2006/relationships/slide" Target="slides/slide625.xml"/><Relationship Id="rId631" Type="http://schemas.openxmlformats.org/officeDocument/2006/relationships/slide" Target="slides/slide626.xml"/><Relationship Id="rId632" Type="http://schemas.openxmlformats.org/officeDocument/2006/relationships/slide" Target="slides/slide627.xml"/><Relationship Id="rId633" Type="http://schemas.openxmlformats.org/officeDocument/2006/relationships/slide" Target="slides/slide628.xml"/><Relationship Id="rId634" Type="http://schemas.openxmlformats.org/officeDocument/2006/relationships/slide" Target="slides/slide629.xml"/><Relationship Id="rId635" Type="http://schemas.openxmlformats.org/officeDocument/2006/relationships/slide" Target="slides/slide630.xml"/><Relationship Id="rId636" Type="http://schemas.openxmlformats.org/officeDocument/2006/relationships/slide" Target="slides/slide631.xml"/><Relationship Id="rId637" Type="http://schemas.openxmlformats.org/officeDocument/2006/relationships/slide" Target="slides/slide632.xml"/><Relationship Id="rId638" Type="http://schemas.openxmlformats.org/officeDocument/2006/relationships/slide" Target="slides/slide633.xml"/><Relationship Id="rId639" Type="http://schemas.openxmlformats.org/officeDocument/2006/relationships/slide" Target="slides/slide634.xml"/><Relationship Id="rId64" Type="http://schemas.openxmlformats.org/officeDocument/2006/relationships/slide" Target="slides/slide59.xml"/><Relationship Id="rId640" Type="http://schemas.openxmlformats.org/officeDocument/2006/relationships/slide" Target="slides/slide635.xml"/><Relationship Id="rId641" Type="http://schemas.openxmlformats.org/officeDocument/2006/relationships/slide" Target="slides/slide636.xml"/><Relationship Id="rId642" Type="http://schemas.openxmlformats.org/officeDocument/2006/relationships/slide" Target="slides/slide637.xml"/><Relationship Id="rId643" Type="http://schemas.openxmlformats.org/officeDocument/2006/relationships/slide" Target="slides/slide638.xml"/><Relationship Id="rId644" Type="http://schemas.openxmlformats.org/officeDocument/2006/relationships/slide" Target="slides/slide639.xml"/><Relationship Id="rId645" Type="http://schemas.openxmlformats.org/officeDocument/2006/relationships/slide" Target="slides/slide640.xml"/><Relationship Id="rId646" Type="http://schemas.openxmlformats.org/officeDocument/2006/relationships/slide" Target="slides/slide641.xml"/><Relationship Id="rId647" Type="http://schemas.openxmlformats.org/officeDocument/2006/relationships/slide" Target="slides/slide642.xml"/><Relationship Id="rId648" Type="http://schemas.openxmlformats.org/officeDocument/2006/relationships/slide" Target="slides/slide643.xml"/><Relationship Id="rId649" Type="http://schemas.openxmlformats.org/officeDocument/2006/relationships/slide" Target="slides/slide644.xml"/><Relationship Id="rId65" Type="http://schemas.openxmlformats.org/officeDocument/2006/relationships/slide" Target="slides/slide60.xml"/><Relationship Id="rId650" Type="http://schemas.openxmlformats.org/officeDocument/2006/relationships/slide" Target="slides/slide645.xml"/><Relationship Id="rId651" Type="http://schemas.openxmlformats.org/officeDocument/2006/relationships/slide" Target="slides/slide646.xml"/><Relationship Id="rId652" Type="http://schemas.openxmlformats.org/officeDocument/2006/relationships/slide" Target="slides/slide647.xml"/><Relationship Id="rId653" Type="http://schemas.openxmlformats.org/officeDocument/2006/relationships/slide" Target="slides/slide648.xml"/><Relationship Id="rId654" Type="http://schemas.openxmlformats.org/officeDocument/2006/relationships/slide" Target="slides/slide649.xml"/><Relationship Id="rId655" Type="http://schemas.openxmlformats.org/officeDocument/2006/relationships/slide" Target="slides/slide650.xml"/><Relationship Id="rId656" Type="http://schemas.openxmlformats.org/officeDocument/2006/relationships/slide" Target="slides/slide651.xml"/><Relationship Id="rId657" Type="http://schemas.openxmlformats.org/officeDocument/2006/relationships/slide" Target="slides/slide652.xml"/><Relationship Id="rId658" Type="http://schemas.openxmlformats.org/officeDocument/2006/relationships/slide" Target="slides/slide653.xml"/><Relationship Id="rId659" Type="http://schemas.openxmlformats.org/officeDocument/2006/relationships/slide" Target="slides/slide654.xml"/><Relationship Id="rId66" Type="http://schemas.openxmlformats.org/officeDocument/2006/relationships/slide" Target="slides/slide61.xml"/><Relationship Id="rId660" Type="http://schemas.openxmlformats.org/officeDocument/2006/relationships/slide" Target="slides/slide655.xml"/><Relationship Id="rId661" Type="http://schemas.openxmlformats.org/officeDocument/2006/relationships/slide" Target="slides/slide656.xml"/><Relationship Id="rId662" Type="http://schemas.openxmlformats.org/officeDocument/2006/relationships/slide" Target="slides/slide657.xml"/><Relationship Id="rId663" Type="http://schemas.openxmlformats.org/officeDocument/2006/relationships/slide" Target="slides/slide658.xml"/><Relationship Id="rId664" Type="http://schemas.openxmlformats.org/officeDocument/2006/relationships/slide" Target="slides/slide659.xml"/><Relationship Id="rId665" Type="http://schemas.openxmlformats.org/officeDocument/2006/relationships/slide" Target="slides/slide660.xml"/><Relationship Id="rId666" Type="http://schemas.openxmlformats.org/officeDocument/2006/relationships/slide" Target="slides/slide661.xml"/><Relationship Id="rId667" Type="http://schemas.openxmlformats.org/officeDocument/2006/relationships/slide" Target="slides/slide662.xml"/><Relationship Id="rId668" Type="http://schemas.openxmlformats.org/officeDocument/2006/relationships/slide" Target="slides/slide663.xml"/><Relationship Id="rId669" Type="http://schemas.openxmlformats.org/officeDocument/2006/relationships/slide" Target="slides/slide664.xml"/><Relationship Id="rId67" Type="http://schemas.openxmlformats.org/officeDocument/2006/relationships/slide" Target="slides/slide62.xml"/><Relationship Id="rId670" Type="http://schemas.openxmlformats.org/officeDocument/2006/relationships/slide" Target="slides/slide665.xml"/><Relationship Id="rId671" Type="http://schemas.openxmlformats.org/officeDocument/2006/relationships/slide" Target="slides/slide666.xml"/><Relationship Id="rId672" Type="http://schemas.openxmlformats.org/officeDocument/2006/relationships/slide" Target="slides/slide667.xml"/><Relationship Id="rId673" Type="http://schemas.openxmlformats.org/officeDocument/2006/relationships/slide" Target="slides/slide668.xml"/><Relationship Id="rId674" Type="http://schemas.openxmlformats.org/officeDocument/2006/relationships/slide" Target="slides/slide669.xml"/><Relationship Id="rId675" Type="http://schemas.openxmlformats.org/officeDocument/2006/relationships/slide" Target="slides/slide670.xml"/><Relationship Id="rId676" Type="http://schemas.openxmlformats.org/officeDocument/2006/relationships/slide" Target="slides/slide671.xml"/><Relationship Id="rId677" Type="http://schemas.openxmlformats.org/officeDocument/2006/relationships/slide" Target="slides/slide672.xml"/><Relationship Id="rId678" Type="http://schemas.openxmlformats.org/officeDocument/2006/relationships/slide" Target="slides/slide673.xml"/><Relationship Id="rId679" Type="http://schemas.openxmlformats.org/officeDocument/2006/relationships/slide" Target="slides/slide674.xml"/><Relationship Id="rId68" Type="http://schemas.openxmlformats.org/officeDocument/2006/relationships/slide" Target="slides/slide63.xml"/><Relationship Id="rId680" Type="http://schemas.openxmlformats.org/officeDocument/2006/relationships/slide" Target="slides/slide675.xml"/><Relationship Id="rId681" Type="http://schemas.openxmlformats.org/officeDocument/2006/relationships/slide" Target="slides/slide676.xml"/><Relationship Id="rId682" Type="http://schemas.openxmlformats.org/officeDocument/2006/relationships/slide" Target="slides/slide677.xml"/><Relationship Id="rId683" Type="http://schemas.openxmlformats.org/officeDocument/2006/relationships/slide" Target="slides/slide678.xml"/><Relationship Id="rId684" Type="http://schemas.openxmlformats.org/officeDocument/2006/relationships/slide" Target="slides/slide679.xml"/><Relationship Id="rId685" Type="http://schemas.openxmlformats.org/officeDocument/2006/relationships/slide" Target="slides/slide680.xml"/><Relationship Id="rId686" Type="http://schemas.openxmlformats.org/officeDocument/2006/relationships/slide" Target="slides/slide681.xml"/><Relationship Id="rId687" Type="http://schemas.openxmlformats.org/officeDocument/2006/relationships/slide" Target="slides/slide682.xml"/><Relationship Id="rId688" Type="http://schemas.openxmlformats.org/officeDocument/2006/relationships/slide" Target="slides/slide683.xml"/><Relationship Id="rId689" Type="http://schemas.openxmlformats.org/officeDocument/2006/relationships/slide" Target="slides/slide684.xml"/><Relationship Id="rId69" Type="http://schemas.openxmlformats.org/officeDocument/2006/relationships/slide" Target="slides/slide64.xml"/><Relationship Id="rId690" Type="http://schemas.openxmlformats.org/officeDocument/2006/relationships/slide" Target="slides/slide685.xml"/><Relationship Id="rId691" Type="http://schemas.openxmlformats.org/officeDocument/2006/relationships/slide" Target="slides/slide686.xml"/><Relationship Id="rId692" Type="http://schemas.openxmlformats.org/officeDocument/2006/relationships/slide" Target="slides/slide687.xml"/><Relationship Id="rId693" Type="http://schemas.openxmlformats.org/officeDocument/2006/relationships/slide" Target="slides/slide688.xml"/><Relationship Id="rId694" Type="http://schemas.openxmlformats.org/officeDocument/2006/relationships/slide" Target="slides/slide689.xml"/><Relationship Id="rId695" Type="http://schemas.openxmlformats.org/officeDocument/2006/relationships/slide" Target="slides/slide690.xml"/><Relationship Id="rId696" Type="http://schemas.openxmlformats.org/officeDocument/2006/relationships/slide" Target="slides/slide691.xml"/><Relationship Id="rId697" Type="http://schemas.openxmlformats.org/officeDocument/2006/relationships/slide" Target="slides/slide692.xml"/><Relationship Id="rId698" Type="http://schemas.openxmlformats.org/officeDocument/2006/relationships/slide" Target="slides/slide693.xml"/><Relationship Id="rId699" Type="http://schemas.openxmlformats.org/officeDocument/2006/relationships/slide" Target="slides/slide694.xml"/><Relationship Id="rId7" Type="http://schemas.openxmlformats.org/officeDocument/2006/relationships/slide" Target="slides/slide2.xml"/><Relationship Id="rId70" Type="http://schemas.openxmlformats.org/officeDocument/2006/relationships/slide" Target="slides/slide65.xml"/><Relationship Id="rId700" Type="http://schemas.openxmlformats.org/officeDocument/2006/relationships/slide" Target="slides/slide695.xml"/><Relationship Id="rId701" Type="http://schemas.openxmlformats.org/officeDocument/2006/relationships/slide" Target="slides/slide696.xml"/><Relationship Id="rId702" Type="http://schemas.openxmlformats.org/officeDocument/2006/relationships/slide" Target="slides/slide697.xml"/><Relationship Id="rId703" Type="http://schemas.openxmlformats.org/officeDocument/2006/relationships/slide" Target="slides/slide698.xml"/><Relationship Id="rId704" Type="http://schemas.openxmlformats.org/officeDocument/2006/relationships/slide" Target="slides/slide699.xml"/><Relationship Id="rId705" Type="http://schemas.openxmlformats.org/officeDocument/2006/relationships/slide" Target="slides/slide700.xml"/><Relationship Id="rId706" Type="http://schemas.openxmlformats.org/officeDocument/2006/relationships/slide" Target="slides/slide701.xml"/><Relationship Id="rId707" Type="http://schemas.openxmlformats.org/officeDocument/2006/relationships/slide" Target="slides/slide702.xml"/><Relationship Id="rId708" Type="http://schemas.openxmlformats.org/officeDocument/2006/relationships/slide" Target="slides/slide703.xml"/><Relationship Id="rId709" Type="http://schemas.openxmlformats.org/officeDocument/2006/relationships/slide" Target="slides/slide704.xml"/><Relationship Id="rId71" Type="http://schemas.openxmlformats.org/officeDocument/2006/relationships/slide" Target="slides/slide66.xml"/><Relationship Id="rId710" Type="http://schemas.openxmlformats.org/officeDocument/2006/relationships/slide" Target="slides/slide705.xml"/><Relationship Id="rId711" Type="http://schemas.openxmlformats.org/officeDocument/2006/relationships/slide" Target="slides/slide706.xml"/><Relationship Id="rId712" Type="http://schemas.openxmlformats.org/officeDocument/2006/relationships/slide" Target="slides/slide707.xml"/><Relationship Id="rId713" Type="http://schemas.openxmlformats.org/officeDocument/2006/relationships/slide" Target="slides/slide708.xml"/><Relationship Id="rId714" Type="http://schemas.openxmlformats.org/officeDocument/2006/relationships/slide" Target="slides/slide709.xml"/><Relationship Id="rId715" Type="http://schemas.openxmlformats.org/officeDocument/2006/relationships/slide" Target="slides/slide710.xml"/><Relationship Id="rId716" Type="http://schemas.openxmlformats.org/officeDocument/2006/relationships/slide" Target="slides/slide711.xml"/><Relationship Id="rId717" Type="http://schemas.openxmlformats.org/officeDocument/2006/relationships/slide" Target="slides/slide712.xml"/><Relationship Id="rId718" Type="http://schemas.openxmlformats.org/officeDocument/2006/relationships/slide" Target="slides/slide713.xml"/><Relationship Id="rId719" Type="http://schemas.openxmlformats.org/officeDocument/2006/relationships/slide" Target="slides/slide714.xml"/><Relationship Id="rId72" Type="http://schemas.openxmlformats.org/officeDocument/2006/relationships/slide" Target="slides/slide67.xml"/><Relationship Id="rId720" Type="http://schemas.openxmlformats.org/officeDocument/2006/relationships/slide" Target="slides/slide715.xml"/><Relationship Id="rId721" Type="http://schemas.openxmlformats.org/officeDocument/2006/relationships/slide" Target="slides/slide716.xml"/><Relationship Id="rId722" Type="http://schemas.openxmlformats.org/officeDocument/2006/relationships/slide" Target="slides/slide717.xml"/><Relationship Id="rId723" Type="http://schemas.openxmlformats.org/officeDocument/2006/relationships/slide" Target="slides/slide718.xml"/><Relationship Id="rId724" Type="http://schemas.openxmlformats.org/officeDocument/2006/relationships/slide" Target="slides/slide719.xml"/><Relationship Id="rId725" Type="http://schemas.openxmlformats.org/officeDocument/2006/relationships/slide" Target="slides/slide720.xml"/><Relationship Id="rId726" Type="http://schemas.openxmlformats.org/officeDocument/2006/relationships/slide" Target="slides/slide721.xml"/><Relationship Id="rId727" Type="http://schemas.openxmlformats.org/officeDocument/2006/relationships/slide" Target="slides/slide722.xml"/><Relationship Id="rId728" Type="http://schemas.openxmlformats.org/officeDocument/2006/relationships/slide" Target="slides/slide723.xml"/><Relationship Id="rId729" Type="http://schemas.openxmlformats.org/officeDocument/2006/relationships/slide" Target="slides/slide724.xml"/><Relationship Id="rId73" Type="http://schemas.openxmlformats.org/officeDocument/2006/relationships/slide" Target="slides/slide68.xml"/><Relationship Id="rId730" Type="http://schemas.openxmlformats.org/officeDocument/2006/relationships/slide" Target="slides/slide725.xml"/><Relationship Id="rId731" Type="http://schemas.openxmlformats.org/officeDocument/2006/relationships/slide" Target="slides/slide726.xml"/><Relationship Id="rId732" Type="http://schemas.openxmlformats.org/officeDocument/2006/relationships/slide" Target="slides/slide727.xml"/><Relationship Id="rId733" Type="http://schemas.openxmlformats.org/officeDocument/2006/relationships/slide" Target="slides/slide728.xml"/><Relationship Id="rId734" Type="http://schemas.openxmlformats.org/officeDocument/2006/relationships/slide" Target="slides/slide729.xml"/><Relationship Id="rId735" Type="http://schemas.openxmlformats.org/officeDocument/2006/relationships/slide" Target="slides/slide730.xml"/><Relationship Id="rId736" Type="http://schemas.openxmlformats.org/officeDocument/2006/relationships/slide" Target="slides/slide731.xml"/><Relationship Id="rId737" Type="http://schemas.openxmlformats.org/officeDocument/2006/relationships/slide" Target="slides/slide732.xml"/><Relationship Id="rId738" Type="http://schemas.openxmlformats.org/officeDocument/2006/relationships/slide" Target="slides/slide733.xml"/><Relationship Id="rId739" Type="http://schemas.openxmlformats.org/officeDocument/2006/relationships/slide" Target="slides/slide734.xml"/><Relationship Id="rId74" Type="http://schemas.openxmlformats.org/officeDocument/2006/relationships/slide" Target="slides/slide69.xml"/><Relationship Id="rId740" Type="http://schemas.openxmlformats.org/officeDocument/2006/relationships/slide" Target="slides/slide735.xml"/><Relationship Id="rId741" Type="http://schemas.openxmlformats.org/officeDocument/2006/relationships/slide" Target="slides/slide736.xml"/><Relationship Id="rId742" Type="http://schemas.openxmlformats.org/officeDocument/2006/relationships/slide" Target="slides/slide737.xml"/><Relationship Id="rId743" Type="http://schemas.openxmlformats.org/officeDocument/2006/relationships/slide" Target="slides/slide738.xml"/><Relationship Id="rId744" Type="http://schemas.openxmlformats.org/officeDocument/2006/relationships/slide" Target="slides/slide739.xml"/><Relationship Id="rId745" Type="http://schemas.openxmlformats.org/officeDocument/2006/relationships/slide" Target="slides/slide740.xml"/><Relationship Id="rId746" Type="http://schemas.openxmlformats.org/officeDocument/2006/relationships/slide" Target="slides/slide741.xml"/><Relationship Id="rId747" Type="http://schemas.openxmlformats.org/officeDocument/2006/relationships/slide" Target="slides/slide742.xml"/><Relationship Id="rId748" Type="http://schemas.openxmlformats.org/officeDocument/2006/relationships/slide" Target="slides/slide743.xml"/><Relationship Id="rId749" Type="http://schemas.openxmlformats.org/officeDocument/2006/relationships/slide" Target="slides/slide744.xml"/><Relationship Id="rId75" Type="http://schemas.openxmlformats.org/officeDocument/2006/relationships/slide" Target="slides/slide70.xml"/><Relationship Id="rId750" Type="http://schemas.openxmlformats.org/officeDocument/2006/relationships/slide" Target="slides/slide745.xml"/><Relationship Id="rId751" Type="http://schemas.openxmlformats.org/officeDocument/2006/relationships/slide" Target="slides/slide746.xml"/><Relationship Id="rId752" Type="http://schemas.openxmlformats.org/officeDocument/2006/relationships/slide" Target="slides/slide747.xml"/><Relationship Id="rId753" Type="http://schemas.openxmlformats.org/officeDocument/2006/relationships/slide" Target="slides/slide748.xml"/><Relationship Id="rId754" Type="http://schemas.openxmlformats.org/officeDocument/2006/relationships/slide" Target="slides/slide749.xml"/><Relationship Id="rId755" Type="http://schemas.openxmlformats.org/officeDocument/2006/relationships/slide" Target="slides/slide750.xml"/><Relationship Id="rId756" Type="http://schemas.openxmlformats.org/officeDocument/2006/relationships/slide" Target="slides/slide751.xml"/><Relationship Id="rId757" Type="http://schemas.openxmlformats.org/officeDocument/2006/relationships/slide" Target="slides/slide752.xml"/><Relationship Id="rId758" Type="http://schemas.openxmlformats.org/officeDocument/2006/relationships/slide" Target="slides/slide753.xml"/><Relationship Id="rId759" Type="http://schemas.openxmlformats.org/officeDocument/2006/relationships/slide" Target="slides/slide754.xml"/><Relationship Id="rId76" Type="http://schemas.openxmlformats.org/officeDocument/2006/relationships/slide" Target="slides/slide71.xml"/><Relationship Id="rId760" Type="http://schemas.openxmlformats.org/officeDocument/2006/relationships/slide" Target="slides/slide755.xml"/><Relationship Id="rId761" Type="http://schemas.openxmlformats.org/officeDocument/2006/relationships/slide" Target="slides/slide756.xml"/><Relationship Id="rId762" Type="http://schemas.openxmlformats.org/officeDocument/2006/relationships/slide" Target="slides/slide757.xml"/><Relationship Id="rId763" Type="http://schemas.openxmlformats.org/officeDocument/2006/relationships/slide" Target="slides/slide758.xml"/><Relationship Id="rId764" Type="http://schemas.openxmlformats.org/officeDocument/2006/relationships/slide" Target="slides/slide759.xml"/><Relationship Id="rId765" Type="http://schemas.openxmlformats.org/officeDocument/2006/relationships/slide" Target="slides/slide760.xml"/><Relationship Id="rId766" Type="http://schemas.openxmlformats.org/officeDocument/2006/relationships/slide" Target="slides/slide761.xml"/><Relationship Id="rId767" Type="http://schemas.openxmlformats.org/officeDocument/2006/relationships/slide" Target="slides/slide762.xml"/><Relationship Id="rId768" Type="http://schemas.openxmlformats.org/officeDocument/2006/relationships/slide" Target="slides/slide763.xml"/><Relationship Id="rId769" Type="http://schemas.openxmlformats.org/officeDocument/2006/relationships/slide" Target="slides/slide764.xml"/><Relationship Id="rId77" Type="http://schemas.openxmlformats.org/officeDocument/2006/relationships/slide" Target="slides/slide72.xml"/><Relationship Id="rId770" Type="http://schemas.openxmlformats.org/officeDocument/2006/relationships/slide" Target="slides/slide765.xml"/><Relationship Id="rId771" Type="http://schemas.openxmlformats.org/officeDocument/2006/relationships/slide" Target="slides/slide766.xml"/><Relationship Id="rId772" Type="http://schemas.openxmlformats.org/officeDocument/2006/relationships/slide" Target="slides/slide767.xml"/><Relationship Id="rId773" Type="http://schemas.openxmlformats.org/officeDocument/2006/relationships/slide" Target="slides/slide768.xml"/><Relationship Id="rId774" Type="http://schemas.openxmlformats.org/officeDocument/2006/relationships/slide" Target="slides/slide769.xml"/><Relationship Id="rId775" Type="http://schemas.openxmlformats.org/officeDocument/2006/relationships/slide" Target="slides/slide770.xml"/><Relationship Id="rId776" Type="http://schemas.openxmlformats.org/officeDocument/2006/relationships/slide" Target="slides/slide771.xml"/><Relationship Id="rId777" Type="http://schemas.openxmlformats.org/officeDocument/2006/relationships/slide" Target="slides/slide772.xml"/><Relationship Id="rId778" Type="http://schemas.openxmlformats.org/officeDocument/2006/relationships/slide" Target="slides/slide773.xml"/><Relationship Id="rId779" Type="http://schemas.openxmlformats.org/officeDocument/2006/relationships/slide" Target="slides/slide774.xml"/><Relationship Id="rId78" Type="http://schemas.openxmlformats.org/officeDocument/2006/relationships/slide" Target="slides/slide73.xml"/><Relationship Id="rId780" Type="http://schemas.openxmlformats.org/officeDocument/2006/relationships/slide" Target="slides/slide775.xml"/><Relationship Id="rId781" Type="http://schemas.openxmlformats.org/officeDocument/2006/relationships/slide" Target="slides/slide776.xml"/><Relationship Id="rId782" Type="http://schemas.openxmlformats.org/officeDocument/2006/relationships/slide" Target="slides/slide777.xml"/><Relationship Id="rId783" Type="http://schemas.openxmlformats.org/officeDocument/2006/relationships/slide" Target="slides/slide778.xml"/><Relationship Id="rId784" Type="http://schemas.openxmlformats.org/officeDocument/2006/relationships/slide" Target="slides/slide779.xml"/><Relationship Id="rId785" Type="http://schemas.openxmlformats.org/officeDocument/2006/relationships/slide" Target="slides/slide780.xml"/><Relationship Id="rId786" Type="http://schemas.openxmlformats.org/officeDocument/2006/relationships/slide" Target="slides/slide781.xml"/><Relationship Id="rId787" Type="http://schemas.openxmlformats.org/officeDocument/2006/relationships/slide" Target="slides/slide782.xml"/><Relationship Id="rId788" Type="http://schemas.openxmlformats.org/officeDocument/2006/relationships/slide" Target="slides/slide783.xml"/><Relationship Id="rId789" Type="http://schemas.openxmlformats.org/officeDocument/2006/relationships/slide" Target="slides/slide784.xml"/><Relationship Id="rId79" Type="http://schemas.openxmlformats.org/officeDocument/2006/relationships/slide" Target="slides/slide74.xml"/><Relationship Id="rId790" Type="http://schemas.openxmlformats.org/officeDocument/2006/relationships/slide" Target="slides/slide785.xml"/><Relationship Id="rId791" Type="http://schemas.openxmlformats.org/officeDocument/2006/relationships/slide" Target="slides/slide786.xml"/><Relationship Id="rId792" Type="http://schemas.openxmlformats.org/officeDocument/2006/relationships/slide" Target="slides/slide787.xml"/><Relationship Id="rId793" Type="http://schemas.openxmlformats.org/officeDocument/2006/relationships/slide" Target="slides/slide788.xml"/><Relationship Id="rId794" Type="http://schemas.openxmlformats.org/officeDocument/2006/relationships/slide" Target="slides/slide789.xml"/><Relationship Id="rId795" Type="http://schemas.openxmlformats.org/officeDocument/2006/relationships/slide" Target="slides/slide790.xml"/><Relationship Id="rId796" Type="http://schemas.openxmlformats.org/officeDocument/2006/relationships/slide" Target="slides/slide791.xml"/><Relationship Id="rId797" Type="http://schemas.openxmlformats.org/officeDocument/2006/relationships/slide" Target="slides/slide792.xml"/><Relationship Id="rId798" Type="http://schemas.openxmlformats.org/officeDocument/2006/relationships/slide" Target="slides/slide793.xml"/><Relationship Id="rId799" Type="http://schemas.openxmlformats.org/officeDocument/2006/relationships/slide" Target="slides/slide794.xml"/><Relationship Id="rId8" Type="http://schemas.openxmlformats.org/officeDocument/2006/relationships/slide" Target="slides/slide3.xml"/><Relationship Id="rId80" Type="http://schemas.openxmlformats.org/officeDocument/2006/relationships/slide" Target="slides/slide75.xml"/><Relationship Id="rId800" Type="http://schemas.openxmlformats.org/officeDocument/2006/relationships/slide" Target="slides/slide795.xml"/><Relationship Id="rId801" Type="http://schemas.openxmlformats.org/officeDocument/2006/relationships/slide" Target="slides/slide796.xml"/><Relationship Id="rId802" Type="http://schemas.openxmlformats.org/officeDocument/2006/relationships/slide" Target="slides/slide797.xml"/><Relationship Id="rId803" Type="http://schemas.openxmlformats.org/officeDocument/2006/relationships/slide" Target="slides/slide798.xml"/><Relationship Id="rId804" Type="http://schemas.openxmlformats.org/officeDocument/2006/relationships/slide" Target="slides/slide799.xml"/><Relationship Id="rId805" Type="http://schemas.openxmlformats.org/officeDocument/2006/relationships/slide" Target="slides/slide800.xml"/><Relationship Id="rId806" Type="http://schemas.openxmlformats.org/officeDocument/2006/relationships/slide" Target="slides/slide801.xml"/><Relationship Id="rId807" Type="http://schemas.openxmlformats.org/officeDocument/2006/relationships/slide" Target="slides/slide802.xml"/><Relationship Id="rId808" Type="http://schemas.openxmlformats.org/officeDocument/2006/relationships/slide" Target="slides/slide803.xml"/><Relationship Id="rId809" Type="http://schemas.openxmlformats.org/officeDocument/2006/relationships/slide" Target="slides/slide804.xml"/><Relationship Id="rId81" Type="http://schemas.openxmlformats.org/officeDocument/2006/relationships/slide" Target="slides/slide76.xml"/><Relationship Id="rId810" Type="http://schemas.openxmlformats.org/officeDocument/2006/relationships/slide" Target="slides/slide805.xml"/><Relationship Id="rId811" Type="http://schemas.openxmlformats.org/officeDocument/2006/relationships/slide" Target="slides/slide806.xml"/><Relationship Id="rId812" Type="http://schemas.openxmlformats.org/officeDocument/2006/relationships/slide" Target="slides/slide807.xml"/><Relationship Id="rId813" Type="http://schemas.openxmlformats.org/officeDocument/2006/relationships/slide" Target="slides/slide808.xml"/><Relationship Id="rId814" Type="http://schemas.openxmlformats.org/officeDocument/2006/relationships/slide" Target="slides/slide809.xml"/><Relationship Id="rId815" Type="http://schemas.openxmlformats.org/officeDocument/2006/relationships/slide" Target="slides/slide810.xml"/><Relationship Id="rId816" Type="http://schemas.openxmlformats.org/officeDocument/2006/relationships/slide" Target="slides/slide811.xml"/><Relationship Id="rId817" Type="http://schemas.openxmlformats.org/officeDocument/2006/relationships/slide" Target="slides/slide812.xml"/><Relationship Id="rId818" Type="http://schemas.openxmlformats.org/officeDocument/2006/relationships/slide" Target="slides/slide813.xml"/><Relationship Id="rId819" Type="http://schemas.openxmlformats.org/officeDocument/2006/relationships/slide" Target="slides/slide814.xml"/><Relationship Id="rId82" Type="http://schemas.openxmlformats.org/officeDocument/2006/relationships/slide" Target="slides/slide77.xml"/><Relationship Id="rId820" Type="http://schemas.openxmlformats.org/officeDocument/2006/relationships/slide" Target="slides/slide815.xml"/><Relationship Id="rId821" Type="http://schemas.openxmlformats.org/officeDocument/2006/relationships/slide" Target="slides/slide816.xml"/><Relationship Id="rId822" Type="http://schemas.openxmlformats.org/officeDocument/2006/relationships/slide" Target="slides/slide817.xml"/><Relationship Id="rId823" Type="http://schemas.openxmlformats.org/officeDocument/2006/relationships/slide" Target="slides/slide818.xml"/><Relationship Id="rId824" Type="http://schemas.openxmlformats.org/officeDocument/2006/relationships/slide" Target="slides/slide819.xml"/><Relationship Id="rId825" Type="http://schemas.openxmlformats.org/officeDocument/2006/relationships/slide" Target="slides/slide820.xml"/><Relationship Id="rId826" Type="http://schemas.openxmlformats.org/officeDocument/2006/relationships/slide" Target="slides/slide821.xml"/><Relationship Id="rId827" Type="http://schemas.openxmlformats.org/officeDocument/2006/relationships/slide" Target="slides/slide822.xml"/><Relationship Id="rId828" Type="http://schemas.openxmlformats.org/officeDocument/2006/relationships/slide" Target="slides/slide823.xml"/><Relationship Id="rId829" Type="http://schemas.openxmlformats.org/officeDocument/2006/relationships/slide" Target="slides/slide824.xml"/><Relationship Id="rId83" Type="http://schemas.openxmlformats.org/officeDocument/2006/relationships/slide" Target="slides/slide78.xml"/><Relationship Id="rId830" Type="http://schemas.openxmlformats.org/officeDocument/2006/relationships/slide" Target="slides/slide825.xml"/><Relationship Id="rId831" Type="http://schemas.openxmlformats.org/officeDocument/2006/relationships/slide" Target="slides/slide826.xml"/><Relationship Id="rId832" Type="http://schemas.openxmlformats.org/officeDocument/2006/relationships/slide" Target="slides/slide827.xml"/><Relationship Id="rId833" Type="http://schemas.openxmlformats.org/officeDocument/2006/relationships/slide" Target="slides/slide828.xml"/><Relationship Id="rId834" Type="http://schemas.openxmlformats.org/officeDocument/2006/relationships/slide" Target="slides/slide829.xml"/><Relationship Id="rId835" Type="http://schemas.openxmlformats.org/officeDocument/2006/relationships/slide" Target="slides/slide830.xml"/><Relationship Id="rId836" Type="http://schemas.openxmlformats.org/officeDocument/2006/relationships/slide" Target="slides/slide831.xml"/><Relationship Id="rId837" Type="http://schemas.openxmlformats.org/officeDocument/2006/relationships/slide" Target="slides/slide832.xml"/><Relationship Id="rId838" Type="http://schemas.openxmlformats.org/officeDocument/2006/relationships/slide" Target="slides/slide833.xml"/><Relationship Id="rId839" Type="http://schemas.openxmlformats.org/officeDocument/2006/relationships/slide" Target="slides/slide834.xml"/><Relationship Id="rId84" Type="http://schemas.openxmlformats.org/officeDocument/2006/relationships/slide" Target="slides/slide79.xml"/><Relationship Id="rId840" Type="http://schemas.openxmlformats.org/officeDocument/2006/relationships/slide" Target="slides/slide835.xml"/><Relationship Id="rId841" Type="http://schemas.openxmlformats.org/officeDocument/2006/relationships/slide" Target="slides/slide836.xml"/><Relationship Id="rId842" Type="http://schemas.openxmlformats.org/officeDocument/2006/relationships/slide" Target="slides/slide837.xml"/><Relationship Id="rId843" Type="http://schemas.openxmlformats.org/officeDocument/2006/relationships/slide" Target="slides/slide838.xml"/><Relationship Id="rId844" Type="http://schemas.openxmlformats.org/officeDocument/2006/relationships/slide" Target="slides/slide839.xml"/><Relationship Id="rId845" Type="http://schemas.openxmlformats.org/officeDocument/2006/relationships/slide" Target="slides/slide840.xml"/><Relationship Id="rId846" Type="http://schemas.openxmlformats.org/officeDocument/2006/relationships/slide" Target="slides/slide841.xml"/><Relationship Id="rId847" Type="http://schemas.openxmlformats.org/officeDocument/2006/relationships/slide" Target="slides/slide842.xml"/><Relationship Id="rId848" Type="http://schemas.openxmlformats.org/officeDocument/2006/relationships/slide" Target="slides/slide843.xml"/><Relationship Id="rId849" Type="http://schemas.openxmlformats.org/officeDocument/2006/relationships/slide" Target="slides/slide844.xml"/><Relationship Id="rId85" Type="http://schemas.openxmlformats.org/officeDocument/2006/relationships/slide" Target="slides/slide80.xml"/><Relationship Id="rId850" Type="http://schemas.openxmlformats.org/officeDocument/2006/relationships/slide" Target="slides/slide845.xml"/><Relationship Id="rId851" Type="http://schemas.openxmlformats.org/officeDocument/2006/relationships/slide" Target="slides/slide846.xml"/><Relationship Id="rId852" Type="http://schemas.openxmlformats.org/officeDocument/2006/relationships/slide" Target="slides/slide847.xml"/><Relationship Id="rId853" Type="http://schemas.openxmlformats.org/officeDocument/2006/relationships/slide" Target="slides/slide848.xml"/><Relationship Id="rId854" Type="http://schemas.openxmlformats.org/officeDocument/2006/relationships/slide" Target="slides/slide849.xml"/><Relationship Id="rId855" Type="http://schemas.openxmlformats.org/officeDocument/2006/relationships/slide" Target="slides/slide850.xml"/><Relationship Id="rId856" Type="http://schemas.openxmlformats.org/officeDocument/2006/relationships/slide" Target="slides/slide851.xml"/><Relationship Id="rId857" Type="http://schemas.openxmlformats.org/officeDocument/2006/relationships/slide" Target="slides/slide852.xml"/><Relationship Id="rId858" Type="http://schemas.openxmlformats.org/officeDocument/2006/relationships/slide" Target="slides/slide853.xml"/><Relationship Id="rId859" Type="http://schemas.openxmlformats.org/officeDocument/2006/relationships/slide" Target="slides/slide854.xml"/><Relationship Id="rId86" Type="http://schemas.openxmlformats.org/officeDocument/2006/relationships/slide" Target="slides/slide81.xml"/><Relationship Id="rId860" Type="http://schemas.openxmlformats.org/officeDocument/2006/relationships/slide" Target="slides/slide855.xml"/><Relationship Id="rId861" Type="http://schemas.openxmlformats.org/officeDocument/2006/relationships/slide" Target="slides/slide856.xml"/><Relationship Id="rId862" Type="http://schemas.openxmlformats.org/officeDocument/2006/relationships/slide" Target="slides/slide857.xml"/><Relationship Id="rId863" Type="http://schemas.openxmlformats.org/officeDocument/2006/relationships/slide" Target="slides/slide858.xml"/><Relationship Id="rId864" Type="http://schemas.openxmlformats.org/officeDocument/2006/relationships/slide" Target="slides/slide859.xml"/><Relationship Id="rId865" Type="http://schemas.openxmlformats.org/officeDocument/2006/relationships/slide" Target="slides/slide860.xml"/><Relationship Id="rId866" Type="http://schemas.openxmlformats.org/officeDocument/2006/relationships/slide" Target="slides/slide861.xml"/><Relationship Id="rId867" Type="http://schemas.openxmlformats.org/officeDocument/2006/relationships/slide" Target="slides/slide862.xml"/><Relationship Id="rId868" Type="http://schemas.openxmlformats.org/officeDocument/2006/relationships/slide" Target="slides/slide863.xml"/><Relationship Id="rId869" Type="http://schemas.openxmlformats.org/officeDocument/2006/relationships/slide" Target="slides/slide864.xml"/><Relationship Id="rId87" Type="http://schemas.openxmlformats.org/officeDocument/2006/relationships/slide" Target="slides/slide82.xml"/><Relationship Id="rId870" Type="http://schemas.openxmlformats.org/officeDocument/2006/relationships/slide" Target="slides/slide865.xml"/><Relationship Id="rId871" Type="http://schemas.openxmlformats.org/officeDocument/2006/relationships/slide" Target="slides/slide866.xml"/><Relationship Id="rId872" Type="http://schemas.openxmlformats.org/officeDocument/2006/relationships/slide" Target="slides/slide867.xml"/><Relationship Id="rId873" Type="http://schemas.openxmlformats.org/officeDocument/2006/relationships/slide" Target="slides/slide868.xml"/><Relationship Id="rId874" Type="http://schemas.openxmlformats.org/officeDocument/2006/relationships/slide" Target="slides/slide869.xml"/><Relationship Id="rId875" Type="http://schemas.openxmlformats.org/officeDocument/2006/relationships/slide" Target="slides/slide870.xml"/><Relationship Id="rId876" Type="http://schemas.openxmlformats.org/officeDocument/2006/relationships/slide" Target="slides/slide871.xml"/><Relationship Id="rId877" Type="http://schemas.openxmlformats.org/officeDocument/2006/relationships/slide" Target="slides/slide872.xml"/><Relationship Id="rId878" Type="http://schemas.openxmlformats.org/officeDocument/2006/relationships/slide" Target="slides/slide873.xml"/><Relationship Id="rId879" Type="http://schemas.openxmlformats.org/officeDocument/2006/relationships/slide" Target="slides/slide874.xml"/><Relationship Id="rId88" Type="http://schemas.openxmlformats.org/officeDocument/2006/relationships/slide" Target="slides/slide83.xml"/><Relationship Id="rId880" Type="http://schemas.openxmlformats.org/officeDocument/2006/relationships/slide" Target="slides/slide875.xml"/><Relationship Id="rId881" Type="http://schemas.openxmlformats.org/officeDocument/2006/relationships/slide" Target="slides/slide876.xml"/><Relationship Id="rId882" Type="http://schemas.openxmlformats.org/officeDocument/2006/relationships/slide" Target="slides/slide877.xml"/><Relationship Id="rId883" Type="http://schemas.openxmlformats.org/officeDocument/2006/relationships/slide" Target="slides/slide878.xml"/><Relationship Id="rId884" Type="http://schemas.openxmlformats.org/officeDocument/2006/relationships/slide" Target="slides/slide879.xml"/><Relationship Id="rId885" Type="http://schemas.openxmlformats.org/officeDocument/2006/relationships/slide" Target="slides/slide880.xml"/><Relationship Id="rId886" Type="http://schemas.openxmlformats.org/officeDocument/2006/relationships/slide" Target="slides/slide881.xml"/><Relationship Id="rId887" Type="http://schemas.openxmlformats.org/officeDocument/2006/relationships/slide" Target="slides/slide882.xml"/><Relationship Id="rId888" Type="http://schemas.openxmlformats.org/officeDocument/2006/relationships/slide" Target="slides/slide883.xml"/><Relationship Id="rId889" Type="http://schemas.openxmlformats.org/officeDocument/2006/relationships/slide" Target="slides/slide884.xml"/><Relationship Id="rId89" Type="http://schemas.openxmlformats.org/officeDocument/2006/relationships/slide" Target="slides/slide84.xml"/><Relationship Id="rId890" Type="http://schemas.openxmlformats.org/officeDocument/2006/relationships/slide" Target="slides/slide885.xml"/><Relationship Id="rId891" Type="http://schemas.openxmlformats.org/officeDocument/2006/relationships/slide" Target="slides/slide886.xml"/><Relationship Id="rId892" Type="http://schemas.openxmlformats.org/officeDocument/2006/relationships/slide" Target="slides/slide887.xml"/><Relationship Id="rId893" Type="http://schemas.openxmlformats.org/officeDocument/2006/relationships/slide" Target="slides/slide888.xml"/><Relationship Id="rId894" Type="http://schemas.openxmlformats.org/officeDocument/2006/relationships/slide" Target="slides/slide889.xml"/><Relationship Id="rId895" Type="http://schemas.openxmlformats.org/officeDocument/2006/relationships/slide" Target="slides/slide890.xml"/><Relationship Id="rId896" Type="http://schemas.openxmlformats.org/officeDocument/2006/relationships/slide" Target="slides/slide891.xml"/><Relationship Id="rId897" Type="http://schemas.openxmlformats.org/officeDocument/2006/relationships/slide" Target="slides/slide892.xml"/><Relationship Id="rId898" Type="http://schemas.openxmlformats.org/officeDocument/2006/relationships/slide" Target="slides/slide893.xml"/><Relationship Id="rId899" Type="http://schemas.openxmlformats.org/officeDocument/2006/relationships/slide" Target="slides/slide894.xml"/><Relationship Id="rId9" Type="http://schemas.openxmlformats.org/officeDocument/2006/relationships/slide" Target="slides/slide4.xml"/><Relationship Id="rId90" Type="http://schemas.openxmlformats.org/officeDocument/2006/relationships/slide" Target="slides/slide85.xml"/><Relationship Id="rId900" Type="http://schemas.openxmlformats.org/officeDocument/2006/relationships/slide" Target="slides/slide895.xml"/><Relationship Id="rId901" Type="http://schemas.openxmlformats.org/officeDocument/2006/relationships/slide" Target="slides/slide896.xml"/><Relationship Id="rId902" Type="http://schemas.openxmlformats.org/officeDocument/2006/relationships/slide" Target="slides/slide897.xml"/><Relationship Id="rId903" Type="http://schemas.openxmlformats.org/officeDocument/2006/relationships/slide" Target="slides/slide898.xml"/><Relationship Id="rId904" Type="http://schemas.openxmlformats.org/officeDocument/2006/relationships/slide" Target="slides/slide899.xml"/><Relationship Id="rId905" Type="http://schemas.openxmlformats.org/officeDocument/2006/relationships/slide" Target="slides/slide900.xml"/><Relationship Id="rId906" Type="http://schemas.openxmlformats.org/officeDocument/2006/relationships/slide" Target="slides/slide901.xml"/><Relationship Id="rId907" Type="http://schemas.openxmlformats.org/officeDocument/2006/relationships/slide" Target="slides/slide902.xml"/><Relationship Id="rId908" Type="http://schemas.openxmlformats.org/officeDocument/2006/relationships/slide" Target="slides/slide903.xml"/><Relationship Id="rId909" Type="http://schemas.openxmlformats.org/officeDocument/2006/relationships/slide" Target="slides/slide904.xml"/><Relationship Id="rId91" Type="http://schemas.openxmlformats.org/officeDocument/2006/relationships/slide" Target="slides/slide86.xml"/><Relationship Id="rId910" Type="http://schemas.openxmlformats.org/officeDocument/2006/relationships/slide" Target="slides/slide905.xml"/><Relationship Id="rId911" Type="http://schemas.openxmlformats.org/officeDocument/2006/relationships/slide" Target="slides/slide906.xml"/><Relationship Id="rId912" Type="http://schemas.openxmlformats.org/officeDocument/2006/relationships/slide" Target="slides/slide907.xml"/><Relationship Id="rId913" Type="http://schemas.openxmlformats.org/officeDocument/2006/relationships/slide" Target="slides/slide908.xml"/><Relationship Id="rId914" Type="http://schemas.openxmlformats.org/officeDocument/2006/relationships/slide" Target="slides/slide909.xml"/><Relationship Id="rId915" Type="http://schemas.openxmlformats.org/officeDocument/2006/relationships/slide" Target="slides/slide910.xml"/><Relationship Id="rId916" Type="http://schemas.openxmlformats.org/officeDocument/2006/relationships/slide" Target="slides/slide911.xml"/><Relationship Id="rId917" Type="http://schemas.openxmlformats.org/officeDocument/2006/relationships/slide" Target="slides/slide912.xml"/><Relationship Id="rId918" Type="http://schemas.openxmlformats.org/officeDocument/2006/relationships/slide" Target="slides/slide913.xml"/><Relationship Id="rId919" Type="http://schemas.openxmlformats.org/officeDocument/2006/relationships/slide" Target="slides/slide914.xml"/><Relationship Id="rId92" Type="http://schemas.openxmlformats.org/officeDocument/2006/relationships/slide" Target="slides/slide87.xml"/><Relationship Id="rId920" Type="http://schemas.openxmlformats.org/officeDocument/2006/relationships/slide" Target="slides/slide915.xml"/><Relationship Id="rId921" Type="http://schemas.openxmlformats.org/officeDocument/2006/relationships/slide" Target="slides/slide916.xml"/><Relationship Id="rId922" Type="http://schemas.openxmlformats.org/officeDocument/2006/relationships/slide" Target="slides/slide917.xml"/><Relationship Id="rId923" Type="http://schemas.openxmlformats.org/officeDocument/2006/relationships/slide" Target="slides/slide918.xml"/><Relationship Id="rId924" Type="http://schemas.openxmlformats.org/officeDocument/2006/relationships/slide" Target="slides/slide919.xml"/><Relationship Id="rId925" Type="http://schemas.openxmlformats.org/officeDocument/2006/relationships/slide" Target="slides/slide920.xml"/><Relationship Id="rId926" Type="http://schemas.openxmlformats.org/officeDocument/2006/relationships/slide" Target="slides/slide921.xml"/><Relationship Id="rId927" Type="http://schemas.openxmlformats.org/officeDocument/2006/relationships/slide" Target="slides/slide922.xml"/><Relationship Id="rId928" Type="http://schemas.openxmlformats.org/officeDocument/2006/relationships/slide" Target="slides/slide923.xml"/><Relationship Id="rId929" Type="http://schemas.openxmlformats.org/officeDocument/2006/relationships/slide" Target="slides/slide924.xml"/><Relationship Id="rId93" Type="http://schemas.openxmlformats.org/officeDocument/2006/relationships/slide" Target="slides/slide88.xml"/><Relationship Id="rId930" Type="http://schemas.openxmlformats.org/officeDocument/2006/relationships/slide" Target="slides/slide925.xml"/><Relationship Id="rId931" Type="http://schemas.openxmlformats.org/officeDocument/2006/relationships/slide" Target="slides/slide926.xml"/><Relationship Id="rId932" Type="http://schemas.openxmlformats.org/officeDocument/2006/relationships/slide" Target="slides/slide927.xml"/><Relationship Id="rId933" Type="http://schemas.openxmlformats.org/officeDocument/2006/relationships/slide" Target="slides/slide928.xml"/><Relationship Id="rId934" Type="http://schemas.openxmlformats.org/officeDocument/2006/relationships/slide" Target="slides/slide929.xml"/><Relationship Id="rId935" Type="http://schemas.openxmlformats.org/officeDocument/2006/relationships/slide" Target="slides/slide930.xml"/><Relationship Id="rId936" Type="http://schemas.openxmlformats.org/officeDocument/2006/relationships/slide" Target="slides/slide931.xml"/><Relationship Id="rId937" Type="http://schemas.openxmlformats.org/officeDocument/2006/relationships/slide" Target="slides/slide932.xml"/><Relationship Id="rId938" Type="http://schemas.openxmlformats.org/officeDocument/2006/relationships/slide" Target="slides/slide933.xml"/><Relationship Id="rId939" Type="http://schemas.openxmlformats.org/officeDocument/2006/relationships/slide" Target="slides/slide934.xml"/><Relationship Id="rId94" Type="http://schemas.openxmlformats.org/officeDocument/2006/relationships/slide" Target="slides/slide89.xml"/><Relationship Id="rId940" Type="http://schemas.openxmlformats.org/officeDocument/2006/relationships/slide" Target="slides/slide935.xml"/><Relationship Id="rId941" Type="http://schemas.openxmlformats.org/officeDocument/2006/relationships/slide" Target="slides/slide936.xml"/><Relationship Id="rId942" Type="http://schemas.openxmlformats.org/officeDocument/2006/relationships/slide" Target="slides/slide937.xml"/><Relationship Id="rId943" Type="http://schemas.openxmlformats.org/officeDocument/2006/relationships/slide" Target="slides/slide938.xml"/><Relationship Id="rId944" Type="http://schemas.openxmlformats.org/officeDocument/2006/relationships/slide" Target="slides/slide939.xml"/><Relationship Id="rId945" Type="http://schemas.openxmlformats.org/officeDocument/2006/relationships/slide" Target="slides/slide940.xml"/><Relationship Id="rId946" Type="http://schemas.openxmlformats.org/officeDocument/2006/relationships/slide" Target="slides/slide941.xml"/><Relationship Id="rId947" Type="http://schemas.openxmlformats.org/officeDocument/2006/relationships/slide" Target="slides/slide942.xml"/><Relationship Id="rId948" Type="http://schemas.openxmlformats.org/officeDocument/2006/relationships/slide" Target="slides/slide943.xml"/><Relationship Id="rId949" Type="http://schemas.openxmlformats.org/officeDocument/2006/relationships/slide" Target="slides/slide944.xml"/><Relationship Id="rId95" Type="http://schemas.openxmlformats.org/officeDocument/2006/relationships/slide" Target="slides/slide90.xml"/><Relationship Id="rId950" Type="http://schemas.openxmlformats.org/officeDocument/2006/relationships/slide" Target="slides/slide945.xml"/><Relationship Id="rId951" Type="http://schemas.openxmlformats.org/officeDocument/2006/relationships/slide" Target="slides/slide946.xml"/><Relationship Id="rId952" Type="http://schemas.openxmlformats.org/officeDocument/2006/relationships/slide" Target="slides/slide947.xml"/><Relationship Id="rId953" Type="http://schemas.openxmlformats.org/officeDocument/2006/relationships/slide" Target="slides/slide948.xml"/><Relationship Id="rId954" Type="http://schemas.openxmlformats.org/officeDocument/2006/relationships/slide" Target="slides/slide949.xml"/><Relationship Id="rId955" Type="http://schemas.openxmlformats.org/officeDocument/2006/relationships/slide" Target="slides/slide950.xml"/><Relationship Id="rId956" Type="http://schemas.openxmlformats.org/officeDocument/2006/relationships/slide" Target="slides/slide951.xml"/><Relationship Id="rId957" Type="http://schemas.openxmlformats.org/officeDocument/2006/relationships/slide" Target="slides/slide952.xml"/><Relationship Id="rId958" Type="http://schemas.openxmlformats.org/officeDocument/2006/relationships/slide" Target="slides/slide953.xml"/><Relationship Id="rId959" Type="http://schemas.openxmlformats.org/officeDocument/2006/relationships/slide" Target="slides/slide954.xml"/><Relationship Id="rId96" Type="http://schemas.openxmlformats.org/officeDocument/2006/relationships/slide" Target="slides/slide91.xml"/><Relationship Id="rId960" Type="http://schemas.openxmlformats.org/officeDocument/2006/relationships/slide" Target="slides/slide955.xml"/><Relationship Id="rId961" Type="http://schemas.openxmlformats.org/officeDocument/2006/relationships/slide" Target="slides/slide956.xml"/><Relationship Id="rId962" Type="http://schemas.openxmlformats.org/officeDocument/2006/relationships/slide" Target="slides/slide957.xml"/><Relationship Id="rId963" Type="http://schemas.openxmlformats.org/officeDocument/2006/relationships/slide" Target="slides/slide958.xml"/><Relationship Id="rId964" Type="http://schemas.openxmlformats.org/officeDocument/2006/relationships/slide" Target="slides/slide959.xml"/><Relationship Id="rId965" Type="http://schemas.openxmlformats.org/officeDocument/2006/relationships/slide" Target="slides/slide960.xml"/><Relationship Id="rId966" Type="http://schemas.openxmlformats.org/officeDocument/2006/relationships/slide" Target="slides/slide961.xml"/><Relationship Id="rId967" Type="http://schemas.openxmlformats.org/officeDocument/2006/relationships/slide" Target="slides/slide962.xml"/><Relationship Id="rId968" Type="http://schemas.openxmlformats.org/officeDocument/2006/relationships/slide" Target="slides/slide963.xml"/><Relationship Id="rId969" Type="http://schemas.openxmlformats.org/officeDocument/2006/relationships/slide" Target="slides/slide964.xml"/><Relationship Id="rId97" Type="http://schemas.openxmlformats.org/officeDocument/2006/relationships/slide" Target="slides/slide92.xml"/><Relationship Id="rId970" Type="http://schemas.openxmlformats.org/officeDocument/2006/relationships/slide" Target="slides/slide965.xml"/><Relationship Id="rId971" Type="http://schemas.openxmlformats.org/officeDocument/2006/relationships/slide" Target="slides/slide966.xml"/><Relationship Id="rId972" Type="http://schemas.openxmlformats.org/officeDocument/2006/relationships/slide" Target="slides/slide967.xml"/><Relationship Id="rId973" Type="http://schemas.openxmlformats.org/officeDocument/2006/relationships/slide" Target="slides/slide968.xml"/><Relationship Id="rId974" Type="http://schemas.openxmlformats.org/officeDocument/2006/relationships/slide" Target="slides/slide969.xml"/><Relationship Id="rId975" Type="http://schemas.openxmlformats.org/officeDocument/2006/relationships/slide" Target="slides/slide970.xml"/><Relationship Id="rId976" Type="http://schemas.openxmlformats.org/officeDocument/2006/relationships/slide" Target="slides/slide971.xml"/><Relationship Id="rId977" Type="http://schemas.openxmlformats.org/officeDocument/2006/relationships/slide" Target="slides/slide972.xml"/><Relationship Id="rId978" Type="http://schemas.openxmlformats.org/officeDocument/2006/relationships/slide" Target="slides/slide973.xml"/><Relationship Id="rId979" Type="http://schemas.openxmlformats.org/officeDocument/2006/relationships/slide" Target="slides/slide974.xml"/><Relationship Id="rId98" Type="http://schemas.openxmlformats.org/officeDocument/2006/relationships/slide" Target="slides/slide93.xml"/><Relationship Id="rId980" Type="http://schemas.openxmlformats.org/officeDocument/2006/relationships/slide" Target="slides/slide975.xml"/><Relationship Id="rId981" Type="http://schemas.openxmlformats.org/officeDocument/2006/relationships/slide" Target="slides/slide976.xml"/><Relationship Id="rId982" Type="http://schemas.openxmlformats.org/officeDocument/2006/relationships/slide" Target="slides/slide977.xml"/><Relationship Id="rId983" Type="http://schemas.openxmlformats.org/officeDocument/2006/relationships/slide" Target="slides/slide978.xml"/><Relationship Id="rId984" Type="http://schemas.openxmlformats.org/officeDocument/2006/relationships/slide" Target="slides/slide979.xml"/><Relationship Id="rId985" Type="http://schemas.openxmlformats.org/officeDocument/2006/relationships/slide" Target="slides/slide980.xml"/><Relationship Id="rId986" Type="http://schemas.openxmlformats.org/officeDocument/2006/relationships/slide" Target="slides/slide981.xml"/><Relationship Id="rId987" Type="http://schemas.openxmlformats.org/officeDocument/2006/relationships/slide" Target="slides/slide982.xml"/><Relationship Id="rId988" Type="http://schemas.openxmlformats.org/officeDocument/2006/relationships/slide" Target="slides/slide983.xml"/><Relationship Id="rId989" Type="http://schemas.openxmlformats.org/officeDocument/2006/relationships/slide" Target="slides/slide984.xml"/><Relationship Id="rId99" Type="http://schemas.openxmlformats.org/officeDocument/2006/relationships/slide" Target="slides/slide94.xml"/><Relationship Id="rId990" Type="http://schemas.openxmlformats.org/officeDocument/2006/relationships/slide" Target="slides/slide985.xml"/><Relationship Id="rId991" Type="http://schemas.openxmlformats.org/officeDocument/2006/relationships/slide" Target="slides/slide986.xml"/><Relationship Id="rId992" Type="http://schemas.openxmlformats.org/officeDocument/2006/relationships/slide" Target="slides/slide987.xml"/><Relationship Id="rId993" Type="http://schemas.openxmlformats.org/officeDocument/2006/relationships/slide" Target="slides/slide988.xml"/><Relationship Id="rId994" Type="http://schemas.openxmlformats.org/officeDocument/2006/relationships/slide" Target="slides/slide989.xml"/><Relationship Id="rId995" Type="http://schemas.openxmlformats.org/officeDocument/2006/relationships/slide" Target="slides/slide990.xml"/><Relationship Id="rId996" Type="http://schemas.openxmlformats.org/officeDocument/2006/relationships/slide" Target="slides/slide991.xml"/><Relationship Id="rId997" Type="http://schemas.openxmlformats.org/officeDocument/2006/relationships/slide" Target="slides/slide992.xml"/><Relationship Id="rId998" Type="http://schemas.openxmlformats.org/officeDocument/2006/relationships/slide" Target="slides/slide993.xml"/><Relationship Id="rId999" Type="http://schemas.openxmlformats.org/officeDocument/2006/relationships/slide" Target="slides/slide99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EFFD-AE23-C249-A5B4-8FEE28420673}"/>
              </a:ext>
            </a:extLst>
          </p:cNvPr>
          <p:cNvSpPr>
            <a:spLocks noGrp="1"/>
          </p:cNvSpPr>
          <p:nvPr>
            <p:ph type="title"/>
          </p:nvPr>
        </p:nvSpPr>
        <p:spPr>
          <a:xfrm>
            <a:off x="664828" y="2994870"/>
            <a:ext cx="7814343" cy="3598877"/>
          </a:xfrm>
        </p:spPr>
        <p:txBody>
          <a:bodyPr anchor="t">
            <a:normAutofit/>
          </a:bodyPr>
          <a:lstStyle>
            <a:lvl1pPr>
              <a:defRPr sz="4000">
                <a:latin typeface="EucrosiaUPC" panose="020B0604020202020204" pitchFamily="34" charset="0"/>
                <a:cs typeface="EucrosiaUPC"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1680755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E22C-E6A8-EC4F-B21A-CD4E1C6B931E}"/>
              </a:ext>
            </a:extLst>
          </p:cNvPr>
          <p:cNvSpPr>
            <a:spLocks noGrp="1"/>
          </p:cNvSpPr>
          <p:nvPr>
            <p:ph type="title"/>
          </p:nvPr>
        </p:nvSpPr>
        <p:spPr>
          <a:xfrm>
            <a:off x="1064024" y="2967317"/>
            <a:ext cx="7015951" cy="3231899"/>
          </a:xfrm>
        </p:spPr>
        <p:txBody>
          <a:bodyPr>
            <a:normAutofit/>
          </a:bodyPr>
          <a:lstStyle/>
          <a:p>
            <a:endParaRPr lang="en-US" sz="4000" dirty="0"/>
          </a:p>
        </p:txBody>
      </p:sp>
    </p:spTree>
    <p:extLst>
      <p:ext uri="{BB962C8B-B14F-4D97-AF65-F5344CB8AC3E}">
        <p14:creationId xmlns:p14="http://schemas.microsoft.com/office/powerpoint/2010/main" val="1389681592"/>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“DEAR ELLE:  HONEY, MAZEL TOV!
</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SALESWOMAN:</a:t>
            </a:r>
            <a:r>
              <a:t> Oh, blondes make commission SO easy.
</a:t>
            </a:r>
          </a:p>
        </p:txBody>
      </p:sp>
    </p:spTree>
  </p:cSld>
  <p:clrMapOvr>
    <a:masterClrMapping/>
  </p:clrMapOvr>
</p:sld>
</file>

<file path=ppt/slides/slide10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I’M NOT GONNA WASTE IT.</a:t>
            </a:r>
            <a:br/>
          </a:p>
        </p:txBody>
      </p:sp>
    </p:spTree>
  </p:cSld>
  <p:clrMapOvr>
    <a:masterClrMapping/>
  </p:clrMapOvr>
</p:sld>
</file>

<file path=ppt/slides/slide10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YEAH, THERE’S A CHIP ON MY SHOULDER…</a:t>
            </a:r>
            <a:br/>
          </a:p>
        </p:txBody>
      </p:sp>
    </p:spTree>
  </p:cSld>
  <p:clrMapOvr>
    <a:masterClrMapping/>
  </p:clrMapOvr>
</p:sld>
</file>

<file path=ppt/slides/slide10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MIGHT WANNA GET ONE AS WELL.</a:t>
            </a:r>
            <a:br/>
          </a:p>
        </p:txBody>
      </p:sp>
    </p:spTree>
  </p:cSld>
  <p:clrMapOvr>
    <a:masterClrMapping/>
  </p:clrMapOvr>
</p:sld>
</file>

<file path=ppt/slides/slide10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sorry, but that sounds highly negative.
</a:t>
            </a:r>
          </a:p>
        </p:txBody>
      </p:sp>
    </p:spTree>
  </p:cSld>
  <p:clrMapOvr>
    <a:masterClrMapping/>
  </p:clrMapOvr>
</p:sld>
</file>

<file path=ppt/slides/slide10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Hey, I’m just being honest. When you weren’t born into privilege, you gotta work twice as hard. And I want my sweatshirt back.
</a:t>
            </a:r>
          </a:p>
        </p:txBody>
      </p:sp>
    </p:spTree>
  </p:cSld>
  <p:clrMapOvr>
    <a:masterClrMapping/>
  </p:clrMapOvr>
</p:sld>
</file>

<file path=ppt/slides/slide10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Wait! Two jobs plus law school?
</a:t>
            </a:r>
          </a:p>
        </p:txBody>
      </p:sp>
    </p:spTree>
  </p:cSld>
  <p:clrMapOvr>
    <a:masterClrMapping/>
  </p:clrMapOvr>
</p:sld>
</file>

<file path=ppt/slides/slide10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Seriously, how did you do it?
</a:t>
            </a:r>
          </a:p>
        </p:txBody>
      </p:sp>
    </p:spTree>
  </p:cSld>
  <p:clrMapOvr>
    <a:masterClrMapping/>
  </p:clrMapOvr>
</p:sld>
</file>

<file path=ppt/slides/slide10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I DON’T GO TO PARTIES A LOT.
</a:t>
            </a:r>
          </a:p>
        </p:txBody>
      </p:sp>
    </p:spTree>
  </p:cSld>
  <p:clrMapOvr>
    <a:masterClrMapping/>
  </p:clrMapOvr>
</p:sld>
</file>

<file path=ppt/slides/slide10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NOT GOOD USE OF THE TIME THAT I’VE GOT.</a:t>
            </a:r>
            <a:br/>
          </a:p>
        </p:txBody>
      </p:sp>
    </p:spTree>
  </p:cSld>
  <p:clrMapOvr>
    <a:masterClrMapping/>
  </p:clrMapOvr>
</p:sld>
</file>

<file path=ppt/slides/slide10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CAN’T SPEND HOURS DOIN’ MY HAIR OR STAYN’ IN SHAPE.</a:t>
            </a:r>
            <a:b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SALESWOMAN:</a:t>
            </a:r>
            <a:r>
              <a:t> Excuse me, have you seen this? It just came in; it’s perfect for a blonde.
</a:t>
            </a:r>
          </a:p>
        </p:txBody>
      </p:sp>
    </p:spTree>
  </p:cSld>
  <p:clrMapOvr>
    <a:masterClrMapping/>
  </p:clrMapOvr>
</p:sld>
</file>

<file path=ppt/slides/slide10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don’t spend hours…
</a:t>
            </a:r>
          </a:p>
        </p:txBody>
      </p:sp>
    </p:spTree>
  </p:cSld>
  <p:clrMapOvr>
    <a:masterClrMapping/>
  </p:clrMapOvr>
</p:sld>
</file>

<file path=ppt/slides/slide10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BUT I KNOW IT’LL ALL BE WORTHWHILE
</a:t>
            </a:r>
          </a:p>
        </p:txBody>
      </p:sp>
    </p:spTree>
  </p:cSld>
  <p:clrMapOvr>
    <a:masterClrMapping/>
  </p:clrMapOvr>
</p:sld>
</file>

<file path=ppt/slides/slide10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I WIN MY FIRST LUCRATIVE TRIAL</a:t>
            </a:r>
            <a:br/>
          </a:p>
        </p:txBody>
      </p:sp>
    </p:spTree>
  </p:cSld>
  <p:clrMapOvr>
    <a:masterClrMapping/>
  </p:clrMapOvr>
</p:sld>
</file>

<file path=ppt/slides/slide10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BUY MY MOM THAT GREAT BIG HOUSE OUT ON THE CAPE.</a:t>
            </a:r>
            <a:br/>
          </a:p>
        </p:txBody>
      </p:sp>
    </p:spTree>
  </p:cSld>
  <p:clrMapOvr>
    <a:masterClrMapping/>
  </p:clrMapOvr>
</p:sld>
</file>

<file path=ppt/slides/slide10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That’s so sweet.
</a:t>
            </a:r>
          </a:p>
        </p:txBody>
      </p:sp>
    </p:spTree>
  </p:cSld>
  <p:clrMapOvr>
    <a:masterClrMapping/>
  </p:clrMapOvr>
</p:sld>
</file>

<file path=ppt/slides/slide10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THAT’S THE CHIP ON MY SHOULDER.
</a:t>
            </a:r>
          </a:p>
        </p:txBody>
      </p:sp>
    </p:spTree>
  </p:cSld>
  <p:clrMapOvr>
    <a:masterClrMapping/>
  </p:clrMapOvr>
</p:sld>
</file>

<file path=ppt/slides/slide10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I HUGGED MY MOM AND TOLD HER:</a:t>
            </a:r>
            <a:r>
              <a:t>
</a:t>
            </a:r>
          </a:p>
        </p:txBody>
      </p:sp>
    </p:spTree>
  </p:cSld>
  <p:clrMapOvr>
    <a:masterClrMapping/>
  </p:clrMapOvr>
</p:sld>
</file>

<file path=ppt/slides/slide10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THE CHANCE I’VE BEEN GIVEN,</a:t>
            </a:r>
            <a:br/>
          </a:p>
        </p:txBody>
      </p:sp>
    </p:spTree>
  </p:cSld>
  <p:clrMapOvr>
    <a:masterClrMapping/>
  </p:clrMapOvr>
</p:sld>
</file>

<file path=ppt/slides/slide10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GONNA BE DRIVEN AS HELL!</a:t>
            </a:r>
            <a:br/>
          </a:p>
        </p:txBody>
      </p:sp>
    </p:spTree>
  </p:cSld>
  <p:clrMapOvr>
    <a:masterClrMapping/>
  </p:clrMapOvr>
</p:sld>
</file>

<file path=ppt/slides/slide10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THOUGH I CAN’T TAKE THE DAY OFF,</a:t>
            </a:r>
            <a:b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Right, with a half-loop stitch on china silk?
</a:t>
            </a:r>
          </a:p>
        </p:txBody>
      </p:sp>
    </p:spTree>
  </p:cSld>
  <p:clrMapOvr>
    <a:masterClrMapping/>
  </p:clrMapOvr>
</p:sld>
</file>

<file path=ppt/slides/slide10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JUST THINK OF THE PAYOFF.</a:t>
            </a:r>
            <a:br/>
          </a:p>
        </p:txBody>
      </p:sp>
    </p:spTree>
  </p:cSld>
  <p:clrMapOvr>
    <a:masterClrMapping/>
  </p:clrMapOvr>
</p:sld>
</file>

<file path=ppt/slides/slide10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NEED A CHIP ON YOUR SHOULDER,</a:t>
            </a:r>
            <a:br/>
          </a:p>
        </p:txBody>
      </p:sp>
    </p:spTree>
  </p:cSld>
  <p:clrMapOvr>
    <a:masterClrMapping/>
  </p:clrMapOvr>
</p:sld>
</file>

<file path=ppt/slides/slide10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LITTLE MISS WOODS, COMMA, ELLE:</a:t>
            </a:r>
            <a:r>
              <a:t> .
</a:t>
            </a:r>
          </a:p>
        </p:txBody>
      </p:sp>
    </p:spTree>
  </p:cSld>
  <p:clrMapOvr>
    <a:masterClrMapping/>
  </p:clrMapOvr>
</p:sld>
</file>

<file path=ppt/slides/slide10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don’t need a chip on my shoulder! I just need to prove to everyone that I’m serious!
</a:t>
            </a:r>
          </a:p>
        </p:txBody>
      </p:sp>
    </p:spTree>
  </p:cSld>
  <p:clrMapOvr>
    <a:masterClrMapping/>
  </p:clrMapOvr>
</p:sld>
</file>

<file path=ppt/slides/slide10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In your bunny suit.
</a:t>
            </a:r>
          </a:p>
        </p:txBody>
      </p:sp>
    </p:spTree>
  </p:cSld>
  <p:clrMapOvr>
    <a:masterClrMapping/>
  </p:clrMapOvr>
</p:sld>
</file>

<file path=ppt/slides/slide10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Darn. Hold on…Okay, the bunny suit was a mistake, but I was clearly misinformed.
</a:t>
            </a:r>
          </a:p>
        </p:txBody>
      </p:sp>
    </p:spTree>
  </p:cSld>
  <p:clrMapOvr>
    <a:masterClrMapping/>
  </p:clrMapOvr>
</p:sld>
</file>

<file path=ppt/slides/slide10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Where are your law books?
</a:t>
            </a:r>
          </a:p>
        </p:txBody>
      </p:sp>
    </p:spTree>
  </p:cSld>
  <p:clrMapOvr>
    <a:masterClrMapping/>
  </p:clrMapOvr>
</p:sld>
</file>

<file path=ppt/slides/slide10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a:t>
            </a:r>
          </a:p>
        </p:txBody>
      </p:sp>
    </p:spTree>
  </p:cSld>
  <p:clrMapOvr>
    <a:masterClrMapping/>
  </p:clrMapOvr>
</p:sld>
</file>

<file path=ppt/slides/slide10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Law books!!!
</a:t>
            </a:r>
          </a:p>
        </p:txBody>
      </p:sp>
    </p:spTree>
  </p:cSld>
  <p:clrMapOvr>
    <a:masterClrMapping/>
  </p:clrMapOvr>
</p:sld>
</file>

<file path=ppt/slides/slide10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They’re under the–
</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SALESWOMAN:</a:t>
            </a:r>
            <a:r>
              <a:t> Uh huh.
</a:t>
            </a:r>
          </a:p>
        </p:txBody>
      </p:sp>
    </p:spTree>
  </p:cSld>
  <p:clrMapOvr>
    <a:masterClrMapping/>
  </p:clrMapOvr>
</p:sld>
</file>

<file path=ppt/slides/slide10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Under the –
</a:t>
            </a:r>
          </a:p>
        </p:txBody>
      </p:sp>
    </p:spTree>
  </p:cSld>
  <p:clrMapOvr>
    <a:masterClrMapping/>
  </p:clrMapOvr>
</p:sld>
</file>

<file path=ppt/slides/slide10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pile of --
</a:t>
            </a:r>
          </a:p>
        </p:txBody>
      </p:sp>
    </p:spTree>
  </p:cSld>
  <p:clrMapOvr>
    <a:masterClrMapping/>
  </p:clrMapOvr>
</p:sld>
</file>

<file path=ppt/slides/slide10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 pile of --
</a:t>
            </a:r>
          </a:p>
        </p:txBody>
      </p:sp>
    </p:spTree>
  </p:cSld>
  <p:clrMapOvr>
    <a:masterClrMapping/>
  </p:clrMapOvr>
</p:sld>
</file>

<file path=ppt/slides/slide10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There! Huh. Coulda sworn...
</a:t>
            </a:r>
          </a:p>
        </p:txBody>
      </p:sp>
    </p:spTree>
  </p:cSld>
  <p:clrMapOvr>
    <a:masterClrMapping/>
  </p:clrMapOvr>
</p:sld>
</file>

<file path=ppt/slides/slide10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May I make a suggestion?
</a:t>
            </a:r>
          </a:p>
        </p:txBody>
      </p:sp>
    </p:spTree>
  </p:cSld>
  <p:clrMapOvr>
    <a:masterClrMapping/>
  </p:clrMapOvr>
</p:sld>
</file>

<file path=ppt/slides/slide10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Sure?
</a:t>
            </a:r>
          </a:p>
        </p:txBody>
      </p:sp>
    </p:spTree>
  </p:cSld>
  <p:clrMapOvr>
    <a:masterClrMapping/>
  </p:clrMapOvr>
</p:sld>
</file>

<file path=ppt/slides/slide10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THIS VANITY’S REAL PICTURESQUE,
</a:t>
            </a:r>
          </a:p>
        </p:txBody>
      </p:sp>
    </p:spTree>
  </p:cSld>
  <p:clrMapOvr>
    <a:masterClrMapping/>
  </p:clrMapOvr>
</p:sld>
</file>

<file path=ppt/slides/slide10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IT STARTED ITS LIFE AS A DESK.</a:t>
            </a:r>
            <a:br/>
          </a:p>
        </p:txBody>
      </p:sp>
    </p:spTree>
  </p:cSld>
  <p:clrMapOvr>
    <a:masterClrMapping/>
  </p:clrMapOvr>
</p:sld>
</file>

<file path=ppt/slides/slide10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CLEAR IT OFF AND FIND SOME ROOM FOR BOOKS INSTEAD.</a:t>
            </a:r>
            <a:br/>
          </a:p>
        </p:txBody>
      </p:sp>
    </p:spTree>
  </p:cSld>
  <p:clrMapOvr>
    <a:masterClrMapping/>
  </p:clrMapOvr>
</p:sld>
</file>

<file path=ppt/slides/slide10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Hey, what are you doing?
</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But the thing is, you can’t use a half-loop stitch on china silk. It’ll pucker. And you didn’t just get this in
</a:t>
            </a:r>
          </a:p>
        </p:txBody>
      </p:sp>
    </p:spTree>
  </p:cSld>
  <p:clrMapOvr>
    <a:masterClrMapping/>
  </p:clrMapOvr>
</p:sld>
</file>

<file path=ppt/slides/slide10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0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0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0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CAN YOU LIVE WITHOUT THIS? CAN YOU LIVE WITHOUT THAT?
</a:t>
            </a:r>
          </a:p>
        </p:txBody>
      </p:sp>
    </p:spTree>
  </p:cSld>
  <p:clrMapOvr>
    <a:masterClrMapping/>
  </p:clrMapOvr>
</p:sld>
</file>

<file path=ppt/slides/slide10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DON’T KNOW WHAT THIS IS...</a:t>
            </a:r>
            <a:br/>
          </a:p>
        </p:txBody>
      </p:sp>
    </p:spTree>
  </p:cSld>
  <p:clrMapOvr>
    <a:masterClrMapping/>
  </p:clrMapOvr>
</p:sld>
</file>

<file path=ppt/slides/slide10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FOR HAIR!
</a:t>
            </a:r>
          </a:p>
        </p:txBody>
      </p:sp>
    </p:spTree>
  </p:cSld>
  <p:clrMapOvr>
    <a:masterClrMapping/>
  </p:clrMapOvr>
</p:sld>
</file>

<file path=ppt/slides/slide10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WEAR A HAT.  SPEND YOUR TIME IMPROVING WHAT’S INSIDE YOUR HEAD.
</a:t>
            </a:r>
          </a:p>
        </p:txBody>
      </p:sp>
    </p:spTree>
  </p:cSld>
  <p:clrMapOvr>
    <a:masterClrMapping/>
  </p:clrMapOvr>
</p:sld>
</file>

<file path=ppt/slides/slide10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OUT! OUT!</a:t>
            </a:r>
            <a:br/>
          </a:p>
        </p:txBody>
      </p:sp>
    </p:spTree>
  </p:cSld>
  <p:clrMapOvr>
    <a:masterClrMapping/>
  </p:clrMapOvr>
</p:sld>
</file>

<file path=ppt/slides/slide10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PUT IT IN STORAGE.</a:t>
            </a:r>
            <a:br/>
          </a:p>
        </p:txBody>
      </p:sp>
    </p:spTree>
  </p:cSld>
  <p:clrMapOvr>
    <a:masterClrMapping/>
  </p:clrMapOvr>
</p:sld>
</file>

<file path=ppt/slides/slide10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SELL IT ON EBAY.</a:t>
            </a:r>
            <a:b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because I saw it in last May’s “Vogue.”</a:t>
            </a:r>
            <a:br/>
          </a:p>
        </p:txBody>
      </p:sp>
    </p:spTree>
  </p:cSld>
  <p:clrMapOvr>
    <a:masterClrMapping/>
  </p:clrMapOvr>
</p:sld>
</file>

<file path=ppt/slides/slide10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LEAVE IT BEHIND.</a:t>
            </a:r>
            <a:br/>
          </a:p>
        </p:txBody>
      </p:sp>
    </p:spTree>
  </p:cSld>
  <p:clrMapOvr>
    <a:masterClrMapping/>
  </p:clrMapOvr>
</p:sld>
</file>

<file path=ppt/slides/slide10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OUT! OUT!</a:t>
            </a:r>
            <a:br/>
          </a:p>
        </p:txBody>
      </p:sp>
    </p:spTree>
  </p:cSld>
  <p:clrMapOvr>
    <a:masterClrMapping/>
  </p:clrMapOvr>
</p:sld>
</file>

<file path=ppt/slides/slide10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ARE YOU ANGRY?</a:t>
            </a:r>
            <a:br/>
          </a:p>
        </p:txBody>
      </p:sp>
    </p:spTree>
  </p:cSld>
  <p:clrMapOvr>
    <a:masterClrMapping/>
  </p:clrMapOvr>
</p:sld>
</file>

<file path=ppt/slides/slide10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GOOD, SO GET ANGRY!</a:t>
            </a:r>
            <a:br/>
          </a:p>
        </p:txBody>
      </p:sp>
    </p:spTree>
  </p:cSld>
  <p:clrMapOvr>
    <a:masterClrMapping/>
  </p:clrMapOvr>
</p:sld>
</file>

<file path=ppt/slides/slide10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MAY FIND THE</a:t>
            </a:r>
            <a:br/>
          </a:p>
        </p:txBody>
      </p:sp>
    </p:spTree>
  </p:cSld>
  <p:clrMapOvr>
    <a:masterClrMapping/>
  </p:clrMapOvr>
</p:sld>
</file>

<file path=ppt/slides/slide10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CHIP ON YOUR SHOULDER.</a:t>
            </a:r>
            <a:br/>
          </a:p>
        </p:txBody>
      </p:sp>
    </p:spTree>
  </p:cSld>
  <p:clrMapOvr>
    <a:masterClrMapping/>
  </p:clrMapOvr>
</p:sld>
</file>

<file path=ppt/slides/slide10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UGH!
</a:t>
            </a:r>
          </a:p>
        </p:txBody>
      </p:sp>
    </p:spTree>
  </p:cSld>
  <p:clrMapOvr>
    <a:masterClrMapping/>
  </p:clrMapOvr>
</p:sld>
</file>

<file path=ppt/slides/slide10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OOH THE ROOM JUST GOT COLDER…</a:t>
            </a:r>
            <a:br/>
          </a:p>
        </p:txBody>
      </p:sp>
    </p:spTree>
  </p:cSld>
  <p:clrMapOvr>
    <a:masterClrMapping/>
  </p:clrMapOvr>
</p:sld>
</file>

<file path=ppt/slides/slide10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HEY!</a:t>
            </a:r>
            <a:br/>
          </a:p>
        </p:txBody>
      </p:sp>
    </p:spTree>
  </p:cSld>
  <p:clrMapOvr>
    <a:masterClrMapping/>
  </p:clrMapOvr>
</p:sld>
</file>

<file path=ppt/slides/slide10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WITH THE CHANCE YOU’VE BEEN GIVEN,</a:t>
            </a:r>
            <a:b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OH MY GOD. OMIGOD YOU GUYS...
</a:t>
            </a:r>
          </a:p>
        </p:txBody>
      </p:sp>
    </p:spTree>
  </p:cSld>
  <p:clrMapOvr>
    <a:masterClrMapping/>
  </p:clrMapOvr>
</p:sld>
</file>

<file path=ppt/slides/slide10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ARE YOU NOT DRIVEN AS HELL?</a:t>
            </a:r>
            <a:br/>
          </a:p>
        </p:txBody>
      </p:sp>
    </p:spTree>
  </p:cSld>
  <p:clrMapOvr>
    <a:masterClrMapping/>
  </p:clrMapOvr>
</p:sld>
</file>

<file path=ppt/slides/slide10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JUST NO WAY AROUND IT;</a:t>
            </a:r>
            <a:br/>
          </a:p>
        </p:txBody>
      </p:sp>
    </p:spTree>
  </p:cSld>
  <p:clrMapOvr>
    <a:masterClrMapping/>
  </p:clrMapOvr>
</p:sld>
</file>

<file path=ppt/slides/slide10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PLOW THROUGH TILL YOU.. FOUND IT!</a:t>
            </a:r>
            <a:br/>
          </a:p>
        </p:txBody>
      </p:sp>
    </p:spTree>
  </p:cSld>
  <p:clrMapOvr>
    <a:masterClrMapping/>
  </p:clrMapOvr>
</p:sld>
</file>

<file path=ppt/slides/slide10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BEEN READING IT HARD, I CAN TELL...
</a:t>
            </a:r>
          </a:p>
        </p:txBody>
      </p:sp>
    </p:spTree>
  </p:cSld>
  <p:clrMapOvr>
    <a:masterClrMapping/>
  </p:clrMapOvr>
</p:sld>
</file>

<file path=ppt/slides/slide10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 GIRLS:</a:t>
            </a:r>
            <a:r>
              <a:t>
</a:t>
            </a:r>
          </a:p>
        </p:txBody>
      </p:sp>
    </p:spTree>
  </p:cSld>
  <p:clrMapOvr>
    <a:masterClrMapping/>
  </p:clrMapOvr>
</p:sld>
</file>

<file path=ppt/slides/slide10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TIS A GIFT TO BE SIMPLE,</a:t>
            </a:r>
            <a:br/>
          </a:p>
        </p:txBody>
      </p:sp>
    </p:spTree>
  </p:cSld>
  <p:clrMapOvr>
    <a:masterClrMapping/>
  </p:clrMapOvr>
</p:sld>
</file>

<file path=ppt/slides/slide10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TIS A GIFT TO BE FREE.</a:t>
            </a:r>
            <a:br/>
          </a:p>
        </p:txBody>
      </p:sp>
    </p:spTree>
  </p:cSld>
  <p:clrMapOvr>
    <a:masterClrMapping/>
  </p:clrMapOvr>
</p:sld>
</file>

<file path=ppt/slides/slide10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MM MM MM MM MM MM</a:t>
            </a:r>
            <a:br/>
          </a:p>
        </p:txBody>
      </p:sp>
    </p:spTree>
  </p:cSld>
  <p:clrMapOvr>
    <a:masterClrMapping/>
  </p:clrMapOvr>
</p:sld>
</file>

<file path=ppt/slides/slide10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MM MM MM MM MM MM MM</a:t>
            </a:r>
            <a:br/>
          </a:p>
        </p:txBody>
      </p:sp>
    </p:spTree>
  </p:cSld>
  <p:clrMapOvr>
    <a:masterClrMapping/>
  </p:clrMapOvr>
</p:sld>
</file>

<file path=ppt/slides/slide10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t>
            </a:r>
            <a:b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not about to buy last year’s dress at this year’s price.
</a:t>
            </a:r>
          </a:p>
        </p:txBody>
      </p:sp>
    </p:spTree>
  </p:cSld>
  <p:clrMapOvr>
    <a:masterClrMapping/>
  </p:clrMapOvr>
</p:sld>
</file>

<file path=ppt/slides/slide10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0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Bye, Warner! Have a great Thanksgiving! Say hi to your Mom and Dad for me! And Grandma Bootsie!
</a:t>
            </a:r>
          </a:p>
        </p:txBody>
      </p:sp>
    </p:spTree>
  </p:cSld>
  <p:clrMapOvr>
    <a:masterClrMapping/>
  </p:clrMapOvr>
</p:sld>
</file>

<file path=ppt/slides/slide10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forget, is Grandma Bootsie giving up weekends and nights to help you study? Oh, wait, no, that’s me.
</a:t>
            </a:r>
          </a:p>
        </p:txBody>
      </p:sp>
    </p:spTree>
  </p:cSld>
  <p:clrMapOvr>
    <a:masterClrMapping/>
  </p:clrMapOvr>
</p:sld>
</file>

<file path=ppt/slides/slide10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Define Malum prohibitum.</a:t>
            </a:r>
            <a:br/>
          </a:p>
        </p:txBody>
      </p:sp>
    </p:spTree>
  </p:cSld>
  <p:clrMapOvr>
    <a:masterClrMapping/>
  </p:clrMapOvr>
</p:sld>
</file>

<file path=ppt/slides/slide10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“Malum prohibitum” is …
</a:t>
            </a:r>
          </a:p>
        </p:txBody>
      </p:sp>
    </p:spTree>
  </p:cSld>
  <p:clrMapOvr>
    <a:masterClrMapping/>
  </p:clrMapOvr>
</p:sld>
</file>

<file path=ppt/slides/slide10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An act prohibited by…
</a:t>
            </a:r>
          </a:p>
        </p:txBody>
      </p:sp>
    </p:spTree>
  </p:cSld>
  <p:clrMapOvr>
    <a:masterClrMapping/>
  </p:clrMapOvr>
</p:sld>
</file>

<file path=ppt/slides/slide10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Prohibited by law! Like jaywalking! Or chewing gum in Singapore.
</a:t>
            </a:r>
          </a:p>
        </p:txBody>
      </p:sp>
    </p:spTree>
  </p:cSld>
  <p:clrMapOvr>
    <a:masterClrMapping/>
  </p:clrMapOvr>
</p:sld>
</file>

<file path=ppt/slides/slide10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Therefore “Malum in se” means:
</a:t>
            </a:r>
          </a:p>
        </p:txBody>
      </p:sp>
    </p:spTree>
  </p:cSld>
  <p:clrMapOvr>
    <a:masterClrMapping/>
  </p:clrMapOvr>
</p:sld>
</file>

<file path=ppt/slides/slide10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 action that’s… evil in itself! Assault, murder, white shoes after Labor Day…
</a:t>
            </a:r>
          </a:p>
        </p:txBody>
      </p:sp>
    </p:spTree>
  </p:cSld>
  <p:clrMapOvr>
    <a:masterClrMapping/>
  </p:clrMapOvr>
</p:sld>
</file>

<file path=ppt/slides/slide10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Good.  Where you going?
</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…ELLE SAW RIGHT THROUGH THAT SALESGIRL’S LIES.
</a:t>
            </a:r>
          </a:p>
        </p:txBody>
      </p:sp>
    </p:spTree>
  </p:cSld>
  <p:clrMapOvr>
    <a:masterClrMapping/>
  </p:clrMapOvr>
</p:sld>
</file>

<file path=ppt/slides/slide10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Home, of course. Thanksgiving break, remember?
</a:t>
            </a:r>
          </a:p>
        </p:txBody>
      </p:sp>
    </p:spTree>
  </p:cSld>
  <p:clrMapOvr>
    <a:masterClrMapping/>
  </p:clrMapOvr>
</p:sld>
</file>

<file path=ppt/slides/slide10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Interesting.
</a:t>
            </a:r>
          </a:p>
        </p:txBody>
      </p:sp>
    </p:spTree>
  </p:cSld>
  <p:clrMapOvr>
    <a:masterClrMapping/>
  </p:clrMapOvr>
</p:sld>
</file>

<file path=ppt/slides/slide10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a:t>
            </a:r>
          </a:p>
        </p:txBody>
      </p:sp>
    </p:spTree>
  </p:cSld>
  <p:clrMapOvr>
    <a:masterClrMapping/>
  </p:clrMapOvr>
</p:sld>
</file>

<file path=ppt/slides/slide10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I PREDICT YOU WILL PROBABLY PASS….
</a:t>
            </a:r>
          </a:p>
        </p:txBody>
      </p:sp>
    </p:spTree>
  </p:cSld>
  <p:clrMapOvr>
    <a:masterClrMapping/>
  </p:clrMapOvr>
</p:sld>
</file>

<file path=ppt/slides/slide10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Yes!
</a:t>
            </a:r>
          </a:p>
        </p:txBody>
      </p:sp>
    </p:spTree>
  </p:cSld>
  <p:clrMapOvr>
    <a:masterClrMapping/>
  </p:clrMapOvr>
</p:sld>
</file>

<file path=ppt/slides/slide10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…IN THE BOTTOM PERCENT OF YOUR CLASS.
</a:t>
            </a:r>
          </a:p>
        </p:txBody>
      </p:sp>
    </p:spTree>
  </p:cSld>
  <p:clrMapOvr>
    <a:masterClrMapping/>
  </p:clrMapOvr>
</p:sld>
</file>

<file path=ppt/slides/slide10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a:t>
            </a:r>
          </a:p>
        </p:txBody>
      </p:sp>
    </p:spTree>
  </p:cSld>
  <p:clrMapOvr>
    <a:masterClrMapping/>
  </p:clrMapOvr>
</p:sld>
</file>

<file path=ppt/slides/slide10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IF YOU’RE GOING FOR MEDIOCRE? YOU’VE DONE GREAT.
</a:t>
            </a:r>
          </a:p>
        </p:txBody>
      </p:sp>
    </p:spTree>
  </p:cSld>
  <p:clrMapOvr>
    <a:masterClrMapping/>
  </p:clrMapOvr>
</p:sld>
</file>

<file path=ppt/slides/slide10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That’s not fair!
</a:t>
            </a:r>
          </a:p>
        </p:txBody>
      </p:sp>
    </p:spTree>
  </p:cSld>
  <p:clrMapOvr>
    <a:masterClrMapping/>
  </p:clrMapOvr>
</p:sld>
</file>

<file path=ppt/slides/slide10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…WHAT’S NOT FAIR IS I’M HERE EV’RY NIGHT.
</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 may be perfect for a blonde, but I’m not THAT blonde.
</a:t>
            </a:r>
          </a:p>
        </p:txBody>
      </p:sp>
    </p:spTree>
  </p:cSld>
  <p:clrMapOvr>
    <a:masterClrMapping/>
  </p:clrMapOvr>
</p:sld>
</file>

<file path=ppt/slides/slide10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YOU’RE DOIN’ THIS, LET’S DO IT RIGHT.</a:t>
            </a:r>
            <a:br/>
          </a:p>
        </p:txBody>
      </p:sp>
    </p:spTree>
  </p:cSld>
  <p:clrMapOvr>
    <a:masterClrMapping/>
  </p:clrMapOvr>
</p:sld>
</file>

<file path=ppt/slides/slide10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MIGHT I VENTURE YOUR VACATION PLANS CAN WAIT?</a:t>
            </a:r>
            <a:br/>
          </a:p>
        </p:txBody>
      </p:sp>
    </p:spTree>
  </p:cSld>
  <p:clrMapOvr>
    <a:masterClrMapping/>
  </p:clrMapOvr>
</p:sld>
</file>

<file path=ppt/slides/slide10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AARGH!!
</a:t>
            </a:r>
          </a:p>
        </p:txBody>
      </p:sp>
    </p:spTree>
  </p:cSld>
  <p:clrMapOvr>
    <a:masterClrMapping/>
  </p:clrMapOvr>
</p:sld>
</file>

<file path=ppt/slides/slide10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 GIRLS:</a:t>
            </a:r>
            <a:r>
              <a:t> GLO-O-O-RIA IN EXCELSIS DEO...
</a:t>
            </a:r>
          </a:p>
        </p:txBody>
      </p:sp>
    </p:spTree>
  </p:cSld>
  <p:clrMapOvr>
    <a:masterClrMapping/>
  </p:clrMapOvr>
</p:sld>
</file>

<file path=ppt/slides/slide10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0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0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0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Bye Warner! Merry Christmas! Enjoy Vail!
</a:t>
            </a:r>
          </a:p>
        </p:txBody>
      </p:sp>
    </p:spTree>
  </p:cSld>
  <p:clrMapOvr>
    <a:masterClrMapping/>
  </p:clrMapOvr>
</p:sld>
</file>

<file path=ppt/slides/slide10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Okay, focus, Elle, focus! The case of “Russell v. Sullivan” …
</a:t>
            </a:r>
          </a:p>
        </p:txBody>
      </p:sp>
    </p:spTree>
  </p:cSld>
  <p:clrMapOvr>
    <a:masterClrMapping/>
  </p:clrMapOvr>
</p:sld>
</file>

<file path=ppt/slides/slide10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 determined that Russell was legally the child’s father even though he was just a sperm donor.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FUTURE’S TAKING OFF...</a:t>
            </a:r>
            <a:b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MAY BE IN LOVE BUT I’M NOT STUPID, LADY,  I’VE GOT EYES.</a:t>
            </a:r>
            <a:br/>
          </a:p>
        </p:txBody>
      </p:sp>
    </p:spTree>
  </p:cSld>
  <p:clrMapOvr>
    <a:masterClrMapping/>
  </p:clrMapOvr>
</p:sld>
</file>

<file path=ppt/slides/slide1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Gold star.
</a:t>
            </a:r>
          </a:p>
        </p:txBody>
      </p:sp>
    </p:spTree>
  </p:cSld>
  <p:clrMapOvr>
    <a:masterClrMapping/>
  </p:clrMapOvr>
</p:sld>
</file>

<file path=ppt/slides/slide1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Ho, ho, ho.
</a:t>
            </a:r>
          </a:p>
        </p:txBody>
      </p:sp>
    </p:spTree>
  </p:cSld>
  <p:clrMapOvr>
    <a:masterClrMapping/>
  </p:clrMapOvr>
</p:sld>
</file>

<file path=ppt/slides/slide1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 This is my friend, Paulette.
</a:t>
            </a:r>
          </a:p>
        </p:txBody>
      </p:sp>
    </p:spTree>
  </p:cSld>
  <p:clrMapOvr>
    <a:masterClrMapping/>
  </p:clrMapOvr>
</p:sld>
</file>

<file path=ppt/slides/slide1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Hi.
</a:t>
            </a:r>
          </a:p>
        </p:txBody>
      </p:sp>
    </p:spTree>
  </p:cSld>
  <p:clrMapOvr>
    <a:masterClrMapping/>
  </p:clrMapOvr>
</p:sld>
</file>

<file path=ppt/slides/slide1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Hey there.
</a:t>
            </a:r>
          </a:p>
        </p:txBody>
      </p:sp>
    </p:spTree>
  </p:cSld>
  <p:clrMapOvr>
    <a:masterClrMapping/>
  </p:clrMapOvr>
</p:sld>
</file>

<file path=ppt/slides/slide1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For you. Not quite as good as going home for Christmas, but…
</a:t>
            </a:r>
          </a:p>
        </p:txBody>
      </p:sp>
    </p:spTree>
  </p:cSld>
  <p:clrMapOvr>
    <a:masterClrMapping/>
  </p:clrMapOvr>
</p:sld>
</file>

<file path=ppt/slides/slide1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are TOO sweet!
</a:t>
            </a:r>
          </a:p>
        </p:txBody>
      </p:sp>
    </p:spTree>
  </p:cSld>
  <p:clrMapOvr>
    <a:masterClrMapping/>
  </p:clrMapOvr>
</p:sld>
</file>

<file path=ppt/slides/slide1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It’s a real timesaver! It’s shampoo and conditioner in one!
</a:t>
            </a:r>
          </a:p>
        </p:txBody>
      </p:sp>
    </p:spTree>
  </p:cSld>
  <p:clrMapOvr>
    <a:masterClrMapping/>
  </p:clrMapOvr>
</p:sld>
</file>

<file path=ppt/slides/slide1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Aaaaaaagggghhhhh…
</a:t>
            </a:r>
          </a:p>
        </p:txBody>
      </p:sp>
    </p:spTree>
  </p:cSld>
  <p:clrMapOvr>
    <a:masterClrMapping/>
  </p:clrMapOvr>
</p:sld>
</file>

<file path=ppt/slides/slide1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Hair care? I love this guy! So I’ll just leave you two alone then…. Bye bye.
</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STORE MANAGER:</a:t>
            </a:r>
            <a:r>
              <a:t> OMIGOD!  ELLE:  WOODS!
</a:t>
            </a:r>
          </a:p>
        </p:txBody>
      </p:sp>
    </p:spTree>
  </p:cSld>
  <p:clrMapOvr>
    <a:masterClrMapping/>
  </p:clrMapOvr>
</p:sld>
</file>

<file path=ppt/slides/slide1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 you. You are so adorable to think of me.
</a:t>
            </a:r>
          </a:p>
        </p:txBody>
      </p:sp>
    </p:spTree>
  </p:cSld>
  <p:clrMapOvr>
    <a:masterClrMapping/>
  </p:clrMapOvr>
</p:sld>
</file>

<file path=ppt/slides/slide1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Hey. Have you seen Viv? I’ve been looking everywhere for her…
</a:t>
            </a:r>
          </a:p>
        </p:txBody>
      </p:sp>
    </p:spTree>
  </p:cSld>
  <p:clrMapOvr>
    <a:masterClrMapping/>
  </p:clrMapOvr>
</p:sld>
</file>

<file path=ppt/slides/slide1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Umm… Yeah, I mean no.
</a:t>
            </a:r>
          </a:p>
        </p:txBody>
      </p:sp>
    </p:spTree>
  </p:cSld>
  <p:clrMapOvr>
    <a:masterClrMapping/>
  </p:clrMapOvr>
</p:sld>
</file>

<file path=ppt/slides/slide1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Great. We’re gonna miss our flight.
</a:t>
            </a:r>
          </a:p>
        </p:txBody>
      </p:sp>
    </p:spTree>
  </p:cSld>
  <p:clrMapOvr>
    <a:masterClrMapping/>
  </p:clrMapOvr>
</p:sld>
</file>

<file path=ppt/slides/slide1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Um, Elle – ?
</a:t>
            </a:r>
          </a:p>
        </p:txBody>
      </p:sp>
    </p:spTree>
  </p:cSld>
  <p:clrMapOvr>
    <a:masterClrMapping/>
  </p:clrMapOvr>
</p:sld>
</file>

<file path=ppt/slides/slide1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DON’T KNOW IF YOU’VE NOTICED BEFORE,</a:t>
            </a:r>
            <a:br/>
          </a:p>
        </p:txBody>
      </p:sp>
    </p:spTree>
  </p:cSld>
  <p:clrMapOvr>
    <a:masterClrMapping/>
  </p:clrMapOvr>
</p:sld>
</file>

<file path=ppt/slides/slide1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EACH TIME WARNER  WALKS THROUGH THE DOOR,</a:t>
            </a:r>
            <a:br/>
          </a:p>
        </p:txBody>
      </p:sp>
    </p:spTree>
  </p:cSld>
  <p:clrMapOvr>
    <a:masterClrMapping/>
  </p:clrMapOvr>
</p:sld>
</file>

<file path=ppt/slides/slide1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I.Q. GOES DOWN TO FORTY. MAYBE LESS.</a:t>
            </a:r>
            <a:br/>
          </a:p>
        </p:txBody>
      </p:sp>
    </p:spTree>
  </p:cSld>
  <p:clrMapOvr>
    <a:masterClrMapping/>
  </p:clrMapOvr>
</p:sld>
</file>

<file path=ppt/slides/slide1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Huh?
</a:t>
            </a:r>
          </a:p>
        </p:txBody>
      </p:sp>
    </p:spTree>
  </p:cSld>
  <p:clrMapOvr>
    <a:masterClrMapping/>
  </p:clrMapOvr>
</p:sld>
</file>

<file path=ppt/slides/slide1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THOUGH IT’S HARDLY MY BUSINESS TO SAY,
</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SORRY, OUR MISTAKE --</a:t>
            </a:r>
            <a:br/>
          </a:p>
        </p:txBody>
      </p:sp>
    </p:spTree>
  </p:cSld>
  <p:clrMapOvr>
    <a:masterClrMapping/>
  </p:clrMapOvr>
</p:sld>
</file>

<file path=ppt/slides/slide1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COULD IT BE THE REAL THING IN YOUR WAY</a:t>
            </a:r>
            <a:br/>
          </a:p>
        </p:txBody>
      </p:sp>
    </p:spTree>
  </p:cSld>
  <p:clrMapOvr>
    <a:masterClrMapping/>
  </p:clrMapOvr>
</p:sld>
</file>

<file path=ppt/slides/slide1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THE VERY GUY YOU’RE TRYING TO IMPRESS?</a:t>
            </a:r>
            <a:br/>
          </a:p>
        </p:txBody>
      </p:sp>
    </p:spTree>
  </p:cSld>
  <p:clrMapOvr>
    <a:masterClrMapping/>
  </p:clrMapOvr>
</p:sld>
</file>

<file path=ppt/slides/slide1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YES!
</a:t>
            </a:r>
          </a:p>
        </p:txBody>
      </p:sp>
    </p:spTree>
  </p:cSld>
  <p:clrMapOvr>
    <a:masterClrMapping/>
  </p:clrMapOvr>
</p:sld>
</file>

<file path=ppt/slides/slide1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BEEN</a:t>
            </a:r>
            <a:br/>
          </a:p>
        </p:txBody>
      </p:sp>
    </p:spTree>
  </p:cSld>
  <p:clrMapOvr>
    <a:masterClrMapping/>
  </p:clrMapOvr>
</p:sld>
</file>

<file path=ppt/slides/slide1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SMILING ‘N SWEET’N</a:t>
            </a:r>
            <a:br/>
          </a:p>
        </p:txBody>
      </p:sp>
    </p:spTree>
  </p:cSld>
  <p:clrMapOvr>
    <a:masterClrMapping/>
  </p:clrMapOvr>
</p:sld>
</file>

<file path=ppt/slides/slide1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THOROUGHLY BEATEN,</a:t>
            </a:r>
            <a:br/>
          </a:p>
        </p:txBody>
      </p:sp>
    </p:spTree>
  </p:cSld>
  <p:clrMapOvr>
    <a:masterClrMapping/>
  </p:clrMapOvr>
</p:sld>
</file>

<file path=ppt/slides/slide1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BLOWING MY CHANCE.</a:t>
            </a:r>
            <a:br/>
          </a:p>
        </p:txBody>
      </p:sp>
    </p:spTree>
  </p:cSld>
  <p:clrMapOvr>
    <a:masterClrMapping/>
  </p:clrMapOvr>
</p:sld>
</file>

<file path=ppt/slides/slide1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NOT CHASE HIM AWAY,</a:t>
            </a:r>
            <a:br/>
          </a:p>
        </p:txBody>
      </p:sp>
    </p:spTree>
  </p:cSld>
  <p:clrMapOvr>
    <a:masterClrMapping/>
  </p:clrMapOvr>
</p:sld>
</file>

<file path=ppt/slides/slide1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FACE HIM AND SAY</a:t>
            </a:r>
            <a:br/>
          </a:p>
        </p:txBody>
      </p:sp>
    </p:spTree>
  </p:cSld>
  <p:clrMapOvr>
    <a:masterClrMapping/>
  </p:clrMapOvr>
</p:sld>
</file>

<file path=ppt/slides/slide1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“HEY, PUNK, LET’S DANCE!”</a:t>
            </a: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COURTNEY, TAKE YOUR BREAK --</a:t>
            </a:r>
            <a:br/>
          </a:p>
        </p:txBody>
      </p:sp>
    </p:spTree>
  </p:cSld>
  <p:clrMapOvr>
    <a:masterClrMapping/>
  </p:clrMapOvr>
</p:sld>
</file>

<file path=ppt/slides/slide1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GREEK CHORUS
</a:t>
            </a:r>
          </a:p>
        </p:txBody>
      </p:sp>
    </p:spTree>
  </p:cSld>
  <p:clrMapOvr>
    <a:masterClrMapping/>
  </p:clrMapOvr>
</p:sld>
</file>

<file path=ppt/slides/slide1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CHIP ON MY SHOULDER                                              OOH OOH</a:t>
            </a:r>
            <a:br/>
          </a:p>
        </p:txBody>
      </p:sp>
    </p:spTree>
  </p:cSld>
  <p:clrMapOvr>
    <a:masterClrMapping/>
  </p:clrMapOvr>
</p:sld>
</file>

<file path=ppt/slides/slide1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MAKES ME SMARTER AND BOLDER.                                  OOH</a:t>
            </a:r>
            <a:br/>
          </a:p>
        </p:txBody>
      </p:sp>
    </p:spTree>
  </p:cSld>
  <p:clrMapOvr>
    <a:masterClrMapping/>
  </p:clrMapOvr>
</p:sld>
</file>

<file path=ppt/slides/slide1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MORE WHINING OR BLAMING,                                   AAH AAH</a:t>
            </a:r>
            <a:br/>
          </a:p>
        </p:txBody>
      </p:sp>
    </p:spTree>
  </p:cSld>
  <p:clrMapOvr>
    <a:masterClrMapping/>
  </p:clrMapOvr>
</p:sld>
</file>

<file path=ppt/slides/slide1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AM RE-CLAIMING MY PRIDE!                                             CLAIMING MY PRIDE!</a:t>
            </a:r>
            <a:br/>
          </a:p>
        </p:txBody>
      </p:sp>
    </p:spTree>
  </p:cSld>
  <p:clrMapOvr>
    <a:masterClrMapping/>
  </p:clrMapOvr>
</p:sld>
</file>

<file path=ppt/slides/slide1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GRAB THAT BOOK AND LET’S DO THIS -                           AH AH</a:t>
            </a:r>
            <a:br/>
          </a:p>
        </p:txBody>
      </p:sp>
    </p:spTree>
  </p:cSld>
  <p:clrMapOvr>
    <a:masterClrMapping/>
  </p:clrMapOvr>
</p:sld>
</file>

<file path=ppt/slides/slide1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INSTEAD OF DOODLING HEARTS ALL                                DOODLING HEARTS ALL</a:t>
            </a:r>
            <a:br/>
          </a:p>
        </p:txBody>
      </p:sp>
    </p:spTree>
  </p:cSld>
  <p:clrMapOvr>
    <a:masterClrMapping/>
  </p:clrMapOvr>
</p:sld>
</file>

<file path=ppt/slides/slide1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THROUGH THIS                                                                     THROUGH THIS</a:t>
            </a:r>
            <a:br/>
          </a:p>
        </p:txBody>
      </p:sp>
    </p:spTree>
  </p:cSld>
  <p:clrMapOvr>
    <a:masterClrMapping/>
  </p:clrMapOvr>
</p:sld>
</file>

<file path=ppt/slides/slide1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THERE’S A CHIP ON MY SHOULDER…                     CHIP ON MY SHOULDER</a:t>
            </a:r>
            <a:br/>
          </a:p>
        </p:txBody>
      </p:sp>
    </p:spTree>
  </p:cSld>
  <p:clrMapOvr>
    <a:masterClrMapping/>
  </p:clrMapOvr>
</p:sld>
</file>

<file path=ppt/slides/slide1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SEE HIM KNOCK IT ASIDE.                                        AH AH AH AH AH AH</a:t>
            </a:r>
            <a:b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IGNORE HER, SHE HASN’T BEEN WELL…</a:t>
            </a:r>
            <a:br/>
          </a:p>
        </p:txBody>
      </p:sp>
    </p:spTree>
  </p:cSld>
  <p:clrMapOvr>
    <a:masterClrMapping/>
  </p:clrMapOvr>
</p:sld>
</file>

<file path=ppt/slides/slide1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DAUGHTER OF DELTA NU!
</a:t>
            </a:r>
          </a:p>
        </p:txBody>
      </p:sp>
    </p:spTree>
  </p:cSld>
  <p:clrMapOvr>
    <a:masterClrMapping/>
  </p:clrMapOvr>
</p:sld>
</file>

<file path=ppt/slides/slide1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SHOW ‘EM THAT YOU’RE NO FOOL…</a:t>
            </a:r>
            <a:br/>
          </a:p>
        </p:txBody>
      </p:sp>
    </p:spTree>
  </p:cSld>
  <p:clrMapOvr>
    <a:masterClrMapping/>
  </p:clrMapOvr>
</p:sld>
</file>

<file path=ppt/slides/slide1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DAUGHTER OF DELTA NU!</a:t>
            </a:r>
            <a:br/>
          </a:p>
        </p:txBody>
      </p:sp>
    </p:spTree>
  </p:cSld>
  <p:clrMapOvr>
    <a:masterClrMapping/>
  </p:clrMapOvr>
</p:sld>
</file>

<file path=ppt/slides/slide1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BACK TO SCHOOL WITH A BIG CHIP ON YOUR SHOULDER!</a:t>
            </a:r>
            <a:br/>
          </a:p>
        </p:txBody>
      </p:sp>
    </p:spTree>
  </p:cSld>
  <p:clrMapOvr>
    <a:masterClrMapping/>
  </p:clrMapOvr>
</p:sld>
</file>

<file path=ppt/slides/slide1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Mr. Lattimer wasn’t stalking. He was clearly within his rights to ask for visitation… Russell v. Sullivan.
</a:t>
            </a:r>
          </a:p>
        </p:txBody>
      </p:sp>
    </p:spTree>
  </p:cSld>
  <p:clrMapOvr>
    <a:masterClrMapping/>
  </p:clrMapOvr>
</p:sld>
</file>

<file path=ppt/slides/slide1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But Russell was known to the mother. Lattimer was an anonymous donor.
</a:t>
            </a:r>
          </a:p>
        </p:txBody>
      </p:sp>
    </p:spTree>
  </p:cSld>
  <p:clrMapOvr>
    <a:masterClrMapping/>
  </p:clrMapOvr>
</p:sld>
</file>

<file path=ppt/slides/slide1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Well yeah, but without Mr. Lattimer’s sperm, the child in question wouldn’t exist.
</a:t>
            </a:r>
          </a:p>
        </p:txBody>
      </p:sp>
    </p:spTree>
  </p:cSld>
  <p:clrMapOvr>
    <a:masterClrMapping/>
  </p:clrMapOvr>
</p:sld>
</file>

<file path=ppt/slides/slide1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Now you’re thinking like a lawyer.
</a:t>
            </a:r>
          </a:p>
        </p:txBody>
      </p:sp>
    </p:spTree>
  </p:cSld>
  <p:clrMapOvr>
    <a:masterClrMapping/>
  </p:clrMapOvr>
</p:sld>
</file>

<file path=ppt/slides/slide1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Yes, Ms. Woods?
</a:t>
            </a:r>
          </a:p>
        </p:txBody>
      </p:sp>
    </p:spTree>
  </p:cSld>
  <p:clrMapOvr>
    <a:masterClrMapping/>
  </p:clrMapOvr>
</p:sld>
</file>

<file path=ppt/slides/slide1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Mr. Huntington makes an excellent point, but did the defendant keep a log of every sperm emission made
</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TRY THIS! LATEST FROM MILAN...</a:t>
            </a:r>
            <a:br/>
          </a:p>
        </p:txBody>
      </p:sp>
    </p:spTree>
  </p:cSld>
  <p:clrMapOvr>
    <a:masterClrMapping/>
  </p:clrMapOvr>
</p:sld>
</file>

<file path=ppt/slides/slide1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throughout his life?</a:t>
            </a:r>
            <a:br/>
          </a:p>
        </p:txBody>
      </p:sp>
    </p:spTree>
  </p:cSld>
  <p:clrMapOvr>
    <a:masterClrMapping/>
  </p:clrMapOvr>
</p:sld>
</file>

<file path=ppt/slides/slide1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Interesting. Why do you ask?
</a:t>
            </a:r>
          </a:p>
        </p:txBody>
      </p:sp>
    </p:spTree>
  </p:cSld>
  <p:clrMapOvr>
    <a:masterClrMapping/>
  </p:clrMapOvr>
</p:sld>
</file>

<file path=ppt/slides/slide1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Well, unless the defendant attempted to contact every sexual encounter to find if a child resulted from
</a:t>
            </a:r>
          </a:p>
        </p:txBody>
      </p:sp>
    </p:spTree>
  </p:cSld>
  <p:clrMapOvr>
    <a:masterClrMapping/>
  </p:clrMapOvr>
</p:sld>
</file>

<file path=ppt/slides/slide1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those unions, he has no parental claim over this child whatsoever. Why now, why this sperm?</a:t>
            </a:r>
            <a:br/>
          </a:p>
        </p:txBody>
      </p:sp>
    </p:spTree>
  </p:cSld>
  <p:clrMapOvr>
    <a:masterClrMapping/>
  </p:clrMapOvr>
</p:sld>
</file>

<file path=ppt/slides/slide1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 see your point.
</a:t>
            </a:r>
          </a:p>
        </p:txBody>
      </p:sp>
    </p:spTree>
  </p:cSld>
  <p:clrMapOvr>
    <a:masterClrMapping/>
  </p:clrMapOvr>
</p:sld>
</file>

<file path=ppt/slides/slide1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by Mr. Huntington’s standard, all masturbatory emissions where the sperm was clearly not
</a:t>
            </a:r>
          </a:p>
        </p:txBody>
      </p:sp>
    </p:spTree>
  </p:cSld>
  <p:clrMapOvr>
    <a:masterClrMapping/>
  </p:clrMapOvr>
</p:sld>
</file>

<file path=ppt/slides/slide1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seeking an egg could be called reckless abandonment.</a:t>
            </a:r>
            <a:br/>
          </a:p>
        </p:txBody>
      </p:sp>
    </p:spTree>
  </p:cSld>
  <p:clrMapOvr>
    <a:masterClrMapping/>
  </p:clrMapOvr>
</p:sld>
</file>

<file path=ppt/slides/slide1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Ms. Woods, you just won your case.
</a:t>
            </a:r>
          </a:p>
        </p:txBody>
      </p:sp>
    </p:spTree>
  </p:cSld>
  <p:clrMapOvr>
    <a:masterClrMapping/>
  </p:clrMapOvr>
</p:sld>
</file>

<file path=ppt/slides/slide1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MY GOD…                                    
</a:t>
            </a:r>
          </a:p>
        </p:txBody>
      </p:sp>
    </p:spTree>
  </p:cSld>
  <p:clrMapOvr>
    <a:masterClrMapping/>
  </p:clrMapOvr>
</p:sld>
</file>

<file path=ppt/slides/slide1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WAIT, HOLD ON, WE JUST WON THE CASE?
</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ON, TRY IT ON.</a:t>
            </a:r>
            <a:br/>
          </a:p>
        </p:txBody>
      </p:sp>
    </p:spTree>
  </p:cSld>
  <p:clrMapOvr>
    <a:masterClrMapping/>
  </p:clrMapOvr>
</p:sld>
</file>

<file path=ppt/slides/slide1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OH MY GOD… ELLE:  GOT ALL UP IN WARNER: ’S FACE.
</a:t>
            </a:r>
          </a:p>
        </p:txBody>
      </p:sp>
    </p:spTree>
  </p:cSld>
  <p:clrMapOvr>
    <a:masterClrMapping/>
  </p:clrMapOvr>
</p:sld>
</file>

<file path=ppt/slides/slide1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 EMMET:</a:t>
            </a:r>
            <a:r>
              <a:t> OH MY GOD!
</a:t>
            </a:r>
          </a:p>
        </p:txBody>
      </p:sp>
    </p:spTree>
  </p:cSld>
  <p:clrMapOvr>
    <a:masterClrMapping/>
  </p:clrMapOvr>
</p:sld>
</file>

<file path=ppt/slides/slide1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I AM STARTING TO LIKE THIS PLACE!
</a:t>
            </a:r>
          </a:p>
        </p:txBody>
      </p:sp>
    </p:spTree>
  </p:cSld>
  <p:clrMapOvr>
    <a:masterClrMapping/>
  </p:clrMapOvr>
</p:sld>
</file>

<file path=ppt/slides/slide1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AARON:</a:t>
            </a:r>
            <a:r>
              <a:t> OH MY GOD...
</a:t>
            </a:r>
          </a:p>
        </p:txBody>
      </p:sp>
    </p:spTree>
  </p:cSld>
  <p:clrMapOvr>
    <a:masterClrMapping/>
  </p:clrMapOvr>
</p:sld>
</file>

<file path=ppt/slides/slide1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OH MY GOD...
</a:t>
            </a:r>
          </a:p>
        </p:txBody>
      </p:sp>
    </p:spTree>
  </p:cSld>
  <p:clrMapOvr>
    <a:masterClrMapping/>
  </p:clrMapOvr>
</p:sld>
</file>

<file path=ppt/slides/slide1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HOLY CRAP!
</a:t>
            </a:r>
          </a:p>
        </p:txBody>
      </p:sp>
    </p:spTree>
  </p:cSld>
  <p:clrMapOvr>
    <a:masterClrMapping/>
  </p:clrMapOvr>
</p:sld>
</file>

<file path=ppt/slides/slide1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OH MY GOD...
</a:t>
            </a:r>
          </a:p>
        </p:txBody>
      </p:sp>
    </p:spTree>
  </p:cSld>
  <p:clrMapOvr>
    <a:masterClrMapping/>
  </p:clrMapOvr>
</p:sld>
</file>

<file path=ppt/slides/slide1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OH MY G---
</a:t>
            </a:r>
          </a:p>
        </p:txBody>
      </p:sp>
    </p:spTree>
  </p:cSld>
  <p:clrMapOvr>
    <a:masterClrMapping/>
  </p:clrMapOvr>
</p:sld>
</file>

<file path=ppt/slides/slide1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Ms. Woods, excellent work today. I assume you’re applying for my internship. Do you have a resume?
</a:t>
            </a:r>
          </a:p>
        </p:txBody>
      </p:sp>
    </p:spTree>
  </p:cSld>
  <p:clrMapOvr>
    <a:masterClrMapping/>
  </p:clrMapOvr>
</p:sld>
</file>

<file path=ppt/slides/slide1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one step ahead of you. Here you go and thanks in advance for your consideration.
</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TAKE CARE OF MY BEST CLIENTELE.</a:t>
            </a:r>
            <a:br/>
          </a:p>
        </p:txBody>
      </p:sp>
    </p:spTree>
  </p:cSld>
  <p:clrMapOvr>
    <a:masterClrMapping/>
  </p:clrMapOvr>
</p:sld>
</file>

<file path=ppt/slides/slide1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Dear God, it’s scented… 2 months ago I would have recycled this. Make sure to put it on file.
</a:t>
            </a:r>
          </a:p>
        </p:txBody>
      </p:sp>
    </p:spTree>
  </p:cSld>
  <p:clrMapOvr>
    <a:masterClrMapping/>
  </p:clrMapOvr>
</p:sld>
</file>

<file path=ppt/slides/slide1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GUESS SHE GOT A CHIP ON HER SHOULDER.
</a:t>
            </a:r>
          </a:p>
        </p:txBody>
      </p:sp>
    </p:spTree>
  </p:cSld>
  <p:clrMapOvr>
    <a:masterClrMapping/>
  </p:clrMapOvr>
</p:sld>
</file>

<file path=ppt/slides/slide1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MAYBE SOME WISE MAN TOLD HER:</a:t>
            </a:r>
            <a:r>
              <a:t>
</a:t>
            </a:r>
          </a:p>
        </p:txBody>
      </p:sp>
    </p:spTree>
  </p:cSld>
  <p:clrMapOvr>
    <a:masterClrMapping/>
  </p:clrMapOvr>
</p:sld>
</file>

<file path=ppt/slides/slide1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THE CHANCE WE’VE BEEN GIVEN,</a:t>
            </a:r>
            <a:br/>
          </a:p>
        </p:txBody>
      </p:sp>
    </p:spTree>
  </p:cSld>
  <p:clrMapOvr>
    <a:masterClrMapping/>
  </p:clrMapOvr>
</p:sld>
</file>

<file path=ppt/slides/slide1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 GOTTA BE DRIVEN AS HELL!”</a:t>
            </a:r>
            <a:br/>
          </a:p>
        </p:txBody>
      </p:sp>
    </p:spTree>
  </p:cSld>
  <p:clrMapOvr>
    <a:masterClrMapping/>
  </p:clrMapOvr>
</p:sld>
</file>

<file path=ppt/slides/slide1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 WAS SOMETHING TO SEE THERE;</a:t>
            </a:r>
            <a:br/>
          </a:p>
        </p:txBody>
      </p:sp>
    </p:spTree>
  </p:cSld>
  <p:clrMapOvr>
    <a:masterClrMapping/>
  </p:clrMapOvr>
</p:sld>
</file>

<file path=ppt/slides/slide1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JUST HAPPY I COULD BE THERE--</a:t>
            </a:r>
            <a:br/>
          </a:p>
        </p:txBody>
      </p:sp>
    </p:spTree>
  </p:cSld>
  <p:clrMapOvr>
    <a:masterClrMapping/>
  </p:clrMapOvr>
</p:sld>
</file>

<file path=ppt/slides/slide1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FIRST BIG TEST AND SHE ACED IT!</a:t>
            </a:r>
            <a:br/>
          </a:p>
        </p:txBody>
      </p:sp>
    </p:spTree>
  </p:cSld>
  <p:clrMapOvr>
    <a:masterClrMapping/>
  </p:clrMapOvr>
</p:sld>
</file>

<file path=ppt/slides/slide1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SHE’S SO CLOSE SHE CAN TASTE IT!</a:t>
            </a:r>
            <a:br/>
          </a:p>
        </p:txBody>
      </p:sp>
    </p:spTree>
  </p:cSld>
  <p:clrMapOvr>
    <a:masterClrMapping/>
  </p:clrMapOvr>
</p:sld>
</file>

<file path=ppt/slides/slide1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 GOTTA CHIP ON HER SHOULDER</a:t>
            </a:r>
            <a:b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IT’S A GIFT FROM ME TO ELLE:</a:t>
            </a:r>
            <a:r>
              <a:t> !
</a:t>
            </a:r>
          </a:p>
        </p:txBody>
      </p:sp>
    </p:spTree>
  </p:cSld>
  <p:clrMapOvr>
    <a:masterClrMapping/>
  </p:clrMapOvr>
</p:sld>
</file>

<file path=ppt/slides/slide1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GUESS YOU NEVER CAN TELL…</a:t>
            </a:r>
            <a:br/>
          </a:p>
        </p:txBody>
      </p:sp>
    </p:spTree>
  </p:cSld>
  <p:clrMapOvr>
    <a:masterClrMapping/>
  </p:clrMapOvr>
</p:sld>
</file>

<file path=ppt/slides/slide1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LITTLE MISS WOODS COMMA ELLE!</a:t>
            </a:r>
            <a:br/>
          </a:p>
        </p:txBody>
      </p:sp>
    </p:spTree>
  </p:cSld>
  <p:clrMapOvr>
    <a:masterClrMapping/>
  </p:clrMapOvr>
</p:sld>
</file>

<file path=ppt/slides/slide1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 /MARGOT/SERENA/PILAR:</a:t>
            </a:r>
            <a:r>
              <a:t> (note to Abby I would just put all the yellow on one slide;too much back and forth)
</a:t>
            </a:r>
          </a:p>
        </p:txBody>
      </p:sp>
    </p:spTree>
  </p:cSld>
  <p:clrMapOvr>
    <a:masterClrMapping/>
  </p:clrMapOvr>
</p:sld>
</file>

<file path=ppt/slides/slide1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ELLE WOODS!</a:t>
            </a:r>
            <a:br/>
          </a:p>
        </p:txBody>
      </p:sp>
    </p:spTree>
  </p:cSld>
  <p:clrMapOvr>
    <a:masterClrMapping/>
  </p:clrMapOvr>
</p:sld>
</file>

<file path=ppt/slides/slide1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CHIP ON HER                       WOODS COMMA ELLE!</a:t>
            </a:r>
            <a:br/>
          </a:p>
        </p:txBody>
      </p:sp>
    </p:spTree>
  </p:cSld>
  <p:clrMapOvr>
    <a:masterClrMapping/>
  </p:clrMapOvr>
</p:sld>
</file>

<file path=ppt/slides/slide1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SHOULDER!</a:t>
            </a:r>
            <a:br/>
          </a:p>
        </p:txBody>
      </p:sp>
    </p:spTree>
  </p:cSld>
  <p:clrMapOvr>
    <a:masterClrMapping/>
  </p:clrMapOvr>
</p:sld>
</file>

<file path=ppt/slides/slide1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ELLE  WOODS!                                  LITTLE MISS WOODS</a:t>
            </a:r>
            <a:br/>
          </a:p>
        </p:txBody>
      </p:sp>
    </p:spTree>
  </p:cSld>
  <p:clrMapOvr>
    <a:masterClrMapping/>
  </p:clrMapOvr>
</p:sld>
</file>

<file path=ppt/slides/slide1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LITTLE MISS WOODS</a:t>
            </a:r>
            <a:br/>
          </a:p>
        </p:txBody>
      </p:sp>
    </p:spTree>
  </p:cSld>
  <p:clrMapOvr>
    <a:masterClrMapping/>
  </p:clrMapOvr>
</p:sld>
</file>

<file path=ppt/slides/slide1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CHIP ON HER                       WOODS COMMA ELLE!               LITTLE MISS WOODS</a:t>
            </a:r>
            <a:br/>
          </a:p>
        </p:txBody>
      </p:sp>
    </p:spTree>
  </p:cSld>
  <p:clrMapOvr>
    <a:masterClrMapping/>
  </p:clrMapOvr>
</p:sld>
</file>

<file path=ppt/slides/slide1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SHOULDER!                                                               LITTLE MISS WOODS</a:t>
            </a:r>
            <a:b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NUS/ELLE:</a:t>
            </a:r>
            <a:r>
              <a:t> AH AH AH AH AH AH AH AH
</a:t>
            </a:r>
          </a:p>
        </p:txBody>
      </p:sp>
    </p:spTree>
  </p:cSld>
  <p:clrMapOvr>
    <a:masterClrMapping/>
  </p:clrMapOvr>
</p:sld>
</file>

<file path=ppt/slides/slide1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COMMA ELLE!</a:t>
            </a:r>
            <a:br/>
          </a:p>
        </p:txBody>
      </p:sp>
    </p:spTree>
  </p:cSld>
  <p:clrMapOvr>
    <a:masterClrMapping/>
  </p:clrMapOvr>
</p:sld>
</file>

<file path=ppt/slides/slide1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YOU NEVER CAN TELL!
</a:t>
            </a:r>
          </a:p>
        </p:txBody>
      </p:sp>
    </p:spTree>
  </p:cSld>
  <p:clrMapOvr>
    <a:masterClrMapping/>
  </p:clrMapOvr>
</p:sld>
</file>

<file path=ppt/slides/slide1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 MARGOT/SERENA/PILAR:</a:t>
            </a:r>
            <a:r>
              <a:t>
</a:t>
            </a:r>
          </a:p>
        </p:txBody>
      </p:sp>
    </p:spTree>
  </p:cSld>
  <p:clrMapOvr>
    <a:masterClrMapping/>
  </p:clrMapOvr>
</p:sld>
</file>

<file path=ppt/slides/slide1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ELLE WOODS!          LITTLE MISS WOODS</a:t>
            </a:r>
            <a:br/>
          </a:p>
        </p:txBody>
      </p:sp>
    </p:spTree>
  </p:cSld>
  <p:clrMapOvr>
    <a:masterClrMapping/>
  </p:clrMapOvr>
</p:sld>
</file>

<file path=ppt/slides/slide1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LITTLE MISS WOODS</a:t>
            </a:r>
            <a:br/>
          </a:p>
        </p:txBody>
      </p:sp>
    </p:spTree>
  </p:cSld>
  <p:clrMapOvr>
    <a:masterClrMapping/>
  </p:clrMapOvr>
</p:sld>
</file>

<file path=ppt/slides/slide1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CHIP ON HER                   WOODS COMMA ELLE!    LITTLE MISS WOODS</a:t>
            </a:r>
            <a:br/>
          </a:p>
        </p:txBody>
      </p:sp>
    </p:spTree>
  </p:cSld>
  <p:clrMapOvr>
    <a:masterClrMapping/>
  </p:clrMapOvr>
</p:sld>
</file>

<file path=ppt/slides/slide1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SHOULDER!                                                LITTLE MISS WOODS</a:t>
            </a:r>
            <a:br/>
          </a:p>
        </p:txBody>
      </p:sp>
    </p:spTree>
  </p:cSld>
  <p:clrMapOvr>
    <a:masterClrMapping/>
  </p:clrMapOvr>
</p:sld>
</file>

<file path=ppt/slides/slide1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COMMA ELLE!</a:t>
            </a:r>
            <a:br/>
          </a:p>
        </p:txBody>
      </p:sp>
    </p:spTree>
  </p:cSld>
  <p:clrMapOvr>
    <a:masterClrMapping/>
  </p:clrMapOvr>
</p:sld>
</file>

<file path=ppt/slides/slide1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WOODS                                    LITTLE MISS WOODS    LITTLE MISS WOODS</a:t>
            </a:r>
            <a:br/>
          </a:p>
        </p:txBody>
      </p:sp>
    </p:spTree>
  </p:cSld>
  <p:clrMapOvr>
    <a:masterClrMapping/>
  </p:clrMapOvr>
</p:sld>
</file>

<file path=ppt/slides/slide1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COMMA ELLE!                         COMMA ELLE!              COMMA ELLE!</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BRING THAT RING BACK AND SHOW IT TO ME!”</a:t>
            </a:r>
            <a:b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MY. GOD. OMIGOD YOU GUYS! </a:t>
            </a:r>
            <a:br/>
          </a:p>
        </p:txBody>
      </p:sp>
    </p:spTree>
  </p:cSld>
  <p:clrMapOvr>
    <a:masterClrMapping/>
  </p:clrMapOvr>
</p:sld>
</file>

<file path=ppt/slides/slide1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Paulette, are you ready?
</a:t>
            </a:r>
          </a:p>
        </p:txBody>
      </p:sp>
    </p:spTree>
  </p:cSld>
  <p:clrMapOvr>
    <a:masterClrMapping/>
  </p:clrMapOvr>
</p:sld>
</file>

<file path=ppt/slides/slide1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 don’t know, Elle. Dewey scares the crap outta me.
</a:t>
            </a:r>
          </a:p>
        </p:txBody>
      </p:sp>
    </p:spTree>
  </p:cSld>
  <p:clrMapOvr>
    <a:masterClrMapping/>
  </p:clrMapOvr>
</p:sld>
</file>

<file path=ppt/slides/slide1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that’s okay. Channel that fear and tell yourself you are a strong, independent woman. You MUST be reunited with your dog.
</a:t>
            </a:r>
          </a:p>
        </p:txBody>
      </p:sp>
    </p:spTree>
  </p:cSld>
  <p:clrMapOvr>
    <a:masterClrMapping/>
  </p:clrMapOvr>
</p:sld>
</file>

<file path=ppt/slides/slide1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Anyone who bakes their dog a birthday cake deserves nothing less.
</a:t>
            </a:r>
          </a:p>
        </p:txBody>
      </p:sp>
    </p:spTree>
  </p:cSld>
  <p:clrMapOvr>
    <a:masterClrMapping/>
  </p:clrMapOvr>
</p:sld>
</file>

<file path=ppt/slides/slide1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It IS shaped like a bone.
</a:t>
            </a:r>
          </a:p>
        </p:txBody>
      </p:sp>
    </p:spTree>
  </p:cSld>
  <p:clrMapOvr>
    <a:masterClrMapping/>
  </p:clrMapOvr>
</p:sld>
</file>

<file path=ppt/slides/slide1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that kind of devotion cannot be ignored.
</a:t>
            </a:r>
          </a:p>
        </p:txBody>
      </p:sp>
    </p:spTree>
  </p:cSld>
  <p:clrMapOvr>
    <a:masterClrMapping/>
  </p:clrMapOvr>
</p:sld>
</file>

<file path=ppt/slides/slide1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It’s not easy to find dog-friendly chocolate substitutes.
</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AH AH AH</a:t>
            </a:r>
            <a:br/>
          </a:p>
        </p:txBody>
      </p:sp>
    </p:spTree>
  </p:cSld>
  <p:clrMapOvr>
    <a:masterClrMapping/>
  </p:clrMapOvr>
</p:sld>
</file>

<file path=ppt/slides/slide1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Crap, not you again! Paullette, get your fat ass off my property!
</a:t>
            </a:r>
          </a:p>
        </p:txBody>
      </p:sp>
    </p:spTree>
  </p:cSld>
  <p:clrMapOvr>
    <a:masterClrMapping/>
  </p:clrMapOvr>
</p:sld>
</file>

<file path=ppt/slides/slide1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 wanna see my dog, Dewey! I gotta right! I bet you didn't even know it's his birthday today.
</a:t>
            </a:r>
          </a:p>
        </p:txBody>
      </p:sp>
    </p:spTree>
  </p:cSld>
  <p:clrMapOvr>
    <a:masterClrMapping/>
  </p:clrMapOvr>
</p:sld>
</file>

<file path=ppt/slides/slide1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It's your birthday, it's your birthday... Well, you can't see him, Jelly Gut! Best decision I ever made?
</a:t>
            </a:r>
          </a:p>
        </p:txBody>
      </p:sp>
    </p:spTree>
  </p:cSld>
  <p:clrMapOvr>
    <a:masterClrMapping/>
  </p:clrMapOvr>
</p:sld>
</file>

<file path=ppt/slides/slide1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Throwin’ you out!</a:t>
            </a:r>
            <a:br/>
          </a:p>
        </p:txBody>
      </p:sp>
    </p:spTree>
  </p:cSld>
  <p:clrMapOvr>
    <a:masterClrMapping/>
  </p:clrMapOvr>
</p:sld>
</file>

<file path=ppt/slides/slide1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Can you believe I lived with that for 10 years? That cheap-skate never even got me a ring!
</a:t>
            </a:r>
          </a:p>
        </p:txBody>
      </p:sp>
    </p:spTree>
  </p:cSld>
  <p:clrMapOvr>
    <a:masterClrMapping/>
  </p:clrMapOvr>
</p:sld>
</file>

<file path=ppt/slides/slide1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Elle, they lived together for 10 years –
</a:t>
            </a:r>
          </a:p>
        </p:txBody>
      </p:sp>
    </p:spTree>
  </p:cSld>
  <p:clrMapOvr>
    <a:masterClrMapping/>
  </p:clrMapOvr>
</p:sld>
</file>

<file path=ppt/slides/slide1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Of course! Emmet, you’re a genius!
</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ONE’S PERFECT. AND IT’S JUST MY SIZE!</a:t>
            </a:r>
            <a:br/>
          </a:p>
        </p:txBody>
      </p:sp>
    </p:spTree>
  </p:cSld>
  <p:clrMapOvr>
    <a:masterClrMapping/>
  </p:clrMapOvr>
</p:sld>
</file>

<file path=ppt/slides/slide1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Now what?
</a:t>
            </a:r>
          </a:p>
        </p:txBody>
      </p:sp>
    </p:spTree>
  </p:cSld>
  <p:clrMapOvr>
    <a:masterClrMapping/>
  </p:clrMapOvr>
</p:sld>
</file>

<file path=ppt/slides/slide1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Mr.... Dewey, we are Ms. Buonofuonte's legal team.
</a:t>
            </a:r>
          </a:p>
        </p:txBody>
      </p:sp>
    </p:spTree>
  </p:cSld>
  <p:clrMapOvr>
    <a:masterClrMapping/>
  </p:clrMapOvr>
</p:sld>
</file>

<file path=ppt/slides/slide1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Lawyers?
</a:t>
            </a:r>
          </a:p>
        </p:txBody>
      </p:sp>
    </p:spTree>
  </p:cSld>
  <p:clrMapOvr>
    <a:masterClrMapping/>
  </p:clrMapOvr>
</p:sld>
</file>

<file path=ppt/slides/slide1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don't think you understand that the great Commonwealth of Massachusetts recognizes your 10-year
</a:t>
            </a:r>
          </a:p>
        </p:txBody>
      </p:sp>
    </p:spTree>
  </p:cSld>
  <p:clrMapOvr>
    <a:masterClrMapping/>
  </p:clrMapOvr>
</p:sld>
</file>

<file path=ppt/slides/slide1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relationship with Ms. Buonofuonte as a Common Law marriage, which entitles her to equitable division</a:t>
            </a:r>
            <a:br/>
          </a:p>
        </p:txBody>
      </p:sp>
    </p:spTree>
  </p:cSld>
  <p:clrMapOvr>
    <a:masterClrMapping/>
  </p:clrMapOvr>
</p:sld>
</file>

<file path=ppt/slides/slide1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of property.</a:t>
            </a:r>
            <a:br/>
          </a:p>
        </p:txBody>
      </p:sp>
    </p:spTree>
  </p:cSld>
  <p:clrMapOvr>
    <a:masterClrMapping/>
  </p:clrMapOvr>
</p:sld>
</file>

<file path=ppt/slides/slide1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Huh?
</a:t>
            </a:r>
          </a:p>
        </p:txBody>
      </p:sp>
    </p:spTree>
  </p:cSld>
  <p:clrMapOvr>
    <a:masterClrMapping/>
  </p:clrMapOvr>
</p:sld>
</file>

<file path=ppt/slides/slide1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Translation:
</a:t>
            </a:r>
          </a:p>
        </p:txBody>
      </p:sp>
    </p:spTree>
  </p:cSld>
  <p:clrMapOvr>
    <a:masterClrMapping/>
  </p:clrMapOvr>
</p:sld>
</file>

<file path=ppt/slides/slide1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ELLE/PAULETTE:</a:t>
            </a:r>
            <a:r>
              <a:t> We're taking the dog!
</a:t>
            </a:r>
          </a:p>
        </p:txBody>
      </p:sp>
    </p:spTree>
  </p:cSld>
  <p:clrMapOvr>
    <a:masterClrMapping/>
  </p:clrMapOvr>
</p:sld>
</file>

<file path=ppt/slides/slide1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DEWEY:</a:t>
            </a:r>
            <a:r>
              <a:t> Whatever.
</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 DREAMS REALLY DO COME TRUE.  AH</a:t>
            </a:r>
            <a:br/>
          </a:p>
        </p:txBody>
      </p:sp>
    </p:spTree>
  </p:cSld>
  <p:clrMapOvr>
    <a:masterClrMapping/>
  </p:clrMapOvr>
</p:sld>
</file>

<file path=ppt/slides/slide1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Oh, Rufus, my angel! I love you! Oh, Elle, look at this face! This is the nicest thing anybody’s ever done for me, bar none…
</a:t>
            </a:r>
          </a:p>
        </p:txBody>
      </p:sp>
    </p:spTree>
  </p:cSld>
  <p:clrMapOvr>
    <a:masterClrMapping/>
  </p:clrMapOvr>
</p:sld>
</file>

<file path=ppt/slides/slide1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Wait - was that LAW?  IS THIS THE POINT OF LAW?
</a:t>
            </a:r>
          </a:p>
        </p:txBody>
      </p:sp>
    </p:spTree>
  </p:cSld>
  <p:clrMapOvr>
    <a:masterClrMapping/>
  </p:clrMapOvr>
</p:sld>
</file>

<file path=ppt/slides/slide1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FEELING KIND OF...HIGH...</a:t>
            </a:r>
            <a:br/>
          </a:p>
        </p:txBody>
      </p:sp>
    </p:spTree>
  </p:cSld>
  <p:clrMapOvr>
    <a:masterClrMapping/>
  </p:clrMapOvr>
</p:sld>
</file>

<file path=ppt/slides/slide1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You okay?
</a:t>
            </a:r>
          </a:p>
        </p:txBody>
      </p:sp>
    </p:spTree>
  </p:cSld>
  <p:clrMapOvr>
    <a:masterClrMapping/>
  </p:clrMapOvr>
</p:sld>
</file>

<file path=ppt/slides/slide1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THIS IS WHY WE ALL STUDY AND SLOG:
</a:t>
            </a:r>
          </a:p>
        </p:txBody>
      </p:sp>
    </p:spTree>
  </p:cSld>
  <p:clrMapOvr>
    <a:masterClrMapping/>
  </p:clrMapOvr>
</p:sld>
</file>

<file path=ppt/slides/slide1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HELP THE UNDERDOG!</a:t>
            </a:r>
            <a:br/>
          </a:p>
        </p:txBody>
      </p:sp>
    </p:spTree>
  </p:cSld>
  <p:clrMapOvr>
    <a:masterClrMapping/>
  </p:clrMapOvr>
</p:sld>
</file>

<file path=ppt/slides/slide1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SO IDENTIFY!</a:t>
            </a:r>
            <a:br/>
          </a:p>
        </p:txBody>
      </p:sp>
    </p:spTree>
  </p:cSld>
  <p:clrMapOvr>
    <a:masterClrMapping/>
  </p:clrMapOvr>
</p:sld>
</file>

<file path=ppt/slides/slide1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AARON:</a:t>
            </a:r>
            <a:r>
              <a:t> Hey, guys! Callahan got a big murder trial defending exercise queen Brooke Wyndham and needs extra help. He’s posting his internship today!
</a:t>
            </a:r>
          </a:p>
        </p:txBody>
      </p:sp>
    </p:spTree>
  </p:cSld>
  <p:clrMapOvr>
    <a:masterClrMapping/>
  </p:clrMapOvr>
</p:sld>
</file>

<file path=ppt/slides/slide1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Ladies and gentlemen, I need the best and the brightest. Congrats to the choice few. And as for the rest of you, welcome to the middle. Emmet, I’m making you my co-counsel on the Wyndham trial. Prove
</a:t>
            </a:r>
          </a:p>
        </p:txBody>
      </p:sp>
    </p:spTree>
  </p:cSld>
  <p:clrMapOvr>
    <a:masterClrMapping/>
  </p:clrMapOvr>
</p:sld>
</file>

<file path=ppt/slides/slide1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yourself here and the term “associate” isn’t far off.</a:t>
            </a:r>
            <a:b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NEVER HAVE TO COMPROMISE.</a:t>
            </a:r>
            <a:br/>
          </a:p>
        </p:txBody>
      </p:sp>
    </p:spTree>
  </p:cSld>
  <p:clrMapOvr>
    <a:masterClrMapping/>
  </p:clrMapOvr>
</p:sld>
</file>

<file path=ppt/slides/slide1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Yes, sir!
</a:t>
            </a:r>
          </a:p>
        </p:txBody>
      </p:sp>
    </p:spTree>
  </p:cSld>
  <p:clrMapOvr>
    <a:masterClrMapping/>
  </p:clrMapOvr>
</p:sld>
</file>

<file path=ppt/slides/slide1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We start Monday, 9:00 a.m. sharp. Make sure everyone dresses appropriately.
</a:t>
            </a:r>
          </a:p>
        </p:txBody>
      </p:sp>
    </p:spTree>
  </p:cSld>
  <p:clrMapOvr>
    <a:masterClrMapping/>
  </p:clrMapOvr>
</p:sld>
</file>

<file path=ppt/slides/slide1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that’s so great! I’m so proud of you.
</a:t>
            </a:r>
          </a:p>
        </p:txBody>
      </p:sp>
    </p:spTree>
  </p:cSld>
  <p:clrMapOvr>
    <a:masterClrMapping/>
  </p:clrMapOvr>
</p:sld>
</file>

<file path=ppt/slides/slide1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Yes! Score!
</a:t>
            </a:r>
          </a:p>
        </p:txBody>
      </p:sp>
    </p:spTree>
  </p:cSld>
  <p:clrMapOvr>
    <a:masterClrMapping/>
  </p:clrMapOvr>
</p:sld>
</file>

<file path=ppt/slides/slide1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Oh, Warner! We got Callahan’s internship!
</a:t>
            </a:r>
          </a:p>
        </p:txBody>
      </p:sp>
    </p:spTree>
  </p:cSld>
  <p:clrMapOvr>
    <a:masterClrMapping/>
  </p:clrMapOvr>
</p:sld>
</file>

<file path=ppt/slides/slide1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What?
</a:t>
            </a:r>
          </a:p>
        </p:txBody>
      </p:sp>
    </p:spTree>
  </p:cSld>
  <p:clrMapOvr>
    <a:masterClrMapping/>
  </p:clrMapOvr>
</p:sld>
</file>

<file path=ppt/slides/slide1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It’s just like we planned!
</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OMIGOOOD!  </a:t>
            </a:r>
            <a:br/>
          </a:p>
        </p:txBody>
      </p:sp>
    </p:spTree>
  </p:cSld>
  <p:clrMapOvr>
    <a:masterClrMapping/>
  </p:clrMapOvr>
</p:sld>
</file>

<file path=ppt/slides/slide1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Babe, this is just the beginning. It’s perfect. Make this the happiest day of my life.
</a:t>
            </a:r>
          </a:p>
        </p:txBody>
      </p:sp>
    </p:spTree>
  </p:cSld>
  <p:clrMapOvr>
    <a:masterClrMapping/>
  </p:clrMapOvr>
</p:sld>
</file>

<file path=ppt/slides/slide1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Oh, Warner, it’s absolutely stunning!
</a:t>
            </a:r>
          </a:p>
        </p:txBody>
      </p:sp>
    </p:spTree>
  </p:cSld>
  <p:clrMapOvr>
    <a:masterClrMapping/>
  </p:clrMapOvr>
</p:sld>
</file>

<file path=ppt/slides/slide1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And huge, right? Marry me?!
</a:t>
            </a:r>
          </a:p>
        </p:txBody>
      </p:sp>
    </p:spTree>
  </p:cSld>
  <p:clrMapOvr>
    <a:masterClrMapping/>
  </p:clrMapOvr>
</p:sld>
</file>

<file path=ppt/slides/slide1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Yes.
</a:t>
            </a:r>
          </a:p>
        </p:txBody>
      </p:sp>
    </p:spTree>
  </p:cSld>
  <p:clrMapOvr>
    <a:masterClrMapping/>
  </p:clrMapOvr>
</p:sld>
</file>

<file path=ppt/slides/slide1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ALL OF THIS TIME I PLANNED,
</a:t>
            </a:r>
          </a:p>
        </p:txBody>
      </p:sp>
    </p:spTree>
  </p:cSld>
  <p:clrMapOvr>
    <a:masterClrMapping/>
  </p:clrMapOvr>
</p:sld>
</file>

<file path=ppt/slides/slide1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I’D BE PATIENT AND</a:t>
            </a:r>
            <a:br/>
          </a:p>
        </p:txBody>
      </p:sp>
    </p:spTree>
  </p:cSld>
  <p:clrMapOvr>
    <a:masterClrMapping/>
  </p:clrMapOvr>
</p:sld>
</file>

<file path=ppt/slides/slide1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WOULD LOVE ME AGAIN.</a:t>
            </a:r>
            <a:br/>
          </a:p>
        </p:txBody>
      </p:sp>
    </p:spTree>
  </p:cSld>
  <p:clrMapOvr>
    <a:masterClrMapping/>
  </p:clrMapOvr>
</p:sld>
</file>

<file path=ppt/slides/slide1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YOU’D COME TO RESPECT MY MIND,</a:t>
            </a:r>
            <a:br/>
          </a:p>
        </p:txBody>
      </p:sp>
    </p:spTree>
  </p:cSld>
  <p:clrMapOvr>
    <a:masterClrMapping/>
  </p:clrMapOvr>
</p:sld>
</file>

<file path=ppt/slides/slide1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AT LAST YOU’D FIND</a:t>
            </a:r>
            <a:br/>
          </a:p>
        </p:txBody>
      </p:sp>
    </p:spTree>
  </p:cSld>
  <p:clrMapOvr>
    <a:masterClrMapping/>
  </p:clrMapOvr>
</p:sld>
</file>

<file path=ppt/slides/slide1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COULD LOVE ME AGAIN.</a:t>
            </a:r>
            <a:b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OH MY - OH MY GOD. OMIGOD YOU GUYS!
</a:t>
            </a:r>
          </a:p>
        </p:txBody>
      </p:sp>
    </p:spTree>
  </p:cSld>
  <p:clrMapOvr>
    <a:masterClrMapping/>
  </p:clrMapOvr>
</p:sld>
</file>

<file path=ppt/slides/slide1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HAVE TURNED MY WHOLE WORLD UPSIDE DOWN</a:t>
            </a:r>
            <a:br/>
          </a:p>
        </p:txBody>
      </p:sp>
    </p:spTree>
  </p:cSld>
  <p:clrMapOvr>
    <a:masterClrMapping/>
  </p:clrMapOvr>
</p:sld>
</file>

<file path=ppt/slides/slide1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TRYING NOT TO LET YOU GO.</a:t>
            </a:r>
            <a:br/>
          </a:p>
        </p:txBody>
      </p:sp>
    </p:spTree>
  </p:cSld>
  <p:clrMapOvr>
    <a:masterClrMapping/>
  </p:clrMapOvr>
</p:sld>
</file>

<file path=ppt/slides/slide1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WATCHING YOU WALK AWAY</a:t>
            </a:r>
            <a:br/>
          </a:p>
        </p:txBody>
      </p:sp>
    </p:spTree>
  </p:cSld>
  <p:clrMapOvr>
    <a:masterClrMapping/>
  </p:clrMapOvr>
</p:sld>
</file>

<file path=ppt/slides/slide1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LIKE A FATAL BLOW—</a:t>
            </a:r>
            <a:br/>
          </a:p>
        </p:txBody>
      </p:sp>
    </p:spTree>
  </p:cSld>
  <p:clrMapOvr>
    <a:masterClrMapping/>
  </p:clrMapOvr>
</p:sld>
</file>

<file path=ppt/slides/slide1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a:t>
            </a:r>
            <a:br/>
          </a:p>
        </p:txBody>
      </p:sp>
    </p:spTree>
  </p:cSld>
  <p:clrMapOvr>
    <a:masterClrMapping/>
  </p:clrMapOvr>
</p:sld>
</file>

<file path=ppt/slides/slide1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WHOA.</a:t>
            </a:r>
            <a:br/>
          </a:p>
        </p:txBody>
      </p:sp>
    </p:spTree>
  </p:cSld>
  <p:clrMapOvr>
    <a:masterClrMapping/>
  </p:clrMapOvr>
</p:sld>
</file>

<file path=ppt/slides/slide1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ELLE/EMMET:</a:t>
            </a:r>
            <a:r>
              <a:t> 
</a:t>
            </a:r>
          </a:p>
        </p:txBody>
      </p:sp>
    </p:spTree>
  </p:cSld>
  <p:clrMapOvr>
    <a:masterClrMapping/>
  </p:clrMapOvr>
</p:sld>
</file>

<file path=ppt/slides/slide1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THAT MY NAME UP ON THAT LIST?                 Y-</a:t>
            </a:r>
            <a:br/>
          </a:p>
        </p:txBody>
      </p:sp>
    </p:spTree>
  </p:cSld>
  <p:clrMapOvr>
    <a:masterClrMapping/>
  </p:clrMapOvr>
</p:sld>
</file>

<file path=ppt/slides/slide1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DOES SOMEONE KNOW THAT I EXIST?                Y-</a:t>
            </a:r>
            <a:br/>
          </a:p>
        </p:txBody>
      </p:sp>
    </p:spTree>
  </p:cSld>
  <p:clrMapOvr>
    <a:masterClrMapping/>
  </p:clrMapOvr>
</p:sld>
</file>

<file path=ppt/slides/slide1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THIS A MISTAKE?                                                 N-</a:t>
            </a:r>
            <a:b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GO HOME BEFORE SOMEONE CRIES!</a:t>
            </a:r>
            <a:br/>
          </a:p>
        </p:txBody>
      </p:sp>
    </p:spTree>
  </p:cSld>
  <p:clrMapOvr>
    <a:masterClrMapping/>
  </p:clrMapOvr>
</p:sld>
</file>

<file path=ppt/slides/slide1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AM I EVEN AWAKE?                                                Y-</a:t>
            </a:r>
            <a:br/>
          </a:p>
        </p:txBody>
      </p:sp>
    </p:spTree>
  </p:cSld>
  <p:clrMapOvr>
    <a:masterClrMapping/>
  </p:clrMapOvr>
</p:sld>
</file>

<file path=ppt/slides/slide1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PINCH ME NOW AND MAKE SURE…</a:t>
            </a:r>
            <a:br/>
          </a:p>
        </p:txBody>
      </p:sp>
    </p:spTree>
  </p:cSld>
  <p:clrMapOvr>
    <a:masterClrMapping/>
  </p:clrMapOvr>
</p:sld>
</file>

<file path=ppt/slides/slide1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OW!</a:t>
            </a:r>
            <a:br/>
          </a:p>
        </p:txBody>
      </p:sp>
    </p:spTree>
  </p:cSld>
  <p:clrMapOvr>
    <a:masterClrMapping/>
  </p:clrMapOvr>
</p:sld>
</file>

<file path=ppt/slides/slide1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THAT’S MY NAME IN BLACK AND WHITE!</a:t>
            </a:r>
            <a:br/>
          </a:p>
        </p:txBody>
      </p:sp>
    </p:spTree>
  </p:cSld>
  <p:clrMapOvr>
    <a:masterClrMapping/>
  </p:clrMapOvr>
</p:sld>
</file>

<file path=ppt/slides/slide1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MAYBE I’M DOING SOMETHING RIGHT!</a:t>
            </a:r>
            <a:br/>
          </a:p>
        </p:txBody>
      </p:sp>
    </p:spTree>
  </p:cSld>
  <p:clrMapOvr>
    <a:masterClrMapping/>
  </p:clrMapOvr>
</p:sld>
</file>

<file path=ppt/slides/slide1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WOW, I FEEL SO MUCH BETTER THAN BEFORE!</a:t>
            </a:r>
            <a:br/>
          </a:p>
        </p:txBody>
      </p:sp>
    </p:spTree>
  </p:cSld>
  <p:clrMapOvr>
    <a:masterClrMapping/>
  </p:clrMapOvr>
</p:sld>
</file>

<file path=ppt/slides/slide1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WARNER?</a:t>
            </a:r>
            <a:br/>
          </a:p>
        </p:txBody>
      </p:sp>
    </p:spTree>
  </p:cSld>
  <p:clrMapOvr>
    <a:masterClrMapping/>
  </p:clrMapOvr>
</p:sld>
</file>

<file path=ppt/slides/slide1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SORRY I’VE BEEN A PEST,</a:t>
            </a:r>
            <a:br/>
          </a:p>
        </p:txBody>
      </p:sp>
    </p:spTree>
  </p:cSld>
  <p:clrMapOvr>
    <a:masterClrMapping/>
  </p:clrMapOvr>
</p:sld>
</file>

<file path=ppt/slides/slide1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 GUESS MY BEST</a:t>
            </a:r>
            <a:br/>
          </a:p>
        </p:txBody>
      </p:sp>
    </p:spTree>
  </p:cSld>
  <p:clrMapOvr>
    <a:masterClrMapping/>
  </p:clrMapOvr>
</p:sld>
</file>

<file path=ppt/slides/slide1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WAS NOT WORKING WITH YOU.</a:t>
            </a:r>
            <a:b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THERE EVER WAS A PERFECT COUPLE, THIS ONE QUALIFIES!</a:t>
            </a:r>
            <a:br/>
          </a:p>
        </p:txBody>
      </p:sp>
    </p:spTree>
  </p:cSld>
  <p:clrMapOvr>
    <a:masterClrMapping/>
  </p:clrMapOvr>
</p:sld>
</file>

<file path=ppt/slides/slide1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LOOKS LIKE I FOUND A CURE,</a:t>
            </a:r>
            <a:br/>
          </a:p>
        </p:txBody>
      </p:sp>
    </p:spTree>
  </p:cSld>
  <p:clrMapOvr>
    <a:masterClrMapping/>
  </p:clrMapOvr>
</p:sld>
</file>

<file path=ppt/slides/slide1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SO LOOK FORWARD TO      </a:t>
            </a:r>
            <a:br/>
          </a:p>
        </p:txBody>
      </p:sp>
    </p:spTree>
  </p:cSld>
  <p:clrMapOvr>
    <a:masterClrMapping/>
  </p:clrMapOvr>
</p:sld>
</file>

<file path=ppt/slides/slide1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WORKING WITH YOU!</a:t>
            </a:r>
            <a:br/>
          </a:p>
        </p:txBody>
      </p:sp>
    </p:spTree>
  </p:cSld>
  <p:clrMapOvr>
    <a:masterClrMapping/>
  </p:clrMapOvr>
</p:sld>
</file>

<file path=ppt/slides/slide1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WHAT?  WORKIN’ WITH WHO?
</a:t>
            </a:r>
          </a:p>
        </p:txBody>
      </p:sp>
    </p:spTree>
  </p:cSld>
  <p:clrMapOvr>
    <a:masterClrMapping/>
  </p:clrMapOvr>
</p:sld>
</file>

<file path=ppt/slides/slide1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HEY REMEMBER WHEN WE SPENT SPRING BREAK. IN THE HOT TUB EV’RY NIGHT?
</a:t>
            </a:r>
          </a:p>
        </p:txBody>
      </p:sp>
    </p:spTree>
  </p:cSld>
  <p:clrMapOvr>
    <a:masterClrMapping/>
  </p:clrMapOvr>
</p:sld>
</file>

<file path=ppt/slides/slide1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STUDENTS:</a:t>
            </a:r>
            <a:r>
              <a:t> EV’RY NIGHT?
</a:t>
            </a:r>
          </a:p>
        </p:txBody>
      </p:sp>
    </p:spTree>
  </p:cSld>
  <p:clrMapOvr>
    <a:masterClrMapping/>
  </p:clrMapOvr>
</p:sld>
</file>

<file path=ppt/slides/slide1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 SAID NOTHING ELSE COULD EVER FEEL SO RIGHT?
</a:t>
            </a:r>
          </a:p>
        </p:txBody>
      </p:sp>
    </p:spTree>
  </p:cSld>
  <p:clrMapOvr>
    <a:masterClrMapping/>
  </p:clrMapOvr>
</p:sld>
</file>

<file path=ppt/slides/slide1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WELL THIS MIGHT! SNAP!
</a:t>
            </a:r>
          </a:p>
        </p:txBody>
      </p:sp>
    </p:spTree>
  </p:cSld>
  <p:clrMapOvr>
    <a:masterClrMapping/>
  </p:clrMapOvr>
</p:sld>
</file>

<file path=ppt/slides/slide1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SEEIN’ MY NAME UP ON THAT LIST;                                             OOH ON THAT LIST</a:t>
            </a:r>
            <a:br/>
          </a:p>
        </p:txBody>
      </p:sp>
    </p:spTree>
  </p:cSld>
  <p:clrMapOvr>
    <a:masterClrMapping/>
  </p:clrMapOvr>
</p:sld>
</file>

<file path=ppt/slides/slide1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THAT BEATS THE FIRST TIME THAT WE KISSED!                            OOH WHOA:</a:t>
            </a:r>
            <a:r>
              <a:t> THEY KISSED?
</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WE LOVE YOU GUYS!</a:t>
            </a:r>
            <a:br/>
          </a:p>
        </p:txBody>
      </p:sp>
    </p:spTree>
  </p:cSld>
  <p:clrMapOvr>
    <a:masterClrMapping/>
  </p:clrMapOvr>
</p:sld>
</file>

<file path=ppt/slides/slide1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THOUGHT I WAS DUMB?                                                          OOH</a:t>
            </a:r>
            <a:br/>
          </a:p>
        </p:txBody>
      </p:sp>
    </p:spTree>
  </p:cSld>
  <p:clrMapOvr>
    <a:masterClrMapping/>
  </p:clrMapOvr>
</p:sld>
</file>

<file path=ppt/slides/slide1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I THINK THAT SOME BODY’S JUDGEMENT WAS POOR!    AH AH… HA HA HA!</a:t>
            </a:r>
            <a:br/>
          </a:p>
        </p:txBody>
      </p:sp>
    </p:spTree>
  </p:cSld>
  <p:clrMapOvr>
    <a:masterClrMapping/>
  </p:clrMapOvr>
</p:sld>
</file>

<file path=ppt/slides/slide1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SEEIN’ THAT NAME IN BLACK AND WHITE:</a:t>
            </a:r>
            <a:r>
              <a:t> THAT NAME IN BLACK AND WHITE!
</a:t>
            </a:r>
          </a:p>
        </p:txBody>
      </p:sp>
    </p:spTree>
  </p:cSld>
  <p:clrMapOvr>
    <a:masterClrMapping/>
  </p:clrMapOvr>
</p:sld>
</file>

<file path=ppt/slides/slide1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LIKE MAKIN’ LOVE WITH YOU ALL NIGHT…</a:t>
            </a:r>
            <a:br/>
          </a:p>
        </p:txBody>
      </p:sp>
    </p:spTree>
  </p:cSld>
  <p:clrMapOvr>
    <a:masterClrMapping/>
  </p:clrMapOvr>
</p:sld>
</file>

<file path=ppt/slides/slide1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WAIT! IT FEELS SO MUCH BETTER!                               SO MUCH BETTER?</a:t>
            </a:r>
            <a:br/>
          </a:p>
        </p:txBody>
      </p:sp>
    </p:spTree>
  </p:cSld>
  <p:clrMapOvr>
    <a:masterClrMapping/>
  </p:clrMapOvr>
</p:sld>
</file>

<file path=ppt/slides/slide1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HEL-LO?! MUCH BETTER!                                                       OH? MUCH BETTER?</a:t>
            </a:r>
            <a:br/>
          </a:p>
        </p:txBody>
      </p:sp>
    </p:spTree>
  </p:cSld>
  <p:clrMapOvr>
    <a:masterClrMapping/>
  </p:clrMapOvr>
</p:sld>
</file>

<file path=ppt/slides/slide1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OH…OH…OHH…OHHH…OHHHH!                                  OH!</a:t>
            </a:r>
            <a:br/>
          </a:p>
        </p:txBody>
      </p:sp>
    </p:spTree>
  </p:cSld>
  <p:clrMapOvr>
    <a:masterClrMapping/>
  </p:clrMapOvr>
</p:sld>
</file>

<file path=ppt/slides/slide1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MUCH BETTER.</a:t>
            </a:r>
            <a:br/>
          </a:p>
        </p:txBody>
      </p:sp>
    </p:spTree>
  </p:cSld>
  <p:clrMapOvr>
    <a:masterClrMapping/>
  </p:clrMapOvr>
</p:sld>
</file>

<file path=ppt/slides/slide1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I AM SO MUCH BETTER                                             HA HA SO MUCH BETTER!</a:t>
            </a:r>
            <a:br/>
          </a:p>
        </p:txBody>
      </p:sp>
    </p:spTree>
  </p:cSld>
  <p:clrMapOvr>
    <a:masterClrMapping/>
  </p:clrMapOvr>
</p:sld>
</file>

<file path=ppt/slides/slide1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THAN BEFORE!</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“FOUR CARATS OF PRINCESS CUT--
</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I LOVE YOU GUYS!
</a:t>
            </a:r>
          </a:p>
        </p:txBody>
      </p:sp>
    </p:spTree>
  </p:cSld>
  <p:clrMapOvr>
    <a:masterClrMapping/>
  </p:clrMapOvr>
</p:sld>
</file>

<file path=ppt/slides/slide1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STUDENTS/GREEK CHORUS:</a:t>
            </a:r>
            <a:r>
              <a:t> GUESS SHE’S SO MUCH BETTER
</a:t>
            </a:r>
          </a:p>
        </p:txBody>
      </p:sp>
    </p:spTree>
  </p:cSld>
  <p:clrMapOvr>
    <a:masterClrMapping/>
  </p:clrMapOvr>
</p:sld>
</file>

<file path=ppt/slides/slide1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THAN BEFORE…</a:t>
            </a:r>
            <a:br/>
          </a:p>
        </p:txBody>
      </p:sp>
    </p:spTree>
  </p:cSld>
  <p:clrMapOvr>
    <a:masterClrMapping/>
  </p:clrMapOvr>
</p:sld>
</file>

<file path=ppt/slides/slide1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SHE’S SO MUCH BETTER THAN BEFORE.</a:t>
            </a:r>
            <a:br/>
          </a:p>
        </p:txBody>
      </p:sp>
    </p:spTree>
  </p:cSld>
  <p:clrMapOvr>
    <a:masterClrMapping/>
  </p:clrMapOvr>
</p:sld>
</file>

<file path=ppt/slides/slide1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MAYBE SHE’S WHAT YOU PREFER
</a:t>
            </a:r>
          </a:p>
        </p:txBody>
      </p:sp>
    </p:spTree>
  </p:cSld>
  <p:clrMapOvr>
    <a:masterClrMapping/>
  </p:clrMapOvr>
</p:sld>
</file>

<file path=ppt/slides/slide1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HEY, LAST YEAR, I WAS HER!</a:t>
            </a:r>
            <a:br/>
          </a:p>
        </p:txBody>
      </p:sp>
    </p:spTree>
  </p:cSld>
  <p:clrMapOvr>
    <a:masterClrMapping/>
  </p:clrMapOvr>
</p:sld>
</file>

<file path=ppt/slides/slide1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MAYBE YOU WILL CHANGE YOUR MIND,</a:t>
            </a:r>
            <a:br/>
          </a:p>
        </p:txBody>
      </p:sp>
    </p:spTree>
  </p:cSld>
  <p:clrMapOvr>
    <a:masterClrMapping/>
  </p:clrMapOvr>
</p:sld>
</file>

<file path=ppt/slides/slide1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YOU MIGHT LOOK UP TO FIND</a:t>
            </a:r>
            <a:br/>
          </a:p>
        </p:txBody>
      </p:sp>
    </p:spTree>
  </p:cSld>
  <p:clrMapOvr>
    <a:masterClrMapping/>
  </p:clrMapOvr>
</p:sld>
</file>

<file path=ppt/slides/slide1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GONE ON TO BETTER THINGS;</a:t>
            </a:r>
            <a:br/>
          </a:p>
        </p:txBody>
      </p:sp>
    </p:spTree>
  </p:cSld>
  <p:clrMapOvr>
    <a:masterClrMapping/>
  </p:clrMapOvr>
</p:sld>
</file>

<file path=ppt/slides/slide1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BETTER JOB OR BIGGER RINGS.</a:t>
            </a:r>
            <a:br/>
          </a:p>
        </p:txBody>
      </p:sp>
    </p:spTree>
  </p:cSld>
  <p:clrMapOvr>
    <a:masterClrMapping/>
  </p:clrMapOvr>
</p:sld>
</file>

<file path=ppt/slides/slide1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DON’T HAVE THE TIME TO CRY…</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 GIRLS:</a:t>
            </a:r>
            <a:r>
              <a:t> OHMIGOD...!
</a:t>
            </a:r>
          </a:p>
        </p:txBody>
      </p:sp>
    </p:spTree>
  </p:cSld>
  <p:clrMapOvr>
    <a:masterClrMapping/>
  </p:clrMapOvr>
</p:sld>
</file>

<file path=ppt/slides/slide1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TOO BUSY LOVIN’ MY                        </a:t>
            </a:r>
            <a:br/>
          </a:p>
        </p:txBody>
      </p:sp>
    </p:spTree>
  </p:cSld>
  <p:clrMapOvr>
    <a:masterClrMapping/>
  </p:clrMapOvr>
</p:sld>
</file>

<file path=ppt/slides/slide1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NAME UP ON THAT LIST!                          NAME UP ON THAT LIST!</a:t>
            </a:r>
            <a:br/>
          </a:p>
        </p:txBody>
      </p:sp>
    </p:spTree>
  </p:cSld>
  <p:clrMapOvr>
    <a:masterClrMapping/>
  </p:clrMapOvr>
</p:sld>
</file>

<file path=ppt/slides/slide1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KIND OF A COOL IRONIC TWIST!             KIND OF A COOL IRONIC TWIST!</a:t>
            </a:r>
            <a:br/>
          </a:p>
        </p:txBody>
      </p:sp>
    </p:spTree>
  </p:cSld>
  <p:clrMapOvr>
    <a:masterClrMapping/>
  </p:clrMapOvr>
</p:sld>
</file>

<file path=ppt/slides/slide1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ELSE CAN I TELL?                              OOH</a:t>
            </a:r>
            <a:br/>
          </a:p>
        </p:txBody>
      </p:sp>
    </p:spTree>
  </p:cSld>
  <p:clrMapOvr>
    <a:masterClrMapping/>
  </p:clrMapOvr>
</p:sld>
</file>

<file path=ppt/slides/slide1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OOH, WAIT! WHERE’S MY CELL?             OOH</a:t>
            </a:r>
            <a:br/>
          </a:p>
        </p:txBody>
      </p:sp>
    </p:spTree>
  </p:cSld>
  <p:clrMapOvr>
    <a:masterClrMapping/>
  </p:clrMapOvr>
</p:sld>
</file>

<file path=ppt/slides/slide1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MOM WILL FALL ON THE FLOOR…          AH AH AH</a:t>
            </a:r>
            <a:br/>
          </a:p>
        </p:txBody>
      </p:sp>
    </p:spTree>
  </p:cSld>
  <p:clrMapOvr>
    <a:masterClrMapping/>
  </p:clrMapOvr>
</p:sld>
</file>

<file path=ppt/slides/slide1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HEY, MOM!</a:t>
            </a:r>
            <a:br/>
          </a:p>
        </p:txBody>
      </p:sp>
    </p:spTree>
  </p:cSld>
  <p:clrMapOvr>
    <a:masterClrMapping/>
  </p:clrMapOvr>
</p:sld>
</file>

<file path=ppt/slides/slide1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HEY,</a:t>
            </a:r>
            <a:br/>
          </a:p>
        </p:txBody>
      </p:sp>
    </p:spTree>
  </p:cSld>
  <p:clrMapOvr>
    <a:masterClrMapping/>
  </p:clrMapOvr>
</p:sld>
</file>

<file path=ppt/slides/slide1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MY NAME IN BLACK AND WHITE             LOOK AT MY NAME IN BLACK &amp; WHITE</a:t>
            </a:r>
            <a:br/>
          </a:p>
        </p:txBody>
      </p:sp>
    </p:spTree>
  </p:cSld>
  <p:clrMapOvr>
    <a:masterClrMapping/>
  </p:clrMapOvr>
</p:sld>
</file>

<file path=ppt/slides/slide1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DAUGHTER’S DOING SOMETHING RIGHT!   YOUR DAUGHTER’S DOING SOMETHING SOMETHING RIGHT!</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OHMIGOD...!
</a:t>
            </a:r>
          </a:p>
        </p:txBody>
      </p:sp>
    </p:spTree>
  </p:cSld>
  <p:clrMapOvr>
    <a:masterClrMapping/>
  </p:clrMapOvr>
</p:sld>
</file>

<file path=ppt/slides/slide1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FEEL SO MUCH BETTER…                                 AND I FEEL SO MUCH BETTER…</a:t>
            </a:r>
            <a:br/>
          </a:p>
        </p:txBody>
      </p:sp>
    </p:spTree>
  </p:cSld>
  <p:clrMapOvr>
    <a:masterClrMapping/>
  </p:clrMapOvr>
</p:sld>
</file>

<file path=ppt/slides/slide1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I’LL BE THERE ON MONDAY, NINE O’CLOCK,          I’LL BE THERE ON MONDAY, NINE O’CLOCK,</a:t>
            </a:r>
            <a:br/>
          </a:p>
        </p:txBody>
      </p:sp>
    </p:spTree>
  </p:cSld>
  <p:clrMapOvr>
    <a:masterClrMapping/>
  </p:clrMapOvr>
</p:sld>
</file>

<file path=ppt/slides/slide1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WE WILL SEE WHO WALKS THE WALK.        THEN WE WILL SEE WHO WALKS THE WALK.</a:t>
            </a:r>
            <a:br/>
          </a:p>
        </p:txBody>
      </p:sp>
    </p:spTree>
  </p:cSld>
  <p:clrMapOvr>
    <a:masterClrMapping/>
  </p:clrMapOvr>
</p:sld>
</file>

<file path=ppt/slides/slide1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GREEK CHORUS:   
</a:t>
            </a:r>
          </a:p>
        </p:txBody>
      </p:sp>
    </p:spTree>
  </p:cSld>
  <p:clrMapOvr>
    <a:masterClrMapping/>
  </p:clrMapOvr>
</p:sld>
</file>

<file path=ppt/slides/slide1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NO, NO:</a:t>
            </a:r>
            <a:r>
              <a:t> I CAN’T WAIT!
</a:t>
            </a:r>
          </a:p>
        </p:txBody>
      </p:sp>
    </p:spTree>
  </p:cSld>
  <p:clrMapOvr>
    <a:masterClrMapping/>
  </p:clrMapOvr>
</p:sld>
</file>

<file path=ppt/slides/slide1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WILL BE THERE AT EIGHT!</a:t>
            </a:r>
            <a:br/>
          </a:p>
        </p:txBody>
      </p:sp>
    </p:spTree>
  </p:cSld>
  <p:clrMapOvr>
    <a:masterClrMapping/>
  </p:clrMapOvr>
</p:sld>
</file>

<file path=ppt/slides/slide1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THEY UNLOCK THE DOOR--                       AH, AH, AH!</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OMIGOOOOOD…YOU GUYS!...OMIGOD!!!
</a:t>
            </a:r>
          </a:p>
        </p:txBody>
      </p:sp>
    </p:spTree>
  </p:cSld>
  <p:clrMapOvr>
    <a:masterClrMapping/>
  </p:clrMapOvr>
</p:sld>
</file>

<file path=ppt/slides/slide1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OH!                                                                     OH! OH!</a:t>
            </a:r>
            <a:br/>
          </a:p>
        </p:txBody>
      </p:sp>
    </p:spTree>
  </p:cSld>
  <p:clrMapOvr>
    <a:masterClrMapping/>
  </p:clrMapOvr>
</p:sld>
</file>

<file path=ppt/slides/slide1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I’LL EVEN DRESS IN BLACK AND WHITE!              I’LL EVEN DRESS IN BLACK+WHITE!</a:t>
            </a:r>
            <a:br/>
          </a:p>
        </p:txBody>
      </p:sp>
    </p:spTree>
  </p:cSld>
  <p:clrMapOvr>
    <a:masterClrMapping/>
  </p:clrMapOvr>
</p:sld>
</file>

<file path=ppt/slides/slide1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 I HAVE NOT BEGUN TO FIGHT                      SEE, I HAVE NOT BEGUN TO FIGHT!</a:t>
            </a:r>
            <a:br/>
          </a:p>
        </p:txBody>
      </p:sp>
    </p:spTree>
  </p:cSld>
  <p:clrMapOvr>
    <a:masterClrMapping/>
  </p:clrMapOvr>
</p:sld>
</file>

<file path=ppt/slides/slide1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YOU’LL GO                                                      “WHOA!</a:t>
            </a:r>
            <a:br/>
          </a:p>
        </p:txBody>
      </p:sp>
    </p:spTree>
  </p:cSld>
  <p:clrMapOvr>
    <a:masterClrMapping/>
  </p:clrMapOvr>
</p:sld>
</file>

<file path=ppt/slides/slide1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MUCH BETTER!”                                                     “HELLO!</a:t>
            </a:r>
            <a:br/>
          </a:p>
        </p:txBody>
      </p:sp>
    </p:spTree>
  </p:cSld>
  <p:clrMapOvr>
    <a:masterClrMapping/>
  </p:clrMapOvr>
</p:sld>
</file>

<file path=ppt/slides/slide1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MUCH BETTER!”</a:t>
            </a:r>
            <a:br/>
          </a:p>
        </p:txBody>
      </p:sp>
    </p:spTree>
  </p:cSld>
  <p:clrMapOvr>
    <a:masterClrMapping/>
  </p:clrMapOvr>
</p:sld>
</file>

<file path=ppt/slides/slide1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SOON ALL Y’ALL GONNA KNOW                  AND SOON ALL Y’ALL GONNA KNOW</a:t>
            </a:r>
            <a:br/>
          </a:p>
        </p:txBody>
      </p:sp>
    </p:spTree>
  </p:cSld>
  <p:clrMapOvr>
    <a:masterClrMapping/>
  </p:clrMapOvr>
</p:sld>
</file>

<file path=ppt/slides/slide1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MUCH BETTER                                                          MUCH BETTER!</a:t>
            </a:r>
            <a:br/>
          </a:p>
        </p:txBody>
      </p:sp>
    </p:spTree>
  </p:cSld>
  <p:clrMapOvr>
    <a:masterClrMapping/>
  </p:clrMapOvr>
</p:sld>
</file>

<file path=ppt/slides/slide1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I AM SO MUCH BETTER…                             I AM SO MUCH BETTER…</a:t>
            </a:r>
            <a:br/>
          </a:p>
        </p:txBody>
      </p:sp>
    </p:spTree>
  </p:cSld>
  <p:clrMapOvr>
    <a:masterClrMapping/>
  </p:clrMapOvr>
</p:sld>
</file>

<file path=ppt/slides/slide1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AM SO MUCH BETTER…                                       I AM SO MUCH,</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AM SO MUCH BETTER…                                        I AM SO MUCH BETTER…</a:t>
            </a:r>
            <a:br/>
          </a:p>
        </p:txBody>
      </p:sp>
    </p:spTree>
  </p:cSld>
  <p:clrMapOvr>
    <a:masterClrMapping/>
  </p:clrMapOvr>
</p:sld>
</file>

<file path=ppt/slides/slide1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THAN BEFORE!                                                         AH AH AH AH AH AH AH!</a:t>
            </a:r>
            <a:br/>
          </a:p>
        </p:txBody>
      </p:sp>
    </p:spTree>
  </p:cSld>
  <p:clrMapOvr>
    <a:masterClrMapping/>
  </p:clrMapOvr>
</p:sld>
</file>

<file path=ppt/slides/slide1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AH AH AH AH AH AH AH!</a:t>
            </a:r>
            <a:br/>
          </a:p>
        </p:txBody>
      </p:sp>
    </p:spTree>
  </p:cSld>
  <p:clrMapOvr>
    <a:masterClrMapping/>
  </p:clrMapOvr>
</p:sld>
</file>

<file path=ppt/slides/slide1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AH AH AH AH AH AH AH!</a:t>
            </a:r>
            <a:br/>
          </a:p>
        </p:txBody>
      </p:sp>
    </p:spTree>
  </p:cSld>
  <p:clrMapOvr>
    <a:masterClrMapping/>
  </p:clrMapOvr>
</p:sld>
</file>

<file path=ppt/slides/slide1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BLACKOUT</a:t>
            </a:r>
            <a:br/>
          </a:p>
        </p:txBody>
      </p:sp>
    </p:spTree>
  </p:cSld>
  <p:clrMapOvr>
    <a:masterClrMapping/>
  </p:clrMapOvr>
</p:sld>
</file>

<file path=ppt/slides/slide1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Hi, I’m Brooke Wyndham and welcome back to the Wyndham Workout Disc Two Intermediate
</a:t>
            </a:r>
          </a:p>
        </p:txBody>
      </p:sp>
    </p:spTree>
  </p:cSld>
  <p:clrMapOvr>
    <a:masterClrMapping/>
  </p:clrMapOvr>
</p:sld>
</file>

<file path=ppt/slides/slide1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Challenge! This is our daily commitment to becoming the best you can be!</a:t>
            </a:r>
            <a:br/>
          </a:p>
        </p:txBody>
      </p:sp>
    </p:spTree>
  </p:cSld>
  <p:clrMapOvr>
    <a:masterClrMapping/>
  </p:clrMapOvr>
</p:sld>
</file>

<file path=ppt/slides/slide1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VIDEO PEOPLE:</a:t>
            </a:r>
            <a:r>
              <a:t> Yeah!
</a:t>
            </a:r>
          </a:p>
        </p:txBody>
      </p:sp>
    </p:spTree>
  </p:cSld>
  <p:clrMapOvr>
    <a:masterClrMapping/>
  </p:clrMapOvr>
</p:sld>
</file>

<file path=ppt/slides/slide1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So grab your CardioWhyp 5000™… ‘Cause if you want to get ripped? You have to get… Whypped!
</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(NOTE TO ABBY, THIS IS ANOTHER SONG WHERE THE CHORUS REPEATS EVERYTHING BROOKE:</a:t>
            </a:r>
            <a:r>
              <a:t> SAYS. I DON’T THNK YOU NEED TO KEEP THE CHORUS LINES.)
</a:t>
            </a:r>
          </a:p>
        </p:txBody>
      </p:sp>
    </p:spTree>
  </p:cSld>
  <p:clrMapOvr>
    <a:masterClrMapping/>
  </p:clrMapOvr>
</p:sld>
</file>

<file path=ppt/slides/slide1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 YOU WANT AN EASY MIRACLE?</a:t>
            </a:r>
            <a:br/>
          </a:p>
        </p:txBody>
      </p:sp>
    </p:spTree>
  </p:cSld>
  <p:clrMapOvr>
    <a:masterClrMapping/>
  </p:clrMapOvr>
</p:sld>
</file>

<file path=ppt/slides/slide1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 YOU WANNA LOSE A POUND OR TWO?</a:t>
            </a:r>
            <a:br/>
          </a:p>
        </p:txBody>
      </p:sp>
    </p:spTree>
  </p:cSld>
  <p:clrMapOvr>
    <a:masterClrMapping/>
  </p:clrMapOvr>
</p:sld>
</file>

<file path=ppt/slides/slide1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THEN YOU CAN TURN THIS OFF RIGHT NOW:</a:t>
            </a:r>
            <a:r>
              <a:t>
</a:t>
            </a:r>
          </a:p>
        </p:txBody>
      </p:sp>
    </p:spTree>
  </p:cSld>
  <p:clrMapOvr>
    <a:masterClrMapping/>
  </p:clrMapOvr>
</p:sld>
</file>

<file path=ppt/slides/slide1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MY WORKOUT’S NOT FOR YOU.</a:t>
            </a:r>
            <a:br/>
          </a:p>
        </p:txBody>
      </p:sp>
    </p:spTree>
  </p:cSld>
  <p:clrMapOvr>
    <a:masterClrMapping/>
  </p:clrMapOvr>
</p:sld>
</file>

<file path=ppt/slides/slide1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I’M TALKIN’ TO THE WOMAN WHO WANTS IT ALL:</a:t>
            </a:r>
            <a:r>
              <a:t>
</a:t>
            </a:r>
          </a:p>
        </p:txBody>
      </p:sp>
    </p:spTree>
  </p:cSld>
  <p:clrMapOvr>
    <a:masterClrMapping/>
  </p:clrMapOvr>
</p:sld>
</file>

<file path=ppt/slides/slide1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PAY FOR WHAT YOU GET.</a:t>
            </a:r>
            <a:br/>
          </a:p>
        </p:txBody>
      </p:sp>
    </p:spTree>
  </p:cSld>
  <p:clrMapOvr>
    <a:masterClrMapping/>
  </p:clrMapOvr>
</p:sld>
</file>

<file path=ppt/slides/slide1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THESE SIZE 2 CLOTHES</a:t>
            </a:r>
            <a:br/>
          </a:p>
        </p:txBody>
      </p:sp>
    </p:spTree>
  </p:cSld>
  <p:clrMapOvr>
    <a:masterClrMapping/>
  </p:clrMapOvr>
</p:sld>
</file>

<file path=ppt/slides/slide1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COME TO THOSE</a:t>
            </a:r>
            <a:br/>
          </a:p>
        </p:txBody>
      </p:sp>
    </p:spTree>
  </p:cSld>
  <p:clrMapOvr>
    <a:masterClrMapping/>
  </p:clrMapOvr>
</p:sld>
</file>

<file path=ppt/slides/slide1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TOO LAZY TO SWEAT!                                               CHORUS</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WANT YOU WHIPPED INTO SHAPE!                   WHIPPED INTO SHAPE!</a:t>
            </a:r>
            <a:br/>
          </a:p>
        </p:txBody>
      </p:sp>
    </p:spTree>
  </p:cSld>
  <p:clrMapOvr>
    <a:masterClrMapping/>
  </p:clrMapOvr>
</p:sld>
</file>

<file path=ppt/slides/slide1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I SAY “JUMP” SAY ‘HOW HIGH?’                SAY ‘HOW HIGH?’</a:t>
            </a:r>
            <a:br/>
          </a:p>
        </p:txBody>
      </p:sp>
    </p:spTree>
  </p:cSld>
  <p:clrMapOvr>
    <a:masterClrMapping/>
  </p:clrMapOvr>
</p:sld>
</file>

<file path=ppt/slides/slide1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KNOW YOU’RE DOIN’ IT RIGHT                   DOIN’ IT RIGHT</a:t>
            </a:r>
            <a:br/>
          </a:p>
        </p:txBody>
      </p:sp>
    </p:spTree>
  </p:cSld>
  <p:clrMapOvr>
    <a:masterClrMapping/>
  </p:clrMapOvr>
</p:sld>
</file>

<file path=ppt/slides/slide1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YOU START</a:t>
            </a:r>
            <a:br/>
          </a:p>
        </p:txBody>
      </p:sp>
    </p:spTree>
  </p:cSld>
  <p:clrMapOvr>
    <a:masterClrMapping/>
  </p:clrMapOvr>
</p:sld>
</file>

<file path=ppt/slides/slide1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CRY!                                                  TO CRY!</a:t>
            </a:r>
            <a:br/>
          </a:p>
        </p:txBody>
      </p:sp>
    </p:spTree>
  </p:cSld>
  <p:clrMapOvr>
    <a:masterClrMapping/>
  </p:clrMapOvr>
</p:sld>
</file>

<file path=ppt/slides/slide1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YOU DON’T LOOK LIKE YOU SHOULD,               LOOK LIKE YOU SHOULD!</a:t>
            </a:r>
            <a:br/>
          </a:p>
        </p:txBody>
      </p:sp>
    </p:spTree>
  </p:cSld>
  <p:clrMapOvr>
    <a:masterClrMapping/>
  </p:clrMapOvr>
</p:sld>
</file>

<file path=ppt/slides/slide1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GOT TO</a:t>
            </a:r>
            <a:br/>
          </a:p>
        </p:txBody>
      </p:sp>
    </p:spTree>
  </p:cSld>
  <p:clrMapOvr>
    <a:masterClrMapping/>
  </p:clrMapOvr>
</p:sld>
</file>

<file path=ppt/slides/slide1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GOOD!                                    WHIP IT GOOD!</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Warner. Tonight's just perfect.
</a:t>
            </a:r>
          </a:p>
        </p:txBody>
      </p:sp>
    </p:spTree>
  </p:cSld>
  <p:clrMapOvr>
    <a:masterClrMapping/>
  </p:clrMapOvr>
</p:sld>
</file>

<file path=ppt/slides/slide1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SORRY, LADIES, NO ESCAPE…                    AH NO ESCAPE!</a:t>
            </a:r>
            <a:br/>
          </a:p>
        </p:txBody>
      </p:sp>
    </p:spTree>
  </p:cSld>
  <p:clrMapOvr>
    <a:masterClrMapping/>
  </p:clrMapOvr>
</p:sld>
</file>

<file path=ppt/slides/slide1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‘TIL YOU’RE WHIPPED INTO SHAPE!                  WHIPPED INTO SHAPE!</a:t>
            </a:r>
            <a:br/>
          </a:p>
        </p:txBody>
      </p:sp>
    </p:spTree>
  </p:cSld>
  <p:clrMapOvr>
    <a:masterClrMapping/>
  </p:clrMapOvr>
</p:sld>
</file>

<file path=ppt/slides/slide1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Come on Sabrina, you heifer, work it out!                 (Cheers, whoops)</a:t>
            </a:r>
            <a:br/>
          </a:p>
        </p:txBody>
      </p:sp>
    </p:spTree>
  </p:cSld>
  <p:clrMapOvr>
    <a:masterClrMapping/>
  </p:clrMapOvr>
</p:sld>
</file>

<file path=ppt/slides/slide1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SHAPE!                              WHIPPED INTO SHAPE!</a:t>
            </a:r>
            <a:br/>
          </a:p>
        </p:txBody>
      </p:sp>
    </p:spTree>
  </p:cSld>
  <p:clrMapOvr>
    <a:masterClrMapping/>
  </p:clrMapOvr>
</p:sld>
</file>

<file path=ppt/slides/slide1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SABRINA:</a:t>
            </a:r>
            <a:r>
              <a:t> I hate you Brooke, and I love you for it.
</a:t>
            </a:r>
          </a:p>
        </p:txBody>
      </p:sp>
    </p:spTree>
  </p:cSld>
  <p:clrMapOvr>
    <a:masterClrMapping/>
  </p:clrMapOvr>
</p:sld>
</file>

<file path=ppt/slides/slide1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WHIPPED INTO SH--                            WHIPPED INTO SH—
</a:t>
            </a:r>
          </a:p>
        </p:txBody>
      </p:sp>
    </p:spTree>
  </p:cSld>
  <p:clrMapOvr>
    <a:masterClrMapping/>
  </p:clrMapOvr>
</p:sld>
</file>

<file path=ppt/slides/slide1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Aw, why’d you pause it?
</a:t>
            </a:r>
          </a:p>
        </p:txBody>
      </p:sp>
    </p:spTree>
  </p:cSld>
  <p:clrMapOvr>
    <a:masterClrMapping/>
  </p:clrMapOvr>
</p:sld>
</file>

<file path=ppt/slides/slide1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MEET OUR BRAND NEW CLIENT, BROOKE.
</a:t>
            </a:r>
          </a:p>
        </p:txBody>
      </p:sp>
    </p:spTree>
  </p:cSld>
  <p:clrMapOvr>
    <a:masterClrMapping/>
  </p:clrMapOvr>
</p:sld>
</file>

<file path=ppt/slides/slide1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CAN LAUGH, BUT SHE’S MADE TONS</a:t>
            </a:r>
            <a:br/>
          </a:p>
        </p:txBody>
      </p:sp>
    </p:spTree>
  </p:cSld>
  <p:clrMapOvr>
    <a:masterClrMapping/>
  </p:clrMapOvr>
</p:sld>
</file>

<file path=ppt/slides/slide1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OFF HER DVDS AND BOOK:</a:t>
            </a:r>
            <a:r>
              <a:t>
</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No, you're perfect.
</a:t>
            </a:r>
          </a:p>
        </p:txBody>
      </p:sp>
    </p:spTree>
  </p:cSld>
  <p:clrMapOvr>
    <a:masterClrMapping/>
  </p:clrMapOvr>
</p:sld>
</file>

<file path=ppt/slides/slide1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YOUR WAY TO TIGHTER BUNS.”</a:t>
            </a:r>
            <a:br/>
          </a:p>
        </p:txBody>
      </p:sp>
    </p:spTree>
  </p:cSld>
  <p:clrMapOvr>
    <a:masterClrMapping/>
  </p:clrMapOvr>
</p:sld>
</file>

<file path=ppt/slides/slide1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HAPP’LY MARRIED, SO SHE SWEARS,</a:t>
            </a:r>
            <a:br/>
          </a:p>
        </p:txBody>
      </p:sp>
    </p:spTree>
  </p:cSld>
  <p:clrMapOvr>
    <a:masterClrMapping/>
  </p:clrMapOvr>
</p:sld>
</file>

<file path=ppt/slides/slide1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HER SIXTY-YEAR-OLD STUD…</a:t>
            </a:r>
            <a:br/>
          </a:p>
        </p:txBody>
      </p:sp>
    </p:spTree>
  </p:cSld>
  <p:clrMapOvr>
    <a:masterClrMapping/>
  </p:clrMapOvr>
</p:sld>
</file>

<file path=ppt/slides/slide1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‘TIL STEPDAUGHTER CAME DOWNSTAIRS</a:t>
            </a:r>
            <a:br/>
          </a:p>
        </p:txBody>
      </p:sp>
    </p:spTree>
  </p:cSld>
  <p:clrMapOvr>
    <a:masterClrMapping/>
  </p:clrMapOvr>
</p:sld>
</file>

<file path=ppt/slides/slide1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FOUND BROOKE ALL COVERED IN HIS BLOOD.</a:t>
            </a:r>
            <a:br/>
          </a:p>
        </p:txBody>
      </p:sp>
    </p:spTree>
  </p:cSld>
  <p:clrMapOvr>
    <a:masterClrMapping/>
  </p:clrMapOvr>
</p:sld>
</file>

<file path=ppt/slides/slide1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BROOKE TOOK A PLEA,</a:t>
            </a:r>
            <a:br/>
          </a:p>
        </p:txBody>
      </p:sp>
    </p:spTree>
  </p:cSld>
  <p:clrMapOvr>
    <a:masterClrMapping/>
  </p:clrMapOvr>
</p:sld>
</file>

<file path=ppt/slides/slide1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I’D HAVE HER OUT IN THREE TO FOUR,</a:t>
            </a:r>
            <a:br/>
          </a:p>
        </p:txBody>
      </p:sp>
    </p:spTree>
  </p:cSld>
  <p:clrMapOvr>
    <a:masterClrMapping/>
  </p:clrMapOvr>
</p:sld>
</file>

<file path=ppt/slides/slide1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SHE CLAIMS SHE DID NOT KILL HIM…</a:t>
            </a:r>
            <a:br/>
          </a:p>
        </p:txBody>
      </p:sp>
    </p:spTree>
  </p:cSld>
  <p:clrMapOvr>
    <a:masterClrMapping/>
  </p:clrMapOvr>
</p:sld>
</file>

<file path=ppt/slides/slide1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DID SHE?
</a:t>
            </a:r>
          </a:p>
        </p:txBody>
      </p:sp>
    </p:spTree>
  </p:cSld>
  <p:clrMapOvr>
    <a:masterClrMapping/>
  </p:clrMapOvr>
</p:sld>
</file>

<file path=ppt/slides/slide1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LET’S WATCH SOME MORE…
</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you are.
</a:t>
            </a:r>
          </a:p>
        </p:txBody>
      </p:sp>
    </p:spTree>
  </p:cSld>
  <p:clrMapOvr>
    <a:masterClrMapping/>
  </p:clrMapOvr>
</p:sld>
</file>

<file path=ppt/slides/slide1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BUT IT’S MORE THAN JUST A WORKOUT, IT’S
</a:t>
            </a:r>
          </a:p>
        </p:txBody>
      </p:sp>
    </p:spTree>
  </p:cSld>
  <p:clrMapOvr>
    <a:masterClrMapping/>
  </p:clrMapOvr>
</p:sld>
</file>

<file path=ppt/slides/slide1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DEFENSIVE WEAPON TOO                                  UHH!</a:t>
            </a:r>
            <a:br/>
          </a:p>
        </p:txBody>
      </p:sp>
    </p:spTree>
  </p:cSld>
  <p:clrMapOvr>
    <a:masterClrMapping/>
  </p:clrMapOvr>
</p:sld>
</file>

<file path=ppt/slides/slide1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SIMPLY WRAP IT ‘ROUND YOUR ASSAILANT’S NECK</a:t>
            </a:r>
            <a:br/>
          </a:p>
        </p:txBody>
      </p:sp>
    </p:spTree>
  </p:cSld>
  <p:clrMapOvr>
    <a:masterClrMapping/>
  </p:clrMapOvr>
</p:sld>
</file>

<file path=ppt/slides/slide1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PULL TIL HE TURNS BLUE.                             HUH!</a:t>
            </a:r>
            <a:br/>
          </a:p>
        </p:txBody>
      </p:sp>
    </p:spTree>
  </p:cSld>
  <p:clrMapOvr>
    <a:masterClrMapping/>
  </p:clrMapOvr>
</p:sld>
</file>

<file path=ppt/slides/slide1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CAN ALSO USE THE PATENTED HANDLE GRIPS</a:t>
            </a:r>
            <a:br/>
          </a:p>
        </p:txBody>
      </p:sp>
    </p:spTree>
  </p:cSld>
  <p:clrMapOvr>
    <a:masterClrMapping/>
  </p:clrMapOvr>
</p:sld>
</file>

<file path=ppt/slides/slide1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SHATTER YOUR ATTACKER’S SPINE…                        UNH!</a:t>
            </a:r>
            <a:br/>
          </a:p>
        </p:txBody>
      </p:sp>
    </p:spTree>
  </p:cSld>
  <p:clrMapOvr>
    <a:masterClrMapping/>
  </p:clrMapOvr>
</p:sld>
</file>

<file path=ppt/slides/slide1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ALL FOR THREE SMALL PAYMENTS OF</a:t>
            </a:r>
            <a:br/>
          </a:p>
        </p:txBody>
      </p:sp>
    </p:spTree>
  </p:cSld>
  <p:clrMapOvr>
    <a:masterClrMapping/>
  </p:clrMapOvr>
</p:sld>
</file>

<file path=ppt/slides/slide1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NINETEEN NINETY-NINE!                                    NINETEEN NINETY-NINE!</a:t>
            </a:r>
            <a:br/>
          </a:p>
        </p:txBody>
      </p:sp>
    </p:spTree>
  </p:cSld>
  <p:clrMapOvr>
    <a:masterClrMapping/>
  </p:clrMapOvr>
</p:sld>
</file>

<file path=ppt/slides/slide1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SHAPE!                                         WHIPPED INTO SHAPE!</a:t>
            </a:r>
            <a:br/>
          </a:p>
        </p:txBody>
      </p:sp>
    </p:spTree>
  </p:cSld>
  <p:clrMapOvr>
    <a:masterClrMapping/>
  </p:clrMapOvr>
</p:sld>
</file>

<file path=ppt/slides/slide1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YOU GET GRIEF FROM A GUY,                     FROM A GUY,</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ARE YOU PSYCHED OR WHAT?</a:t>
            </a:r>
            <a:b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No, YOU are.
</a:t>
            </a:r>
          </a:p>
        </p:txBody>
      </p:sp>
    </p:spTree>
  </p:cSld>
  <p:clrMapOvr>
    <a:masterClrMapping/>
  </p:clrMapOvr>
</p:sld>
</file>

<file path=ppt/slides/slide1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WORK HIM OVER WITH THIS                       OVER WITH THIS</a:t>
            </a:r>
            <a:br/>
          </a:p>
        </p:txBody>
      </p:sp>
    </p:spTree>
  </p:cSld>
  <p:clrMapOvr>
    <a:masterClrMapping/>
  </p:clrMapOvr>
</p:sld>
</file>

<file path=ppt/slides/slide1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‘TIL HE STARTS TO CRY!                             TO CRY</a:t>
            </a:r>
            <a:br/>
          </a:p>
        </p:txBody>
      </p:sp>
    </p:spTree>
  </p:cSld>
  <p:clrMapOvr>
    <a:masterClrMapping/>
  </p:clrMapOvr>
</p:sld>
</file>

<file path=ppt/slides/slide1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HE DON’T ACT LIKE HE SHOULD,                    ACT LIKE HE SHOULD,</a:t>
            </a:r>
            <a:br/>
          </a:p>
        </p:txBody>
      </p:sp>
    </p:spTree>
  </p:cSld>
  <p:clrMapOvr>
    <a:masterClrMapping/>
  </p:clrMapOvr>
</p:sld>
</file>

<file path=ppt/slides/slide1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GOT TO</a:t>
            </a:r>
            <a:br/>
          </a:p>
        </p:txBody>
      </p:sp>
    </p:spTree>
  </p:cSld>
  <p:clrMapOvr>
    <a:masterClrMapping/>
  </p:clrMapOvr>
</p:sld>
</file>

<file path=ppt/slides/slide1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GOOD!                                      WHIP IT GOOD!</a:t>
            </a:r>
            <a:br/>
          </a:p>
        </p:txBody>
      </p:sp>
    </p:spTree>
  </p:cSld>
  <p:clrMapOvr>
    <a:masterClrMapping/>
  </p:clrMapOvr>
</p:sld>
</file>

<file path=ppt/slides/slide1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 GETS YOU OUT OF ANY SCRAPE,                     AH ANY SCRAPE</a:t>
            </a:r>
            <a:br/>
          </a:p>
        </p:txBody>
      </p:sp>
    </p:spTree>
  </p:cSld>
  <p:clrMapOvr>
    <a:masterClrMapping/>
  </p:clrMapOvr>
</p:sld>
</file>

<file path=ppt/slides/slide1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GETS YOU WHIPPED INTO SHAPE!                   WHIPPED INTO SHAPE!</a:t>
            </a:r>
            <a:br/>
          </a:p>
        </p:txBody>
      </p:sp>
    </p:spTree>
  </p:cSld>
  <p:clrMapOvr>
    <a:masterClrMapping/>
  </p:clrMapOvr>
</p:sld>
</file>

<file path=ppt/slides/slide1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does not kill us makes us hotter!</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you.
</a:t>
            </a:r>
          </a:p>
        </p:txBody>
      </p:sp>
    </p:spTree>
  </p:cSld>
  <p:clrMapOvr>
    <a:masterClrMapping/>
  </p:clrMapOvr>
</p:sld>
</file>

<file path=ppt/slides/slide1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SHAPE!                                WHIPPED INTO SHAPE!</a:t>
            </a:r>
            <a:br/>
          </a:p>
        </p:txBody>
      </p:sp>
    </p:spTree>
  </p:cSld>
  <p:clrMapOvr>
    <a:masterClrMapping/>
  </p:clrMapOvr>
</p:sld>
</file>

<file path=ppt/slides/slide14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Hands, who thinks she’s guilty?
</a:t>
            </a:r>
          </a:p>
        </p:txBody>
      </p:sp>
    </p:spTree>
  </p:cSld>
  <p:clrMapOvr>
    <a:masterClrMapping/>
  </p:clrMapOvr>
</p:sld>
</file>

<file path=ppt/slides/slide14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Okay now, HERE IS WHERE YOU KIDS COME IN.</a:t>
            </a:r>
            <a:br/>
          </a:p>
        </p:txBody>
      </p:sp>
    </p:spTree>
  </p:cSld>
  <p:clrMapOvr>
    <a:masterClrMapping/>
  </p:clrMapOvr>
</p:sld>
</file>

<file path=ppt/slides/slide14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BROOKE HAS TROUBLE TRUSTING ME.</a:t>
            </a:r>
            <a:br/>
          </a:p>
        </p:txBody>
      </p:sp>
    </p:spTree>
  </p:cSld>
  <p:clrMapOvr>
    <a:masterClrMapping/>
  </p:clrMapOvr>
</p:sld>
</file>

<file path=ppt/slides/slide14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HER ONLY CHANCE TO WIN,</a:t>
            </a:r>
            <a:br/>
          </a:p>
        </p:txBody>
      </p:sp>
    </p:spTree>
  </p:cSld>
  <p:clrMapOvr>
    <a:masterClrMapping/>
  </p:clrMapOvr>
</p:sld>
</file>

<file path=ppt/slides/slide14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 DON’T SPEAK MTV.</a:t>
            </a:r>
            <a:br/>
          </a:p>
        </p:txBody>
      </p:sp>
    </p:spTree>
  </p:cSld>
  <p:clrMapOvr>
    <a:masterClrMapping/>
  </p:clrMapOvr>
</p:sld>
</file>

<file path=ppt/slides/slide14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THOUGH BROOKE WON’T HELP HER OWN DEFENSE,</a:t>
            </a:r>
            <a:br/>
          </a:p>
        </p:txBody>
      </p:sp>
    </p:spTree>
  </p:cSld>
  <p:clrMapOvr>
    <a:masterClrMapping/>
  </p:clrMapOvr>
</p:sld>
</file>

<file path=ppt/slides/slide14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 MAY LISTEN TO HER PEERS.</a:t>
            </a:r>
            <a:br/>
          </a:p>
        </p:txBody>
      </p:sp>
    </p:spTree>
  </p:cSld>
  <p:clrMapOvr>
    <a:masterClrMapping/>
  </p:clrMapOvr>
</p:sld>
</file>

<file path=ppt/slides/slide14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AND PLACE A LITTLE SENSE</a:t>
            </a:r>
            <a:br/>
          </a:p>
        </p:txBody>
      </p:sp>
    </p:spTree>
  </p:cSld>
  <p:clrMapOvr>
    <a:masterClrMapping/>
  </p:clrMapOvr>
</p:sld>
</file>

<file path=ppt/slides/slide14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THE SPACE BETWEEN HER EARS.</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No, you.
</a:t>
            </a:r>
          </a:p>
        </p:txBody>
      </p:sp>
    </p:spTree>
  </p:cSld>
  <p:clrMapOvr>
    <a:masterClrMapping/>
  </p:clrMapOvr>
</p:sld>
</file>

<file path=ppt/slides/slide14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NOT NOW.</a:t>
            </a:r>
            <a:br/>
          </a:p>
        </p:txBody>
      </p:sp>
    </p:spTree>
  </p:cSld>
  <p:clrMapOvr>
    <a:masterClrMapping/>
  </p:clrMapOvr>
</p:sld>
</file>

<file path=ppt/slides/slide14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WANT HER WHIPPED INTO SHAPE.</a:t>
            </a:r>
            <a:br/>
          </a:p>
        </p:txBody>
      </p:sp>
    </p:spTree>
  </p:cSld>
  <p:clrMapOvr>
    <a:masterClrMapping/>
  </p:clrMapOvr>
</p:sld>
</file>

<file path=ppt/slides/slide14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THERE’S A BRAIN IN THAT HAIR,</a:t>
            </a:r>
            <a:br/>
          </a:p>
        </p:txBody>
      </p:sp>
    </p:spTree>
  </p:cSld>
  <p:clrMapOvr>
    <a:masterClrMapping/>
  </p:clrMapOvr>
</p:sld>
</file>

<file path=ppt/slides/slide14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TELL IT THAT I AM THE KEY:</a:t>
            </a:r>
            <a:r>
              <a:t>
</a:t>
            </a:r>
          </a:p>
        </p:txBody>
      </p:sp>
    </p:spTree>
  </p:cSld>
  <p:clrMapOvr>
    <a:masterClrMapping/>
  </p:clrMapOvr>
</p:sld>
</file>

<file path=ppt/slides/slide14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A PLEA OR THE CHAIR. </a:t>
            </a:r>
            <a:br/>
          </a:p>
        </p:txBody>
      </p:sp>
    </p:spTree>
  </p:cSld>
  <p:clrMapOvr>
    <a:masterClrMapping/>
  </p:clrMapOvr>
</p:sld>
</file>

<file path=ppt/slides/slide14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 WHEN I TALK TO HER I</a:t>
            </a:r>
            <a:br/>
          </a:p>
        </p:txBody>
      </p:sp>
    </p:spTree>
  </p:cSld>
  <p:clrMapOvr>
    <a:masterClrMapping/>
  </p:clrMapOvr>
</p:sld>
</file>

<file path=ppt/slides/slide14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GET NEITHER PLEA, NOR PLAN, NOR ALIBI.</a:t>
            </a:r>
            <a:br/>
          </a:p>
        </p:txBody>
      </p:sp>
    </p:spTree>
  </p:cSld>
  <p:clrMapOvr>
    <a:masterClrMapping/>
  </p:clrMapOvr>
</p:sld>
</file>

<file path=ppt/slides/slide14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QUOTE FROM OUR DEFENDANT’S TAPE,</a:t>
            </a:r>
            <a:br/>
          </a:p>
        </p:txBody>
      </p:sp>
    </p:spTree>
  </p:cSld>
  <p:clrMapOvr>
    <a:masterClrMapping/>
  </p:clrMapOvr>
</p:sld>
</file>

<file path=ppt/slides/slide14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WANT HER “WHIPPED INTO SHAPE”!</a:t>
            </a:r>
            <a:br/>
          </a:p>
        </p:txBody>
      </p:sp>
    </p:spTree>
  </p:cSld>
  <p:clrMapOvr>
    <a:masterClrMapping/>
  </p:clrMapOvr>
</p:sld>
</file>

<file path=ppt/slides/slide14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the jail!</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a:t>
            </a:r>
          </a:p>
        </p:txBody>
      </p:sp>
    </p:spTree>
  </p:cSld>
  <p:clrMapOvr>
    <a:masterClrMapping/>
  </p:clrMapOvr>
</p:sld>
</file>

<file path=ppt/slides/slide14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But…
</a:t>
            </a:r>
          </a:p>
        </p:txBody>
      </p:sp>
    </p:spTree>
  </p:cSld>
  <p:clrMapOvr>
    <a:masterClrMapping/>
  </p:clrMapOvr>
</p:sld>
</file>

<file path=ppt/slides/slide14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Later, Ms. Woods.
</a:t>
            </a:r>
          </a:p>
        </p:txBody>
      </p:sp>
    </p:spTree>
  </p:cSld>
  <p:clrMapOvr>
    <a:masterClrMapping/>
  </p:clrMapOvr>
</p:sld>
</file>

<file path=ppt/slides/slide14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ENID!
</a:t>
            </a:r>
          </a:p>
        </p:txBody>
      </p:sp>
    </p:spTree>
  </p:cSld>
  <p:clrMapOvr>
    <a:masterClrMapping/>
  </p:clrMapOvr>
</p:sld>
</file>

<file path=ppt/slides/slide14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BROOKE/INMATE:</a:t>
            </a:r>
            <a:r>
              <a:t> Ladies, just because we’re in the Boston Women’s Correctional Facility doesn’t mean we can’t become
</a:t>
            </a:r>
          </a:p>
        </p:txBody>
      </p:sp>
    </p:spTree>
  </p:cSld>
  <p:clrMapOvr>
    <a:masterClrMapping/>
  </p:clrMapOvr>
</p:sld>
</file>

<file path=ppt/slides/slide14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best we can be. NOTE TO ABBY-INMATES REPEAT-I WOULD DELETE THE INMATE WORDS.</a:t>
            </a:r>
            <a:br/>
          </a:p>
        </p:txBody>
      </p:sp>
    </p:spTree>
  </p:cSld>
  <p:clrMapOvr>
    <a:masterClrMapping/>
  </p:clrMapOvr>
</p:sld>
</file>

<file path=ppt/slides/slide14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Circle circle under over through around.</a:t>
            </a:r>
            <a:br/>
          </a:p>
        </p:txBody>
      </p:sp>
    </p:spTree>
  </p:cSld>
  <p:clrMapOvr>
    <a:masterClrMapping/>
  </p:clrMapOvr>
</p:sld>
</file>

<file path=ppt/slides/slide14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Circle circle under over through around.</a:t>
            </a:r>
            <a:br/>
          </a:p>
        </p:txBody>
      </p:sp>
    </p:spTree>
  </p:cSld>
  <p:clrMapOvr>
    <a:masterClrMapping/>
  </p:clrMapOvr>
</p:sld>
</file>

<file path=ppt/slides/slide14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Circle circle under over through around.</a:t>
            </a:r>
            <a:br/>
          </a:p>
        </p:txBody>
      </p:sp>
    </p:spTree>
  </p:cSld>
  <p:clrMapOvr>
    <a:masterClrMapping/>
  </p:clrMapOvr>
</p:sld>
</file>

<file path=ppt/slides/slide14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not breaking out, so might as well break a sweat!</a:t>
            </a:r>
            <a:br/>
          </a:p>
        </p:txBody>
      </p:sp>
    </p:spTree>
  </p:cSld>
  <p:clrMapOvr>
    <a:masterClrMapping/>
  </p:clrMapOvr>
</p:sld>
</file>

<file path=ppt/slides/slide14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Left, right! Left, right!                                                 </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You.
</a:t>
            </a:r>
          </a:p>
        </p:txBody>
      </p:sp>
    </p:spTree>
  </p:cSld>
  <p:clrMapOvr>
    <a:masterClrMapping/>
  </p:clrMapOvr>
</p:sld>
</file>

<file path=ppt/slides/slide14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Left! Right! Left! Right! Left! Jail is no excuse!           Left! Right! Left! Right! Left! Right!</a:t>
            </a:r>
            <a:br/>
          </a:p>
        </p:txBody>
      </p:sp>
    </p:spTree>
  </p:cSld>
  <p:clrMapOvr>
    <a:masterClrMapping/>
  </p:clrMapOvr>
</p:sld>
</file>

<file path=ppt/slides/slide14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WANT YOU WHIPPED INTO SHAPE!                          I WANT YOU WHIPPED INTO SHAPE!</a:t>
            </a:r>
            <a:br/>
          </a:p>
        </p:txBody>
      </p:sp>
    </p:spTree>
  </p:cSld>
  <p:clrMapOvr>
    <a:masterClrMapping/>
  </p:clrMapOvr>
</p:sld>
</file>

<file path=ppt/slides/slide14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I SAY JUMP, SAY ‘HOW HIGH?’                         WHEN I SAY JUMP, SAY ‘HOW HIGH?’</a:t>
            </a:r>
            <a:br/>
          </a:p>
        </p:txBody>
      </p:sp>
    </p:spTree>
  </p:cSld>
  <p:clrMapOvr>
    <a:masterClrMapping/>
  </p:clrMapOvr>
</p:sld>
</file>

<file path=ppt/slides/slide14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YOU’LL KNOW YOU’RE DOING IT RIGHT,                      YOU’LL KNOW YOU’RE DOING IT RIGHT,</a:t>
            </a:r>
            <a:br/>
          </a:p>
        </p:txBody>
      </p:sp>
    </p:spTree>
  </p:cSld>
  <p:clrMapOvr>
    <a:masterClrMapping/>
  </p:clrMapOvr>
</p:sld>
</file>

<file path=ppt/slides/slide14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YOU START TO CRY!                                             WHEN YOU START TO CRY!</a:t>
            </a:r>
            <a:br/>
          </a:p>
        </p:txBody>
      </p:sp>
    </p:spTree>
  </p:cSld>
  <p:clrMapOvr>
    <a:masterClrMapping/>
  </p:clrMapOvr>
</p:sld>
</file>

<file path=ppt/slides/slide14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YOU DON’T LOOK LIKE YOU SHOULD</a:t>
            </a:r>
            <a:br/>
          </a:p>
        </p:txBody>
      </p:sp>
    </p:spTree>
  </p:cSld>
  <p:clrMapOvr>
    <a:masterClrMapping/>
  </p:clrMapOvr>
</p:sld>
</file>

<file path=ppt/slides/slide14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GOT TO</a:t>
            </a:r>
            <a:br/>
          </a:p>
        </p:txBody>
      </p:sp>
    </p:spTree>
  </p:cSld>
  <p:clrMapOvr>
    <a:masterClrMapping/>
  </p:clrMapOvr>
</p:sld>
</file>

<file path=ppt/slides/slide14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4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4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GOOD!                                    WHIP IT GOOD!</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Okay, I'm even irritating myself.
</a:t>
            </a:r>
          </a:p>
        </p:txBody>
      </p:sp>
    </p:spTree>
  </p:cSld>
  <p:clrMapOvr>
    <a:masterClrMapping/>
  </p:clrMapOvr>
</p:sld>
</file>

<file path=ppt/slides/slide14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Like prison, ladies:             
</a:t>
            </a:r>
          </a:p>
        </p:txBody>
      </p:sp>
    </p:spTree>
  </p:cSld>
  <p:clrMapOvr>
    <a:masterClrMapping/>
  </p:clrMapOvr>
</p:sld>
</file>

<file path=ppt/slides/slide14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escape!                                                  HUAH!</a:t>
            </a:r>
            <a:br/>
          </a:p>
        </p:txBody>
      </p:sp>
    </p:spTree>
  </p:cSld>
  <p:clrMapOvr>
    <a:masterClrMapping/>
  </p:clrMapOvr>
</p:sld>
</file>

<file path=ppt/slides/slide14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TIL YOU’RE</a:t>
            </a:r>
            <a:br/>
          </a:p>
        </p:txBody>
      </p:sp>
    </p:spTree>
  </p:cSld>
  <p:clrMapOvr>
    <a:masterClrMapping/>
  </p:clrMapOvr>
</p:sld>
</file>

<file path=ppt/slides/slide14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SHAPE!                              WHIPPED INTO SHAPE!</a:t>
            </a:r>
            <a:br/>
          </a:p>
        </p:txBody>
      </p:sp>
    </p:spTree>
  </p:cSld>
  <p:clrMapOvr>
    <a:masterClrMapping/>
  </p:clrMapOvr>
</p:sld>
</file>

<file path=ppt/slides/slide14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a:t>
            </a:r>
            <a:br/>
          </a:p>
        </p:txBody>
      </p:sp>
    </p:spTree>
  </p:cSld>
  <p:clrMapOvr>
    <a:masterClrMapping/>
  </p:clrMapOvr>
</p:sld>
</file>

<file path=ppt/slides/slide14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SHA-A-A-APE!                  WHIP IT! WHIP IT!</a:t>
            </a:r>
            <a:br/>
          </a:p>
        </p:txBody>
      </p:sp>
    </p:spTree>
  </p:cSld>
  <p:clrMapOvr>
    <a:masterClrMapping/>
  </p:clrMapOvr>
</p:sld>
</file>

<file path=ppt/slides/slide14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SWIPE IT SWIPE IT SWIPE IT THROUGH
</a:t>
            </a:r>
          </a:p>
        </p:txBody>
      </p:sp>
    </p:spTree>
  </p:cSld>
  <p:clrMapOvr>
    <a:masterClrMapping/>
  </p:clrMapOvr>
</p:sld>
</file>

<file path=ppt/slides/slide14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JACK IT UP! DOUBLE JUMP!</a:t>
            </a:r>
            <a:br/>
          </a:p>
        </p:txBody>
      </p:sp>
    </p:spTree>
  </p:cSld>
  <p:clrMapOvr>
    <a:masterClrMapping/>
  </p:clrMapOvr>
</p:sld>
</file>

<file path=ppt/slides/slide14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AND INMATES: SWIPE IT SWIPE IT SWIPE IT THROUGH
</a:t>
            </a:r>
          </a:p>
        </p:txBody>
      </p:sp>
    </p:spTree>
  </p:cSld>
  <p:clrMapOvr>
    <a:masterClrMapping/>
  </p:clrMapOvr>
</p:sld>
</file>

<file path=ppt/slides/slide14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JACK IT UP! DOUBLE JUMP!</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I want you to know how happy you’ve made me. Every guy dreams about finding a girl who looks
</a:t>
            </a:r>
          </a:p>
        </p:txBody>
      </p:sp>
    </p:spTree>
  </p:cSld>
  <p:clrMapOvr>
    <a:masterClrMapping/>
  </p:clrMapOvr>
</p:sld>
</file>

<file path=ppt/slides/slide14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WHIP IT,                                      WHIP IT, WHIP IT,</a:t>
            </a:r>
            <a:br/>
          </a:p>
        </p:txBody>
      </p:sp>
    </p:spTree>
  </p:cSld>
  <p:clrMapOvr>
    <a:masterClrMapping/>
  </p:clrMapOvr>
</p:sld>
</file>

<file path=ppt/slides/slide14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 IT, GET                                           WHIP IT, GET</a:t>
            </a:r>
            <a:br/>
          </a:p>
        </p:txBody>
      </p:sp>
    </p:spTree>
  </p:cSld>
  <p:clrMapOvr>
    <a:masterClrMapping/>
  </p:clrMapOvr>
</p:sld>
</file>

<file path=ppt/slides/slide14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WHIPPED INTO SHAPE!                                    WHIPPED INTO SHAPE!</a:t>
            </a:r>
            <a:br/>
          </a:p>
        </p:txBody>
      </p:sp>
    </p:spTree>
  </p:cSld>
  <p:clrMapOvr>
    <a:masterClrMapping/>
  </p:clrMapOvr>
</p:sld>
</file>

<file path=ppt/slides/slide14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GUARD:</a:t>
            </a:r>
            <a:r>
              <a:t> Wyndham! You got some visitors!
</a:t>
            </a:r>
          </a:p>
        </p:txBody>
      </p:sp>
    </p:spTree>
  </p:cSld>
  <p:clrMapOvr>
    <a:masterClrMapping/>
  </p:clrMapOvr>
</p:sld>
</file>

<file path=ppt/slides/slide14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Hi, Ms. Wyndham. I’m Emmet T  Forest. I’m co-counsel with Stidwell, Zyskowski, Fox and Callahan .
</a:t>
            </a:r>
          </a:p>
        </p:txBody>
      </p:sp>
    </p:spTree>
  </p:cSld>
  <p:clrMapOvr>
    <a:masterClrMapping/>
  </p:clrMapOvr>
</p:sld>
</file>

<file path=ppt/slides/slide14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These four interns are the cream of the crop at Harvard Law and we’re here to “whip up” your legal</a:t>
            </a:r>
            <a:br/>
          </a:p>
        </p:txBody>
      </p:sp>
    </p:spTree>
  </p:cSld>
  <p:clrMapOvr>
    <a:masterClrMapping/>
  </p:clrMapOvr>
</p:sld>
</file>

<file path=ppt/slides/slide14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defense.</a:t>
            </a:r>
            <a:br/>
          </a:p>
        </p:txBody>
      </p:sp>
    </p:spTree>
  </p:cSld>
  <p:clrMapOvr>
    <a:masterClrMapping/>
  </p:clrMapOvr>
</p:sld>
</file>

<file path=ppt/slides/slide14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Incidentally, my mom’s a big fan of your DVDs. Credits you with her nutcracker butt. Her words.
</a:t>
            </a:r>
          </a:p>
        </p:txBody>
      </p:sp>
    </p:spTree>
  </p:cSld>
  <p:clrMapOvr>
    <a:masterClrMapping/>
  </p:clrMapOvr>
</p:sld>
</file>

<file path=ppt/slides/slide14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Anywho, we’d love to discuss your case and go over a few choices. We want to free you as soon as</a:t>
            </a:r>
            <a:br/>
          </a:p>
        </p:txBody>
      </p:sp>
    </p:spTree>
  </p:cSld>
  <p:clrMapOvr>
    <a:masterClrMapping/>
  </p:clrMapOvr>
</p:sld>
</file>

<file path=ppt/slides/slide14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possible, so you can bring your message back to your fans.</a:t>
            </a: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like you.</a:t>
            </a:r>
            <a:br/>
          </a:p>
        </p:txBody>
      </p:sp>
    </p:spTree>
  </p:cSld>
  <p:clrMapOvr>
    <a:masterClrMapping/>
  </p:clrMapOvr>
</p:sld>
</file>

<file path=ppt/slides/slide14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That’s all I want… This should be easy.
</a:t>
            </a:r>
          </a:p>
        </p:txBody>
      </p:sp>
    </p:spTree>
  </p:cSld>
  <p:clrMapOvr>
    <a:masterClrMapping/>
  </p:clrMapOvr>
</p:sld>
</file>

<file path=ppt/slides/slide14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Great. Callahan briefed me on your meeting and there is a significant amount of evidence against you. To free you, the jury will need to hear an alibi.
</a:t>
            </a:r>
          </a:p>
        </p:txBody>
      </p:sp>
    </p:spTree>
  </p:cSld>
  <p:clrMapOvr>
    <a:masterClrMapping/>
  </p:clrMapOvr>
</p:sld>
</file>

<file path=ppt/slides/slide14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Not gonna happen.
</a:t>
            </a:r>
          </a:p>
        </p:txBody>
      </p:sp>
    </p:spTree>
  </p:cSld>
  <p:clrMapOvr>
    <a:masterClrMapping/>
  </p:clrMapOvr>
</p:sld>
</file>

<file path=ppt/slides/slide14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Even though it could save you?
</a:t>
            </a:r>
          </a:p>
        </p:txBody>
      </p:sp>
    </p:spTree>
  </p:cSld>
  <p:clrMapOvr>
    <a:masterClrMapping/>
  </p:clrMapOvr>
</p:sld>
</file>

<file path=ppt/slides/slide14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Yep. Put me on the stand and I’ll lie.
</a:t>
            </a:r>
          </a:p>
        </p:txBody>
      </p:sp>
    </p:spTree>
  </p:cSld>
  <p:clrMapOvr>
    <a:masterClrMapping/>
  </p:clrMapOvr>
</p:sld>
</file>

<file path=ppt/slides/slide14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Okay Ms. Wyndham, if we can’t hear an alibi, you should accept a plea bargain.
</a:t>
            </a:r>
          </a:p>
        </p:txBody>
      </p:sp>
    </p:spTree>
  </p:cSld>
  <p:clrMapOvr>
    <a:masterClrMapping/>
  </p:clrMapOvr>
</p:sld>
</file>

<file path=ppt/slides/slide14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And admit to something I didn’t do?
</a:t>
            </a:r>
          </a:p>
        </p:txBody>
      </p:sp>
    </p:spTree>
  </p:cSld>
  <p:clrMapOvr>
    <a:masterClrMapping/>
  </p:clrMapOvr>
</p:sld>
</file>

<file path=ppt/slides/slide14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But with a plea bargain, you’d get out in a couple of years. That sounds reasonable, right?
</a:t>
            </a:r>
          </a:p>
        </p:txBody>
      </p:sp>
    </p:spTree>
  </p:cSld>
  <p:clrMapOvr>
    <a:masterClrMapping/>
  </p:clrMapOvr>
</p:sld>
</file>

<file path=ppt/slides/slide14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Reasonable to do time for my husband’s killer? Not really.
</a:t>
            </a:r>
          </a:p>
        </p:txBody>
      </p:sp>
    </p:spTree>
  </p:cSld>
  <p:clrMapOvr>
    <a:masterClrMapping/>
  </p:clrMapOvr>
</p:sld>
</file>

<file path=ppt/slides/slide14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Oh, she’s tough.    Yo! Sister –
</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4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Yo! Not related!
</a:t>
            </a:r>
          </a:p>
        </p:txBody>
      </p:sp>
    </p:spTree>
  </p:cSld>
  <p:clrMapOvr>
    <a:masterClrMapping/>
  </p:clrMapOvr>
</p:sld>
</file>

<file path=ppt/slides/slide14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4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4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4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 need a defense team who knows I’m innocent. Get out of here. All of you. Guard!
</a:t>
            </a:r>
          </a:p>
        </p:txBody>
      </p:sp>
    </p:spTree>
  </p:cSld>
  <p:clrMapOvr>
    <a:masterClrMapping/>
  </p:clrMapOvr>
</p:sld>
</file>

<file path=ppt/slides/slide14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“WHO WHO IS THE GIRL WITH LOYAL FRIENDS AND TRUE?
</a:t>
            </a:r>
          </a:p>
        </p:txBody>
      </p:sp>
    </p:spTree>
  </p:cSld>
  <p:clrMapOvr>
    <a:masterClrMapping/>
  </p:clrMapOvr>
</p:sld>
</file>

<file path=ppt/slides/slide14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WHO WHO?
</a:t>
            </a:r>
          </a:p>
        </p:txBody>
      </p:sp>
    </p:spTree>
  </p:cSld>
  <p:clrMapOvr>
    <a:masterClrMapping/>
  </p:clrMapOvr>
</p:sld>
</file>

<file path=ppt/slides/slide14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WHO WHO HAS A BOND AS STRONG AS KRAZY GLUE?
</a:t>
            </a:r>
          </a:p>
        </p:txBody>
      </p:sp>
    </p:spTree>
  </p:cSld>
  <p:clrMapOvr>
    <a:masterClrMapping/>
  </p:clrMapOvr>
</p:sld>
</file>

<file path=ppt/slides/slide14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WHO WHO?
</a:t>
            </a:r>
          </a:p>
        </p:txBody>
      </p:sp>
    </p:spTree>
  </p:cSld>
  <p:clrMapOvr>
    <a:masterClrMapping/>
  </p:clrMapOvr>
</p:sld>
</file>

<file path=ppt/slides/slide14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WHO CAN SOUND THE CALL AND SISTERS ALL COME THROUGH?
</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4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BROOKE/ELLE:</a:t>
            </a:r>
            <a:r>
              <a:t> 
</a:t>
            </a:r>
          </a:p>
        </p:txBody>
      </p:sp>
    </p:spTree>
  </p:cSld>
  <p:clrMapOvr>
    <a:masterClrMapping/>
  </p:clrMapOvr>
</p:sld>
</file>

<file path=ppt/slides/slide14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a:t>
            </a:r>
            <a:br/>
          </a:p>
        </p:txBody>
      </p:sp>
    </p:spTree>
  </p:cSld>
  <p:clrMapOvr>
    <a:masterClrMapping/>
  </p:clrMapOvr>
</p:sld>
</file>

<file path=ppt/slides/slide14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a:t>
            </a:r>
            <a:br/>
          </a:p>
        </p:txBody>
      </p:sp>
    </p:spTree>
  </p:cSld>
  <p:clrMapOvr>
    <a:masterClrMapping/>
  </p:clrMapOvr>
</p:sld>
</file>

<file path=ppt/slides/slide14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DELTA NU NU NU!</a:t>
            </a:r>
            <a:br/>
          </a:p>
        </p:txBody>
      </p:sp>
    </p:spTree>
  </p:cSld>
  <p:clrMapOvr>
    <a:masterClrMapping/>
  </p:clrMapOvr>
</p:sld>
</file>

<file path=ppt/slides/slide14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DELTA NU NU NU!</a:t>
            </a:r>
            <a:br/>
          </a:p>
        </p:txBody>
      </p:sp>
    </p:spTree>
  </p:cSld>
  <p:clrMapOvr>
    <a:masterClrMapping/>
  </p:clrMapOvr>
</p:sld>
</file>

<file path=ppt/slides/slide14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ARE A DELTA NU!</a:t>
            </a:r>
            <a:br/>
          </a:p>
        </p:txBody>
      </p:sp>
    </p:spTree>
  </p:cSld>
  <p:clrMapOvr>
    <a:masterClrMapping/>
  </p:clrMapOvr>
</p:sld>
</file>

<file path=ppt/slides/slide14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DELTA NU NU NU!</a:t>
            </a:r>
            <a:br/>
          </a:p>
        </p:txBody>
      </p:sp>
    </p:spTree>
  </p:cSld>
  <p:clrMapOvr>
    <a:masterClrMapping/>
  </p:clrMapOvr>
</p:sld>
</file>

<file path=ppt/slides/slide14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DELTA NU NU NU!</a:t>
            </a:r>
            <a:br/>
          </a:p>
        </p:txBody>
      </p:sp>
    </p:spTree>
  </p:cSld>
  <p:clrMapOvr>
    <a:masterClrMapping/>
  </p:clrMapOvr>
</p:sld>
</file>

<file path=ppt/slides/slide14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ARE A DELTA NU!”</a:t>
            </a:r>
            <a:br/>
          </a:p>
        </p:txBody>
      </p:sp>
    </p:spTree>
  </p:cSld>
  <p:clrMapOvr>
    <a:masterClrMapping/>
  </p:clrMapOvr>
</p:sld>
</file>

<file path=ppt/slides/slide14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Delta Nu’s former U.C.L.A. President Elle Woods! I knew I recognized your mug shot!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JUST WISH I COULD BE THERE TO SEE...”</a:t>
            </a:r>
            <a:b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5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Shut up!
</a:t>
            </a:r>
          </a:p>
        </p:txBody>
      </p:sp>
    </p:spTree>
  </p:cSld>
  <p:clrMapOvr>
    <a:masterClrMapping/>
  </p:clrMapOvr>
</p:sld>
</file>

<file path=ppt/slides/slide15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yeah! Your DVD’s got me in shape to be June for the Girls of U.C.L.A. calendar!
</a:t>
            </a:r>
          </a:p>
        </p:txBody>
      </p:sp>
    </p:spTree>
  </p:cSld>
  <p:clrMapOvr>
    <a:masterClrMapping/>
  </p:clrMapOvr>
</p:sld>
</file>

<file path=ppt/slides/slide15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That’s so great! Thank god someone on this team gets me!
</a:t>
            </a:r>
          </a:p>
        </p:txBody>
      </p:sp>
    </p:spTree>
  </p:cSld>
  <p:clrMapOvr>
    <a:masterClrMapping/>
  </p:clrMapOvr>
</p:sld>
</file>

<file path=ppt/slides/slide15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Sisterhood’s forever. I believe you. And I will fight with everything I have to clear your good name.
</a:t>
            </a:r>
          </a:p>
        </p:txBody>
      </p:sp>
    </p:spTree>
  </p:cSld>
  <p:clrMapOvr>
    <a:masterClrMapping/>
  </p:clrMapOvr>
</p:sld>
</file>

<file path=ppt/slides/slide15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that involves an alibi…</a:t>
            </a:r>
            <a:br/>
          </a:p>
        </p:txBody>
      </p:sp>
    </p:spTree>
  </p:cSld>
  <p:clrMapOvr>
    <a:masterClrMapping/>
  </p:clrMapOvr>
</p:sld>
</file>

<file path=ppt/slides/slide15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 can’t tell it.
</a:t>
            </a:r>
          </a:p>
        </p:txBody>
      </p:sp>
    </p:spTree>
  </p:cSld>
  <p:clrMapOvr>
    <a:masterClrMapping/>
  </p:clrMapOvr>
</p:sld>
</file>

<file path=ppt/slides/slide15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Everyone has their secrets. For years I denied my highlights.
</a:t>
            </a:r>
          </a:p>
        </p:txBody>
      </p:sp>
    </p:spTree>
  </p:cSld>
  <p:clrMapOvr>
    <a:masterClrMapping/>
  </p:clrMapOvr>
</p:sld>
</file>

<file path=ppt/slides/slide15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It’s beyond highlights, Elle . It’s a disgrace. My secret is nuclear and if it gets out, I could lose my fitness
</a:t>
            </a:r>
          </a:p>
        </p:txBody>
      </p:sp>
    </p:spTree>
  </p:cSld>
  <p:clrMapOvr>
    <a:masterClrMapping/>
  </p:clrMapOvr>
</p:sld>
</file>

<file path=ppt/slides/slide15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empire. It means everything to me. If I tell you...will you Delta Nu Sister Swear not to tell anyone?</a:t>
            </a:r>
            <a:br/>
          </a:p>
        </p:txBody>
      </p:sp>
    </p:spTree>
  </p:cSld>
  <p:clrMapOvr>
    <a:masterClrMapping/>
  </p:clrMapOvr>
</p:sld>
</file>

<file path=ppt/slides/slide15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will Double Delta Nu Sister Swear.
</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 BOTH KNOW WHY WE’RE HERE;
</a:t>
            </a:r>
          </a:p>
        </p:txBody>
      </p:sp>
    </p:spTree>
  </p:cSld>
  <p:clrMapOvr>
    <a:masterClrMapping/>
  </p:clrMapOvr>
</p:sld>
</file>

<file path=ppt/slides/slide15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You’re hard-core. Okay. On the day my husband was killed, I had…Lipo…
</a:t>
            </a:r>
          </a:p>
        </p:txBody>
      </p:sp>
    </p:spTree>
  </p:cSld>
  <p:clrMapOvr>
    <a:masterClrMapping/>
  </p:clrMapOvr>
</p:sld>
</file>

<file path=ppt/slides/slide15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a:t>
            </a:r>
          </a:p>
        </p:txBody>
      </p:sp>
    </p:spTree>
  </p:cSld>
  <p:clrMapOvr>
    <a:masterClrMapping/>
  </p:clrMapOvr>
</p:sld>
</file>

<file path=ppt/slides/slide15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Lipo…
</a:t>
            </a:r>
          </a:p>
        </p:txBody>
      </p:sp>
    </p:spTree>
  </p:cSld>
  <p:clrMapOvr>
    <a:masterClrMapping/>
  </p:clrMapOvr>
</p:sld>
</file>

<file path=ppt/slides/slide15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Brooke, you’re going to have to speak up, I can’t –
</a:t>
            </a:r>
          </a:p>
        </p:txBody>
      </p:sp>
    </p:spTree>
  </p:cSld>
  <p:clrMapOvr>
    <a:masterClrMapping/>
  </p:clrMapOvr>
</p:sld>
</file>

<file path=ppt/slides/slide15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LIPOSUCTION! MINIMALLY INVASIVE, OUTPATIENT LIPO, BUT LIPO!
</a:t>
            </a:r>
          </a:p>
        </p:txBody>
      </p:sp>
    </p:spTree>
  </p:cSld>
  <p:clrMapOvr>
    <a:masterClrMapping/>
  </p:clrMapOvr>
</p:sld>
</file>

<file path=ppt/slides/slide15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my god!
</a:t>
            </a:r>
          </a:p>
        </p:txBody>
      </p:sp>
    </p:spTree>
  </p:cSld>
  <p:clrMapOvr>
    <a:masterClrMapping/>
  </p:clrMapOvr>
</p:sld>
</file>

<file path=ppt/slides/slide15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PRISON GUARD:</a:t>
            </a:r>
            <a:r>
              <a:t> Ms. Wyndham, your time is up.
</a:t>
            </a:r>
          </a:p>
        </p:txBody>
      </p:sp>
    </p:spTree>
  </p:cSld>
  <p:clrMapOvr>
    <a:masterClrMapping/>
  </p:clrMapOvr>
</p:sld>
</file>

<file path=ppt/slides/slide15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 had to do it. Serious cottage cheese was showing up on MY ass!
</a:t>
            </a:r>
          </a:p>
        </p:txBody>
      </p:sp>
    </p:spTree>
  </p:cSld>
  <p:clrMapOvr>
    <a:masterClrMapping/>
  </p:clrMapOvr>
</p:sld>
</file>

<file path=ppt/slides/slide15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Your secret’s safe with me.
</a:t>
            </a:r>
          </a:p>
        </p:txBody>
      </p:sp>
    </p:spTree>
  </p:cSld>
  <p:clrMapOvr>
    <a:masterClrMapping/>
  </p:clrMapOvr>
</p:sld>
</file>

<file path=ppt/slides/slide15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 can’t lose my fitness empire! I’d rather rot in jail! You gotta take care of me, ELLE.  You swore.
</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SEE IT IN YOUR EYES.</a:t>
            </a:r>
            <a:br/>
          </a:p>
        </p:txBody>
      </p:sp>
    </p:spTree>
  </p:cSld>
  <p:clrMapOvr>
    <a:masterClrMapping/>
  </p:clrMapOvr>
</p:sld>
</file>

<file path=ppt/slides/slide15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5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5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5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Elle, there you are.
</a:t>
            </a:r>
          </a:p>
        </p:txBody>
      </p:sp>
    </p:spTree>
  </p:cSld>
  <p:clrMapOvr>
    <a:masterClrMapping/>
  </p:clrMapOvr>
</p:sld>
</file>

<file path=ppt/slides/slide15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Where’s Brooke?
</a:t>
            </a:r>
          </a:p>
        </p:txBody>
      </p:sp>
    </p:spTree>
  </p:cSld>
  <p:clrMapOvr>
    <a:masterClrMapping/>
  </p:clrMapOvr>
</p:sld>
</file>

<file path=ppt/slides/slide15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 guard took her back.
</a:t>
            </a:r>
          </a:p>
        </p:txBody>
      </p:sp>
    </p:spTree>
  </p:cSld>
  <p:clrMapOvr>
    <a:masterClrMapping/>
  </p:clrMapOvr>
</p:sld>
</file>

<file path=ppt/slides/slide15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Great…
</a:t>
            </a:r>
          </a:p>
        </p:txBody>
      </p:sp>
    </p:spTree>
  </p:cSld>
  <p:clrMapOvr>
    <a:masterClrMapping/>
  </p:clrMapOvr>
</p:sld>
</file>

<file path=ppt/slides/slide15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But I got her alibi.
</a:t>
            </a:r>
          </a:p>
        </p:txBody>
      </p:sp>
    </p:spTree>
  </p:cSld>
  <p:clrMapOvr>
    <a:masterClrMapping/>
  </p:clrMapOvr>
</p:sld>
</file>

<file path=ppt/slides/slide15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You’re kidding.
</a:t>
            </a:r>
          </a:p>
        </p:txBody>
      </p:sp>
    </p:spTree>
  </p:cSld>
  <p:clrMapOvr>
    <a:masterClrMapping/>
  </p:clrMapOvr>
</p:sld>
</file>

<file path=ppt/slides/slide15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Yahtzee!
</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GUESS IT CALMS MY FEAR</a:t>
            </a:r>
            <a:br/>
          </a:p>
        </p:txBody>
      </p:sp>
    </p:spTree>
  </p:cSld>
  <p:clrMapOvr>
    <a:masterClrMapping/>
  </p:clrMapOvr>
</p:sld>
</file>

<file path=ppt/slides/slide15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So. What is it?
</a:t>
            </a:r>
          </a:p>
        </p:txBody>
      </p:sp>
    </p:spTree>
  </p:cSld>
  <p:clrMapOvr>
    <a:masterClrMapping/>
  </p:clrMapOvr>
</p:sld>
</file>

<file path=ppt/slides/slide15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afraid I can’t tell you.
</a:t>
            </a:r>
          </a:p>
        </p:txBody>
      </p:sp>
    </p:spTree>
  </p:cSld>
  <p:clrMapOvr>
    <a:masterClrMapping/>
  </p:clrMapOvr>
</p:sld>
</file>

<file path=ppt/slides/slide15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Why not?
</a:t>
            </a:r>
          </a:p>
        </p:txBody>
      </p:sp>
    </p:spTree>
  </p:cSld>
  <p:clrMapOvr>
    <a:masterClrMapping/>
  </p:clrMapOvr>
</p:sld>
</file>

<file path=ppt/slides/slide15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Double Delta Nu Sister swore not to.
</a:t>
            </a:r>
          </a:p>
        </p:txBody>
      </p:sp>
    </p:spTree>
  </p:cSld>
  <p:clrMapOvr>
    <a:masterClrMapping/>
  </p:clrMapOvr>
</p:sld>
</file>

<file path=ppt/slides/slide15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Elle, this is not some little sorority thing…
</a:t>
            </a:r>
          </a:p>
        </p:txBody>
      </p:sp>
    </p:spTree>
  </p:cSld>
  <p:clrMapOvr>
    <a:masterClrMapping/>
  </p:clrMapOvr>
</p:sld>
</file>

<file path=ppt/slides/slide15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I know. It’s a big sorority thing. But don’t worry: Brooke really had nothing to do with this.
</a:t>
            </a:r>
          </a:p>
        </p:txBody>
      </p:sp>
    </p:spTree>
  </p:cSld>
  <p:clrMapOvr>
    <a:masterClrMapping/>
  </p:clrMapOvr>
</p:sld>
</file>

<file path=ppt/slides/slide15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Look, BROOKE:</a:t>
            </a:r>
            <a:r>
              <a:t>’s a fitness queen. Exercise gives you endorphins, and endorphins make you happy – think
</a:t>
            </a:r>
          </a:p>
        </p:txBody>
      </p:sp>
    </p:spTree>
  </p:cSld>
  <p:clrMapOvr>
    <a:masterClrMapping/>
  </p:clrMapOvr>
</p:sld>
</file>

<file path=ppt/slides/slide15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about it:</a:t>
            </a:r>
            <a:r>
              <a:t> Happy people just don’t kill!
</a:t>
            </a:r>
          </a:p>
        </p:txBody>
      </p:sp>
    </p:spTree>
  </p:cSld>
  <p:clrMapOvr>
    <a:masterClrMapping/>
  </p:clrMapOvr>
</p:sld>
</file>

<file path=ppt/slides/slide15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is seething.
</a:t>
            </a:r>
          </a:p>
        </p:txBody>
      </p:sp>
    </p:spTree>
  </p:cSld>
  <p:clrMapOvr>
    <a:masterClrMapping/>
  </p:clrMapOvr>
</p:sld>
</file>

<file path=ppt/slides/slide15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KNOW IT’S NOT A SURPRISE.</a:t>
            </a:r>
            <a:br/>
          </a:p>
        </p:txBody>
      </p:sp>
    </p:spTree>
  </p:cSld>
  <p:clrMapOvr>
    <a:masterClrMapping/>
  </p:clrMapOvr>
</p:sld>
</file>

<file path=ppt/slides/slide15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5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5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Emmet, a word.        
</a:t>
            </a:r>
          </a:p>
        </p:txBody>
      </p:sp>
    </p:spTree>
  </p:cSld>
  <p:clrMapOvr>
    <a:masterClrMapping/>
  </p:clrMapOvr>
</p:sld>
</file>

<file path=ppt/slides/slide15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Elle, are you serious? If you don’t give up this alibi, we will ALL lose the case.
</a:t>
            </a:r>
          </a:p>
        </p:txBody>
      </p:sp>
    </p:spTree>
  </p:cSld>
  <p:clrMapOvr>
    <a:masterClrMapping/>
  </p:clrMapOvr>
</p:sld>
</file>

<file path=ppt/slides/slide15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Then I guess we’re not very good lawyers.
</a:t>
            </a:r>
          </a:p>
        </p:txBody>
      </p:sp>
    </p:spTree>
  </p:cSld>
  <p:clrMapOvr>
    <a:masterClrMapping/>
  </p:clrMapOvr>
</p:sld>
</file>

<file path=ppt/slides/slide15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Will you stop being a Marilyn, Elle? Listen, Pooh Bear – Elle, Callahan wants that alibi. Give it to him
</a:t>
            </a:r>
          </a:p>
        </p:txBody>
      </p:sp>
    </p:spTree>
  </p:cSld>
  <p:clrMapOvr>
    <a:masterClrMapping/>
  </p:clrMapOvr>
</p:sld>
</file>

<file path=ppt/slides/slide15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 can sail through law school, knowing there’s a big fat job offer waiting for you when you get out.</a:t>
            </a:r>
            <a:br/>
          </a:p>
        </p:txBody>
      </p:sp>
    </p:spTree>
  </p:cSld>
  <p:clrMapOvr>
    <a:masterClrMapping/>
  </p:clrMapOvr>
</p:sld>
</file>

<file path=ppt/slides/slide15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But I gave Brooke my word.
</a:t>
            </a:r>
          </a:p>
        </p:txBody>
      </p:sp>
    </p:spTree>
  </p:cSld>
  <p:clrMapOvr>
    <a:masterClrMapping/>
  </p:clrMapOvr>
</p:sld>
</file>

<file path=ppt/slides/slide15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So what, who cares?
</a:t>
            </a:r>
          </a:p>
        </p:txBody>
      </p:sp>
    </p:spTree>
  </p:cSld>
  <p:clrMapOvr>
    <a:masterClrMapping/>
  </p:clrMapOvr>
</p:sld>
</file>

<file path=ppt/slides/slide15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Who cares?
</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THOUGHT ONE LOOK AT YOU,</a:t>
            </a:r>
            <a:br/>
          </a:p>
        </p:txBody>
      </p:sp>
    </p:spTree>
  </p:cSld>
  <p:clrMapOvr>
    <a:masterClrMapping/>
  </p:clrMapOvr>
</p:sld>
</file>

<file path=ppt/slides/slide15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Emmet, let me be very clear. This is your chance, and I gave you simple instructions — Lead this legal
</a:t>
            </a:r>
          </a:p>
        </p:txBody>
      </p:sp>
    </p:spTree>
  </p:cSld>
  <p:clrMapOvr>
    <a:masterClrMapping/>
  </p:clrMapOvr>
</p:sld>
</file>

<file path=ppt/slides/slide15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team and get me an alibi. You’re zero for two.</a:t>
            </a:r>
            <a:br/>
          </a:p>
        </p:txBody>
      </p:sp>
    </p:spTree>
  </p:cSld>
  <p:clrMapOvr>
    <a:masterClrMapping/>
  </p:clrMapOvr>
</p:sld>
</file>

<file path=ppt/slides/slide15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Everyone, field trip’s over. Let’s go. Back to work.</a:t>
            </a:r>
            <a:br/>
          </a:p>
        </p:txBody>
      </p:sp>
    </p:spTree>
  </p:cSld>
  <p:clrMapOvr>
    <a:masterClrMapping/>
  </p:clrMapOvr>
</p:sld>
</file>

<file path=ppt/slides/slide15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Except you two. I’d rather not see ratty corduroy again today.</a:t>
            </a:r>
            <a:br/>
          </a:p>
        </p:txBody>
      </p:sp>
    </p:spTree>
  </p:cSld>
  <p:clrMapOvr>
    <a:masterClrMapping/>
  </p:clrMapOvr>
</p:sld>
</file>

<file path=ppt/slides/slide15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I’m sorry –
</a:t>
            </a:r>
          </a:p>
        </p:txBody>
      </p:sp>
    </p:spTree>
  </p:cSld>
  <p:clrMapOvr>
    <a:masterClrMapping/>
  </p:clrMapOvr>
</p:sld>
</file>

<file path=ppt/slides/slide15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 I don’t need you to be sorry. I need you to tell me the alibi.
</a:t>
            </a:r>
          </a:p>
        </p:txBody>
      </p:sp>
    </p:spTree>
  </p:cSld>
  <p:clrMapOvr>
    <a:masterClrMapping/>
  </p:clrMapOvr>
</p:sld>
</file>

<file path=ppt/slides/slide15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can’t because I gave Brooke my word. Having an alibi isn’t the only way to win this case.
</a:t>
            </a:r>
          </a:p>
        </p:txBody>
      </p:sp>
    </p:spTree>
  </p:cSld>
  <p:clrMapOvr>
    <a:masterClrMapping/>
  </p:clrMapOvr>
</p:sld>
</file>

<file path=ppt/slides/slide15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but it sure would help.
</a:t>
            </a:r>
          </a:p>
        </p:txBody>
      </p:sp>
    </p:spTree>
  </p:cSld>
  <p:clrMapOvr>
    <a:masterClrMapping/>
  </p:clrMapOvr>
</p:sld>
</file>

<file path=ppt/slides/slide15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Work with me. We’ll free Brooke the right way. The noble way.
</a:t>
            </a:r>
          </a:p>
        </p:txBody>
      </p:sp>
    </p:spTree>
  </p:cSld>
  <p:clrMapOvr>
    <a:masterClrMapping/>
  </p:clrMapOvr>
</p:sld>
</file>

<file path=ppt/slides/slide15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This isn’t a Lifetime Original Movie, Elle. I’m not interested in nobility right now, I’m more interested in
</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LOOKING LIKE A DREAM COME TRUE,</a:t>
            </a:r>
            <a:br/>
          </a:p>
        </p:txBody>
      </p:sp>
    </p:spTree>
  </p:cSld>
  <p:clrMapOvr>
    <a:masterClrMapping/>
  </p:clrMapOvr>
</p:sld>
</file>

<file path=ppt/slides/slide15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saving Brooke’s life.</a:t>
            </a:r>
            <a:br/>
          </a:p>
        </p:txBody>
      </p:sp>
    </p:spTree>
  </p:cSld>
  <p:clrMapOvr>
    <a:masterClrMapping/>
  </p:clrMapOvr>
</p:sld>
</file>

<file path=ppt/slides/slide15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you’re not. You’re more interested in impressing Callahan .
</a:t>
            </a:r>
          </a:p>
        </p:txBody>
      </p:sp>
    </p:spTree>
  </p:cSld>
  <p:clrMapOvr>
    <a:masterClrMapping/>
  </p:clrMapOvr>
</p:sld>
</file>

<file path=ppt/slides/slide15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he IS my boss. And if I impress him he’ll make me associate.
</a:t>
            </a:r>
          </a:p>
        </p:txBody>
      </p:sp>
    </p:spTree>
  </p:cSld>
  <p:clrMapOvr>
    <a:masterClrMapping/>
  </p:clrMapOvr>
</p:sld>
</file>

<file path=ppt/slides/slide15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jeopardize your client’s trust and our integrity?
</a:t>
            </a:r>
          </a:p>
        </p:txBody>
      </p:sp>
    </p:spTree>
  </p:cSld>
  <p:clrMapOvr>
    <a:masterClrMapping/>
  </p:clrMapOvr>
</p:sld>
</file>

<file path=ppt/slides/slide15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when you put it that way.
</a:t>
            </a:r>
          </a:p>
        </p:txBody>
      </p:sp>
    </p:spTree>
  </p:cSld>
  <p:clrMapOvr>
    <a:masterClrMapping/>
  </p:clrMapOvr>
</p:sld>
</file>

<file path=ppt/slides/slide15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Exactly, you butthead. My word means something, I know yours does too.
</a:t>
            </a:r>
          </a:p>
        </p:txBody>
      </p:sp>
    </p:spTree>
  </p:cSld>
  <p:clrMapOvr>
    <a:masterClrMapping/>
  </p:clrMapOvr>
</p:sld>
</file>

<file path=ppt/slides/slide15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Butthead? Really?
</a:t>
            </a:r>
          </a:p>
        </p:txBody>
      </p:sp>
    </p:spTree>
  </p:cSld>
  <p:clrMapOvr>
    <a:masterClrMapping/>
  </p:clrMapOvr>
</p:sld>
</file>

<file path=ppt/slides/slide15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Yes, really. C’mon, let’s get out of here.
</a:t>
            </a:r>
          </a:p>
        </p:txBody>
      </p:sp>
    </p:spTree>
  </p:cSld>
  <p:clrMapOvr>
    <a:masterClrMapping/>
  </p:clrMapOvr>
</p:sld>
</file>

<file path=ppt/slides/slide15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5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WOULD LEAVE ME SPEECHLESS LIKE YOU ALWAYS DO.</a:t>
            </a:r>
            <a:br/>
          </a:p>
        </p:txBody>
      </p:sp>
    </p:spTree>
  </p:cSld>
  <p:clrMapOvr>
    <a:masterClrMapping/>
  </p:clrMapOvr>
</p:sld>
</file>

<file path=ppt/slides/slide15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5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Why do you always have to be right?
</a:t>
            </a:r>
          </a:p>
        </p:txBody>
      </p:sp>
    </p:spTree>
  </p:cSld>
  <p:clrMapOvr>
    <a:masterClrMapping/>
  </p:clrMapOvr>
</p:sld>
</file>

<file path=ppt/slides/slide15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don’t have to be… when I’m with you, I just am. Hey, if you want to impress Callahan: , I can help.
</a:t>
            </a:r>
          </a:p>
        </p:txBody>
      </p:sp>
    </p:spTree>
  </p:cSld>
  <p:clrMapOvr>
    <a:masterClrMapping/>
  </p:clrMapOvr>
</p:sld>
</file>

<file path=ppt/slides/slide15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Okay. How?
</a:t>
            </a:r>
          </a:p>
        </p:txBody>
      </p:sp>
    </p:spTree>
  </p:cSld>
  <p:clrMapOvr>
    <a:masterClrMapping/>
  </p:clrMapOvr>
</p:sld>
</file>

<file path=ppt/slides/slide15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Listen, I love your scruffy vibe, but “Casual Friday” is so not in Callahan: ’s vocabulary, and you have to
</a:t>
            </a:r>
          </a:p>
        </p:txBody>
      </p:sp>
    </p:spTree>
  </p:cSld>
  <p:clrMapOvr>
    <a:masterClrMapping/>
  </p:clrMapOvr>
</p:sld>
</file>

<file path=ppt/slides/slide15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dress the part if you want to get ahead.</a:t>
            </a:r>
            <a:br/>
          </a:p>
        </p:txBody>
      </p:sp>
    </p:spTree>
  </p:cSld>
  <p:clrMapOvr>
    <a:masterClrMapping/>
  </p:clrMapOvr>
</p:sld>
</file>

<file path=ppt/slides/slide15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Elle, didn’t your mother ever teach you about not judging a book by its cover?
</a:t>
            </a:r>
          </a:p>
        </p:txBody>
      </p:sp>
    </p:spTree>
  </p:cSld>
  <p:clrMapOvr>
    <a:masterClrMapping/>
  </p:clrMapOvr>
</p:sld>
</file>

<file path=ppt/slides/slide15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She did. And books with tattered covers stay on the shelf.
</a:t>
            </a:r>
          </a:p>
        </p:txBody>
      </p:sp>
    </p:spTree>
  </p:cSld>
  <p:clrMapOvr>
    <a:masterClrMapping/>
  </p:clrMapOvr>
</p:sld>
</file>

<file path=ppt/slides/slide15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Thanks a lot.
</a:t>
            </a:r>
          </a:p>
        </p:txBody>
      </p:sp>
    </p:spTree>
  </p:cSld>
  <p:clrMapOvr>
    <a:masterClrMapping/>
  </p:clrMapOvr>
</p:sld>
</file>

<file path=ppt/slides/slide15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this isn’t a perfect world. Think people haven’t judged me my whole life? Think it wasn’t a
</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NOW WE’RE WIDE AWAKE,</a:t>
            </a:r>
            <a:br/>
          </a:p>
        </p:txBody>
      </p:sp>
    </p:spTree>
  </p:cSld>
  <p:clrMapOvr>
    <a:masterClrMapping/>
  </p:clrMapOvr>
</p:sld>
</file>

<file path=ppt/slides/slide15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good idea to make navy my new pink?</a:t>
            </a:r>
            <a:br/>
          </a:p>
        </p:txBody>
      </p:sp>
    </p:spTree>
  </p:cSld>
  <p:clrMapOvr>
    <a:masterClrMapping/>
  </p:clrMapOvr>
</p:sld>
</file>

<file path=ppt/slides/slide15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that was a good idea.
</a:t>
            </a:r>
          </a:p>
        </p:txBody>
      </p:sp>
    </p:spTree>
  </p:cSld>
  <p:clrMapOvr>
    <a:masterClrMapping/>
  </p:clrMapOvr>
</p:sld>
</file>

<file path=ppt/slides/slide15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know.
</a:t>
            </a:r>
          </a:p>
        </p:txBody>
      </p:sp>
    </p:spTree>
  </p:cSld>
  <p:clrMapOvr>
    <a:masterClrMapping/>
  </p:clrMapOvr>
</p:sld>
</file>

<file path=ppt/slides/slide15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Where are we going exactly?
</a:t>
            </a:r>
          </a:p>
        </p:txBody>
      </p:sp>
    </p:spTree>
  </p:cSld>
  <p:clrMapOvr>
    <a:masterClrMapping/>
  </p:clrMapOvr>
</p:sld>
</file>

<file path=ppt/slides/slide15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trust me, don’t you?
</a:t>
            </a:r>
          </a:p>
        </p:txBody>
      </p:sp>
    </p:spTree>
  </p:cSld>
  <p:clrMapOvr>
    <a:masterClrMapping/>
  </p:clrMapOvr>
</p:sld>
</file>

<file path=ppt/slides/slide15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Of course.
</a:t>
            </a:r>
          </a:p>
        </p:txBody>
      </p:sp>
    </p:spTree>
  </p:cSld>
  <p:clrMapOvr>
    <a:masterClrMapping/>
  </p:clrMapOvr>
</p:sld>
</file>

<file path=ppt/slides/slide15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Then don’t stop now.
</a:t>
            </a:r>
          </a:p>
        </p:txBody>
      </p:sp>
    </p:spTree>
  </p:cSld>
  <p:clrMapOvr>
    <a:masterClrMapping/>
  </p:clrMapOvr>
</p:sld>
</file>

<file path=ppt/slides/slide15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5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5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WE’VE GOT SOME PLANS TO MAKE;</a:t>
            </a:r>
            <a:br/>
          </a:p>
        </p:txBody>
      </p:sp>
    </p:spTree>
  </p:cSld>
  <p:clrMapOvr>
    <a:masterClrMapping/>
  </p:clrMapOvr>
</p:sld>
</file>

<file path=ppt/slides/slide15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 is this place?
</a:t>
            </a:r>
          </a:p>
        </p:txBody>
      </p:sp>
    </p:spTree>
  </p:cSld>
  <p:clrMapOvr>
    <a:masterClrMapping/>
  </p:clrMapOvr>
</p:sld>
</file>

<file path=ppt/slides/slide15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called a department store.
</a:t>
            </a:r>
          </a:p>
        </p:txBody>
      </p:sp>
    </p:spTree>
  </p:cSld>
  <p:clrMapOvr>
    <a:masterClrMapping/>
  </p:clrMapOvr>
</p:sld>
</file>

<file path=ppt/slides/slide15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It’s…it’s beautiful.
</a:t>
            </a:r>
          </a:p>
        </p:txBody>
      </p:sp>
    </p:spTree>
  </p:cSld>
  <p:clrMapOvr>
    <a:masterClrMapping/>
  </p:clrMapOvr>
</p:sld>
</file>

<file path=ppt/slides/slide15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Shhhhhh…
</a:t>
            </a:r>
          </a:p>
        </p:txBody>
      </p:sp>
    </p:spTree>
  </p:cSld>
  <p:clrMapOvr>
    <a:masterClrMapping/>
  </p:clrMapOvr>
</p:sld>
</file>

<file path=ppt/slides/slide15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FIRST, A DEEP BREATH.</a:t>
            </a:r>
            <a:br/>
          </a:p>
        </p:txBody>
      </p:sp>
    </p:spTree>
  </p:cSld>
  <p:clrMapOvr>
    <a:masterClrMapping/>
  </p:clrMapOvr>
</p:sld>
</file>

<file path=ppt/slides/slide15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TAKE IT ALL IN.</a:t>
            </a:r>
            <a:br/>
          </a:p>
        </p:txBody>
      </p:sp>
    </p:spTree>
  </p:cSld>
  <p:clrMapOvr>
    <a:masterClrMapping/>
  </p:clrMapOvr>
</p:sld>
</file>

<file path=ppt/slides/slide15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FEEL ALL THOSE HALOGENS</a:t>
            </a:r>
            <a:br/>
          </a:p>
        </p:txBody>
      </p:sp>
    </p:spTree>
  </p:cSld>
  <p:clrMapOvr>
    <a:masterClrMapping/>
  </p:clrMapOvr>
</p:sld>
</file>

<file path=ppt/slides/slide15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WARMING YOUR SKIN.</a:t>
            </a:r>
            <a:br/>
          </a:p>
        </p:txBody>
      </p:sp>
    </p:spTree>
  </p:cSld>
  <p:clrMapOvr>
    <a:masterClrMapping/>
  </p:clrMapOvr>
</p:sld>
</file>

<file path=ppt/slides/slide15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SMELL HOW THEY PUMP IN PURE OXYGEN?</a:t>
            </a:r>
            <a:br/>
          </a:p>
        </p:txBody>
      </p:sp>
    </p:spTree>
  </p:cSld>
  <p:clrMapOvr>
    <a:masterClrMapping/>
  </p:clrMapOvr>
</p:sld>
</file>

<file path=ppt/slides/slide15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 THEY CARE.</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 SERENA, PILAR:</a:t>
            </a:r>
            <a:r>
              <a:t> WHEN HE GETS DOWN ON ONE KNEE!
</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TAKE SOME ACTION, BABY!</a:t>
            </a:r>
            <a:br/>
          </a:p>
        </p:txBody>
      </p:sp>
    </p:spTree>
  </p:cSld>
  <p:clrMapOvr>
    <a:masterClrMapping/>
  </p:clrMapOvr>
</p:sld>
</file>

<file path=ppt/slides/slide16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H&amp;H SALESGIRL:</a:t>
            </a:r>
            <a:r>
              <a:t> Love?
</a:t>
            </a:r>
          </a:p>
        </p:txBody>
      </p:sp>
    </p:spTree>
  </p:cSld>
  <p:clrMapOvr>
    <a:masterClrMapping/>
  </p:clrMapOvr>
</p:sld>
</file>

<file path=ppt/slides/slide16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Excuse me?
</a:t>
            </a:r>
          </a:p>
        </p:txBody>
      </p:sp>
    </p:spTree>
  </p:cSld>
  <p:clrMapOvr>
    <a:masterClrMapping/>
  </p:clrMapOvr>
</p:sld>
</file>

<file path=ppt/slides/slide16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H&amp;H SALESGIRL:</a:t>
            </a:r>
            <a:r>
              <a:t> “Love,” The new fragrance from Chanel.
</a:t>
            </a:r>
          </a:p>
        </p:txBody>
      </p:sp>
    </p:spTree>
  </p:cSld>
  <p:clrMapOvr>
    <a:masterClrMapping/>
  </p:clrMapOvr>
</p:sld>
</file>

<file path=ppt/slides/slide16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Oh… No thank you…
</a:t>
            </a:r>
          </a:p>
        </p:txBody>
      </p:sp>
    </p:spTree>
  </p:cSld>
  <p:clrMapOvr>
    <a:masterClrMapping/>
  </p:clrMapOvr>
</p:sld>
</file>

<file path=ppt/slides/slide16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KNOW YOU’RE SCARED,
</a:t>
            </a:r>
          </a:p>
        </p:txBody>
      </p:sp>
    </p:spTree>
  </p:cSld>
  <p:clrMapOvr>
    <a:masterClrMapping/>
  </p:clrMapOvr>
</p:sld>
</file>

<file path=ppt/slides/slide16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NEVERTHELESS,</a:t>
            </a:r>
            <a:br/>
          </a:p>
        </p:txBody>
      </p:sp>
    </p:spTree>
  </p:cSld>
  <p:clrMapOvr>
    <a:masterClrMapping/>
  </p:clrMapOvr>
</p:sld>
</file>

<file path=ppt/slides/slide16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THINK OF THE PEOPLE YOU WANT TO IMPRESS.</a:t>
            </a:r>
            <a:br/>
          </a:p>
        </p:txBody>
      </p:sp>
    </p:spTree>
  </p:cSld>
  <p:clrMapOvr>
    <a:masterClrMapping/>
  </p:clrMapOvr>
</p:sld>
</file>

<file path=ppt/slides/slide16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SWALLOW YOUR PRIDE FOR ME. JUST NOD YES,</a:t>
            </a:r>
            <a:br/>
          </a:p>
        </p:txBody>
      </p:sp>
    </p:spTree>
  </p:cSld>
  <p:clrMapOvr>
    <a:masterClrMapping/>
  </p:clrMapOvr>
</p:sld>
</file>

<file path=ppt/slides/slide16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PREPARE…</a:t>
            </a:r>
            <a:br/>
          </a:p>
        </p:txBody>
      </p:sp>
    </p:spTree>
  </p:cSld>
  <p:clrMapOvr>
    <a:masterClrMapping/>
  </p:clrMapOvr>
</p:sld>
</file>

<file path=ppt/slides/slide16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SOMETHING IN THE AIR!</a:t>
            </a:r>
            <a:b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BABY GIVE ME YOUR HAND.</a:t>
            </a:r>
            <a:br/>
          </a:p>
        </p:txBody>
      </p:sp>
    </p:spTree>
  </p:cSld>
  <p:clrMapOvr>
    <a:masterClrMapping/>
  </p:clrMapOvr>
</p:sld>
</file>

<file path=ppt/slides/slide16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think it’s “Love”.
</a:t>
            </a:r>
          </a:p>
        </p:txBody>
      </p:sp>
    </p:spTree>
  </p:cSld>
  <p:clrMapOvr>
    <a:masterClrMapping/>
  </p:clrMapOvr>
</p:sld>
</file>

<file path=ppt/slides/slide16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EXACTLY! HERE YOU’LL BECOME WHAT YOU’RE SUPPOSED TO BE.
</a:t>
            </a:r>
          </a:p>
        </p:txBody>
      </p:sp>
    </p:spTree>
  </p:cSld>
  <p:clrMapOvr>
    <a:masterClrMapping/>
  </p:clrMapOvr>
</p:sld>
</file>

<file path=ppt/slides/slide16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THINK YOU CAN’T, BUT YOU CAN.</a:t>
            </a:r>
            <a:br/>
          </a:p>
        </p:txBody>
      </p:sp>
    </p:spTree>
  </p:cSld>
  <p:clrMapOvr>
    <a:masterClrMapping/>
  </p:clrMapOvr>
</p:sld>
</file>

<file path=ppt/slides/slide16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THINK OF THE GUY YOU WANT MOST TO BE:</a:t>
            </a:r>
            <a:r>
              <a:t>
</a:t>
            </a:r>
          </a:p>
        </p:txBody>
      </p:sp>
    </p:spTree>
  </p:cSld>
  <p:clrMapOvr>
    <a:masterClrMapping/>
  </p:clrMapOvr>
</p:sld>
</file>

<file path=ppt/slides/slide16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HERE’S YOUR CHANCE TO MAKE IT,</a:t>
            </a:r>
            <a:br/>
          </a:p>
        </p:txBody>
      </p:sp>
    </p:spTree>
  </p:cSld>
  <p:clrMapOvr>
    <a:masterClrMapping/>
  </p:clrMapOvr>
</p:sld>
</file>

<file path=ppt/slides/slide16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TAKE IT LIKE A MAN.</a:t>
            </a:r>
            <a:br/>
          </a:p>
        </p:txBody>
      </p:sp>
    </p:spTree>
  </p:cSld>
  <p:clrMapOvr>
    <a:masterClrMapping/>
  </p:clrMapOvr>
</p:sld>
</file>

<file path=ppt/slides/slide16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(NOTE TO ABBY, DELETE THE CHORUS WORDS)</a:t>
            </a:r>
            <a:br/>
          </a:p>
        </p:txBody>
      </p:sp>
    </p:spTree>
  </p:cSld>
  <p:clrMapOvr>
    <a:masterClrMapping/>
  </p:clrMapOvr>
</p:sld>
</file>

<file path=ppt/slides/slide16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CHORUS
</a:t>
            </a:r>
          </a:p>
        </p:txBody>
      </p:sp>
    </p:spTree>
  </p:cSld>
  <p:clrMapOvr>
    <a:masterClrMapping/>
  </p:clrMapOvr>
</p:sld>
</file>

<file path=ppt/slides/slide16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DOES SHE WANT?                                        MM…</a:t>
            </a:r>
            <a:br/>
          </a:p>
        </p:txBody>
      </p:sp>
    </p:spTree>
  </p:cSld>
  <p:clrMapOvr>
    <a:masterClrMapping/>
  </p:clrMapOvr>
</p:sld>
</file>

<file path=ppt/slides/slide16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NOT REALLY SURE.</a:t>
            </a:r>
            <a:b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GOT SOME DREAMS TO MAKE TRUE.</a:t>
            </a:r>
            <a:br/>
          </a:p>
        </p:txBody>
      </p:sp>
    </p:spTree>
  </p:cSld>
  <p:clrMapOvr>
    <a:masterClrMapping/>
  </p:clrMapOvr>
</p:sld>
</file>

<file path=ppt/slides/slide16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CAN’T WE LEAVE THINGS</a:t>
            </a:r>
            <a:br/>
          </a:p>
        </p:txBody>
      </p:sp>
    </p:spTree>
  </p:cSld>
  <p:clrMapOvr>
    <a:masterClrMapping/>
  </p:clrMapOvr>
</p:sld>
</file>

<file path=ppt/slides/slide16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WAY THAT THEY WERE?                                       MM…</a:t>
            </a:r>
            <a:br/>
          </a:p>
        </p:txBody>
      </p:sp>
    </p:spTree>
  </p:cSld>
  <p:clrMapOvr>
    <a:masterClrMapping/>
  </p:clrMapOvr>
</p:sld>
</file>

<file path=ppt/slides/slide16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CAN I NEVER SAY NO TO HER?                                MM…</a:t>
            </a:r>
            <a:br/>
          </a:p>
        </p:txBody>
      </p:sp>
    </p:spTree>
  </p:cSld>
  <p:clrMapOvr>
    <a:masterClrMapping/>
  </p:clrMapOvr>
</p:sld>
</file>

<file path=ppt/slides/slide16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WHAT’S THAT SMELL?</a:t>
            </a:r>
            <a:br/>
          </a:p>
        </p:txBody>
      </p:sp>
    </p:spTree>
  </p:cSld>
  <p:clrMapOvr>
    <a:masterClrMapping/>
  </p:clrMapOvr>
</p:sld>
</file>

<file path=ppt/slides/slide16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SECOND PERFUME GIRL:</a:t>
            </a:r>
            <a:r>
              <a:t> “Subtext” By Calvin Klein.
</a:t>
            </a:r>
          </a:p>
        </p:txBody>
      </p:sp>
    </p:spTree>
  </p:cSld>
  <p:clrMapOvr>
    <a:masterClrMapping/>
  </p:clrMapOvr>
</p:sld>
</file>

<file path=ppt/slides/slide16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THOSE I DON’T LIKE.                                           OOH…
</a:t>
            </a:r>
          </a:p>
        </p:txBody>
      </p:sp>
    </p:spTree>
  </p:cSld>
  <p:clrMapOvr>
    <a:masterClrMapping/>
  </p:clrMapOvr>
</p:sld>
</file>

<file path=ppt/slides/slide16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KIND OF NEAT.                                          OOH…</a:t>
            </a:r>
            <a:br/>
          </a:p>
        </p:txBody>
      </p:sp>
    </p:spTree>
  </p:cSld>
  <p:clrMapOvr>
    <a:masterClrMapping/>
  </p:clrMapOvr>
</p:sld>
</file>

<file path=ppt/slides/slide16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GUYS WHO WEAR THAT GET BEAT UP ON MY STREET.                  OOH…</a:t>
            </a:r>
            <a:br/>
          </a:p>
        </p:txBody>
      </p:sp>
    </p:spTree>
  </p:cSld>
  <p:clrMapOvr>
    <a:masterClrMapping/>
  </p:clrMapOvr>
</p:sld>
</file>

<file path=ppt/slides/slide16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STILL, I’VE COME THIS FAR,                                    OOH…</a:t>
            </a:r>
            <a:br/>
          </a:p>
        </p:txBody>
      </p:sp>
    </p:spTree>
  </p:cSld>
  <p:clrMapOvr>
    <a:masterClrMapping/>
  </p:clrMapOvr>
</p:sld>
</file>

<file path=ppt/slides/slide16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CAN’T RETREAT</a:t>
            </a:r>
            <a:b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GOT THE FUTURE ALL PLANNED.</a:t>
            </a:r>
            <a:br/>
          </a:p>
        </p:txBody>
      </p:sp>
    </p:spTree>
  </p:cSld>
  <p:clrMapOvr>
    <a:masterClrMapping/>
  </p:clrMapOvr>
</p:sld>
</file>

<file path=ppt/slides/slide16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MY SHELL…                                                  AH…</a:t>
            </a:r>
            <a:br/>
          </a:p>
        </p:txBody>
      </p:sp>
    </p:spTree>
  </p:cSld>
  <p:clrMapOvr>
    <a:masterClrMapping/>
  </p:clrMapOvr>
</p:sld>
</file>

<file path=ppt/slides/slide16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I’M IN THE HANDS OF ELLE:</a:t>
            </a:r>
            <a:r>
              <a:t> …!                                    AH…
</a:t>
            </a:r>
          </a:p>
        </p:txBody>
      </p:sp>
    </p:spTree>
  </p:cSld>
  <p:clrMapOvr>
    <a:masterClrMapping/>
  </p:clrMapOvr>
</p:sld>
</file>

<file path=ppt/slides/slide16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THE HELL…!</a:t>
            </a:r>
            <a:br/>
          </a:p>
        </p:txBody>
      </p:sp>
    </p:spTree>
  </p:cSld>
  <p:clrMapOvr>
    <a:masterClrMapping/>
  </p:clrMapOvr>
</p:sld>
</file>

<file path=ppt/slides/slide16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ELLE/EMMET:</a:t>
            </a:r>
            <a:r>
              <a:t> HERE YOU’LL BECOME                                            AH!
</a:t>
            </a:r>
          </a:p>
        </p:txBody>
      </p:sp>
    </p:spTree>
  </p:cSld>
  <p:clrMapOvr>
    <a:masterClrMapping/>
  </p:clrMapOvr>
</p:sld>
</file>

<file path=ppt/slides/slide16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YOU’RE SUPPOSED TO BE.                                   SUPPOSED TO BE!</a:t>
            </a:r>
            <a:br/>
          </a:p>
        </p:txBody>
      </p:sp>
    </p:spTree>
  </p:cSld>
  <p:clrMapOvr>
    <a:masterClrMapping/>
  </p:clrMapOvr>
</p:sld>
</file>

<file path=ppt/slides/slide16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THINK YOU CAN’T, BUT YOU CAN.                             YES YOU CAN!</a:t>
            </a:r>
            <a:br/>
          </a:p>
        </p:txBody>
      </p:sp>
    </p:spTree>
  </p:cSld>
  <p:clrMapOvr>
    <a:masterClrMapping/>
  </p:clrMapOvr>
</p:sld>
</file>

<file path=ppt/slides/slide16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THINK OF THE GUY YOU WANT MOST TO BE:</a:t>
            </a:r>
            <a:r>
              <a:t>                         AH! MOST TO BE!
</a:t>
            </a:r>
          </a:p>
        </p:txBody>
      </p:sp>
    </p:spTree>
  </p:cSld>
  <p:clrMapOvr>
    <a:masterClrMapping/>
  </p:clrMapOvr>
</p:sld>
</file>

<file path=ppt/slides/slide16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HERE’S YOUR CHANCE TO MAKE IT,                                OOH…AH…</a:t>
            </a:r>
            <a:br/>
          </a:p>
        </p:txBody>
      </p:sp>
    </p:spTree>
  </p:cSld>
  <p:clrMapOvr>
    <a:masterClrMapping/>
  </p:clrMapOvr>
</p:sld>
</file>

<file path=ppt/slides/slide16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TAKE IT LIKE A MAN!                                        AH…TAKE IT LIKE A MAN!        </a:t>
            </a:r>
            <a:br/>
          </a:p>
        </p:txBody>
      </p:sp>
    </p:spTree>
  </p:cSld>
  <p:clrMapOvr>
    <a:masterClrMapping/>
  </p:clrMapOvr>
</p:sld>
</file>

<file path=ppt/slides/slide16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GOD I LOVE SHOPPING FOR GUYS!</a:t>
            </a:r>
            <a:b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TIME TO GET SERIOUS,</a:t>
            </a:r>
            <a:br/>
          </a:p>
        </p:txBody>
      </p:sp>
    </p:spTree>
  </p:cSld>
  <p:clrMapOvr>
    <a:masterClrMapping/>
  </p:clrMapOvr>
</p:sld>
</file>

<file path=ppt/slides/slide16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OKAY, THIS IS STRANGE.</a:t>
            </a:r>
            <a:br/>
          </a:p>
        </p:txBody>
      </p:sp>
    </p:spTree>
  </p:cSld>
  <p:clrMapOvr>
    <a:masterClrMapping/>
  </p:clrMapOvr>
</p:sld>
</file>

<file path=ppt/slides/slide16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WATCHING THEM CHANGE RIGHT</a:t>
            </a:r>
            <a:br/>
          </a:p>
        </p:txBody>
      </p:sp>
    </p:spTree>
  </p:cSld>
  <p:clrMapOvr>
    <a:masterClrMapping/>
  </p:clrMapOvr>
</p:sld>
</file>

<file path=ppt/slides/slide16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BEFORE MY EYES.</a:t>
            </a:r>
            <a:br/>
          </a:p>
        </p:txBody>
      </p:sp>
    </p:spTree>
  </p:cSld>
  <p:clrMapOvr>
    <a:masterClrMapping/>
  </p:clrMapOvr>
</p:sld>
</file>

<file path=ppt/slides/slide16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WATCH ME CHANGE!                                      CHORUS</a:t>
            </a:r>
            <a:br/>
          </a:p>
        </p:txBody>
      </p:sp>
    </p:spTree>
  </p:cSld>
  <p:clrMapOvr>
    <a:masterClrMapping/>
  </p:clrMapOvr>
</p:sld>
</file>

<file path=ppt/slides/slide16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YOU STRIKING A POSE,                                              OOH…</a:t>
            </a:r>
            <a:br/>
          </a:p>
        </p:txBody>
      </p:sp>
    </p:spTree>
  </p:cSld>
  <p:clrMapOvr>
    <a:masterClrMapping/>
  </p:clrMapOvr>
</p:sld>
</file>

<file path=ppt/slides/slide16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CONFIDENCE GROWS!                                                    OOH…</a:t>
            </a:r>
            <a:br/>
          </a:p>
        </p:txBody>
      </p:sp>
    </p:spTree>
  </p:cSld>
  <p:clrMapOvr>
    <a:masterClrMapping/>
  </p:clrMapOvr>
</p:sld>
</file>

<file path=ppt/slides/slide16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BLOOM LIKE A ROSE!                                                    BLOOM LIKE A  ROSE!</a:t>
            </a:r>
            <a:br/>
          </a:p>
        </p:txBody>
      </p:sp>
    </p:spTree>
  </p:cSld>
  <p:clrMapOvr>
    <a:masterClrMapping/>
  </p:clrMapOvr>
</p:sld>
</file>

<file path=ppt/slides/slide16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JUST CLOTHES.</a:t>
            </a:r>
            <a:br/>
          </a:p>
        </p:txBody>
      </p:sp>
    </p:spTree>
  </p:cSld>
  <p:clrMapOvr>
    <a:masterClrMapping/>
  </p:clrMapOvr>
</p:sld>
</file>

<file path=ppt/slides/slide16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GOD I LOVE SHOPPING FOR MEN!                                              AH…AH…</a:t>
            </a:r>
            <a:br/>
          </a:p>
        </p:txBody>
      </p:sp>
    </p:spTree>
  </p:cSld>
  <p:clrMapOvr>
    <a:masterClrMapping/>
  </p:clrMapOvr>
</p:sld>
</file>

<file path=ppt/slides/slide16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OKAY, THIS IS NICE…</a:t>
            </a:r>
            <a:b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TIME TO GET SERIOUS</a:t>
            </a:r>
            <a:br/>
          </a:p>
        </p:txBody>
      </p:sp>
    </p:spTree>
  </p:cSld>
  <p:clrMapOvr>
    <a:masterClrMapping/>
  </p:clrMapOvr>
</p:sld>
</file>

<file path=ppt/slides/slide16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WALK IN A TWO,                                                       AH…</a:t>
            </a:r>
            <a:br/>
          </a:p>
        </p:txBody>
      </p:sp>
    </p:spTree>
  </p:cSld>
  <p:clrMapOvr>
    <a:masterClrMapping/>
  </p:clrMapOvr>
</p:sld>
</file>

<file path=ppt/slides/slide16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WALK OUT A TEN!                        (stunned by a price tag)      AH, AH!</a:t>
            </a:r>
            <a:br/>
          </a:p>
        </p:txBody>
      </p:sp>
    </p:spTree>
  </p:cSld>
  <p:clrMapOvr>
    <a:masterClrMapping/>
  </p:clrMapOvr>
</p:sld>
</file>

<file path=ppt/slides/slide16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IS THIS THE PRICE?!</a:t>
            </a:r>
            <a:br/>
          </a:p>
        </p:txBody>
      </p:sp>
    </p:spTree>
  </p:cSld>
  <p:clrMapOvr>
    <a:masterClrMapping/>
  </p:clrMapOvr>
</p:sld>
</file>

<file path=ppt/slides/slide16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WORRY, THIS IS MY TREAT;                                            OOH…</a:t>
            </a:r>
            <a:br/>
          </a:p>
        </p:txBody>
      </p:sp>
    </p:spTree>
  </p:cSld>
  <p:clrMapOvr>
    <a:masterClrMapping/>
  </p:clrMapOvr>
</p:sld>
</file>

<file path=ppt/slides/slide16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SOMEONE I’D LIKE YOU                                              AH…AH…AH…</a:t>
            </a:r>
            <a:br/>
          </a:p>
        </p:txBody>
      </p:sp>
    </p:spTree>
  </p:cSld>
  <p:clrMapOvr>
    <a:masterClrMapping/>
  </p:clrMapOvr>
</p:sld>
</file>

<file path=ppt/slides/slide16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MEET…!</a:t>
            </a:r>
            <a:br/>
          </a:p>
        </p:txBody>
      </p:sp>
    </p:spTree>
  </p:cSld>
  <p:clrMapOvr>
    <a:masterClrMapping/>
  </p:clrMapOvr>
</p:sld>
</file>

<file path=ppt/slides/slide16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Whoa.</a:t>
            </a:r>
            <a:br/>
          </a:p>
        </p:txBody>
      </p:sp>
    </p:spTree>
  </p:cSld>
  <p:clrMapOvr>
    <a:masterClrMapping/>
  </p:clrMapOvr>
</p:sld>
</file>

<file path=ppt/slides/slide16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look like Warner.
</a:t>
            </a:r>
          </a:p>
        </p:txBody>
      </p:sp>
    </p:spTree>
  </p:cSld>
  <p:clrMapOvr>
    <a:masterClrMapping/>
  </p:clrMapOvr>
</p:sld>
</file>

<file path=ppt/slides/slide16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Yeah.
</a:t>
            </a:r>
          </a:p>
        </p:txBody>
      </p:sp>
    </p:spTree>
  </p:cSld>
  <p:clrMapOvr>
    <a:masterClrMapping/>
  </p:clrMapOvr>
</p:sld>
</file>

<file path=ppt/slides/slide16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But it’s just me.
</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YOU.</a:t>
            </a:r>
            <a:br/>
          </a:p>
        </p:txBody>
      </p:sp>
    </p:spTree>
  </p:cSld>
  <p:clrMapOvr>
    <a:masterClrMapping/>
  </p:clrMapOvr>
</p:sld>
</file>

<file path=ppt/slides/slide16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THAT’S THE BEST PART.
</a:t>
            </a:r>
          </a:p>
        </p:txBody>
      </p:sp>
    </p:spTree>
  </p:cSld>
  <p:clrMapOvr>
    <a:masterClrMapping/>
  </p:clrMapOvr>
</p:sld>
</file>

<file path=ppt/slides/slide16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OUTSIDE IS NEW,</a:t>
            </a:r>
            <a:br/>
          </a:p>
        </p:txBody>
      </p:sp>
    </p:spTree>
  </p:cSld>
  <p:clrMapOvr>
    <a:masterClrMapping/>
  </p:clrMapOvr>
</p:sld>
</file>

<file path=ppt/slides/slide16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NOW IT REFLECTS WHAT’S ALREADY IN YOU--</a:t>
            </a:r>
            <a:br/>
          </a:p>
        </p:txBody>
      </p:sp>
    </p:spTree>
  </p:cSld>
  <p:clrMapOvr>
    <a:masterClrMapping/>
  </p:clrMapOvr>
</p:sld>
</file>

<file path=ppt/slides/slide16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COULDN’T CHANGE THAT IF I WANTED TO.</a:t>
            </a:r>
            <a:br/>
          </a:p>
        </p:txBody>
      </p:sp>
    </p:spTree>
  </p:cSld>
  <p:clrMapOvr>
    <a:masterClrMapping/>
  </p:clrMapOvr>
</p:sld>
</file>

<file path=ppt/slides/slide16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DO NOT.</a:t>
            </a:r>
            <a:br/>
          </a:p>
        </p:txBody>
      </p:sp>
    </p:spTree>
  </p:cSld>
  <p:clrMapOvr>
    <a:masterClrMapping/>
  </p:clrMapOvr>
</p:sld>
</file>

<file path=ppt/slides/slide16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Thank you.
</a:t>
            </a:r>
          </a:p>
        </p:txBody>
      </p:sp>
    </p:spTree>
  </p:cSld>
  <p:clrMapOvr>
    <a:masterClrMapping/>
  </p:clrMapOvr>
</p:sld>
</file>

<file path=ppt/slides/slide16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thank you.
</a:t>
            </a:r>
          </a:p>
        </p:txBody>
      </p:sp>
    </p:spTree>
  </p:cSld>
  <p:clrMapOvr>
    <a:masterClrMapping/>
  </p:clrMapOvr>
</p:sld>
</file>

<file path=ppt/slides/slide16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IS NO GIFT;</a:t>
            </a:r>
            <a:br/>
          </a:p>
        </p:txBody>
      </p:sp>
    </p:spTree>
  </p:cSld>
  <p:clrMapOvr>
    <a:masterClrMapping/>
  </p:clrMapOvr>
</p:sld>
</file>

<file path=ppt/slides/slide16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PAYMENT IN KIND,</a:t>
            </a:r>
            <a:br/>
          </a:p>
        </p:txBody>
      </p:sp>
    </p:spTree>
  </p:cSld>
  <p:clrMapOvr>
    <a:masterClrMapping/>
  </p:clrMapOvr>
</p:sld>
</file>

<file path=ppt/slides/slide16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‘CAUSE YOU SAW BEYOND ALL THE BLONDE TO MY MIND.</a:t>
            </a:r>
            <a:b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NEVER THOUGHT THAT I---
</a:t>
            </a:r>
          </a:p>
        </p:txBody>
      </p:sp>
    </p:spTree>
  </p:cSld>
  <p:clrMapOvr>
    <a:masterClrMapping/>
  </p:clrMapOvr>
</p:sld>
</file>

<file path=ppt/slides/slide16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WE’VE GOT TO BUY THIS!...WHAT ARE YOU, BLIND?</a:t>
            </a:r>
            <a:br/>
          </a:p>
        </p:txBody>
      </p:sp>
    </p:spTree>
  </p:cSld>
  <p:clrMapOvr>
    <a:masterClrMapping/>
  </p:clrMapOvr>
</p:sld>
</file>

<file path=ppt/slides/slide16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LOOK HOT!</a:t>
            </a:r>
            <a:br/>
          </a:p>
        </p:txBody>
      </p:sp>
    </p:spTree>
  </p:cSld>
  <p:clrMapOvr>
    <a:masterClrMapping/>
  </p:clrMapOvr>
</p:sld>
</file>

<file path=ppt/slides/slide16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SALESGIRLS:</a:t>
            </a:r>
            <a:r>
              <a:t> AH AH AH AH AH! IS HE NOT HOT?!
</a:t>
            </a:r>
          </a:p>
        </p:txBody>
      </p:sp>
    </p:spTree>
  </p:cSld>
  <p:clrMapOvr>
    <a:masterClrMapping/>
  </p:clrMapOvr>
</p:sld>
</file>

<file path=ppt/slides/slide16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AH… HE’S HOT HOT HOT HOT!</a:t>
            </a:r>
            <a:br/>
          </a:p>
        </p:txBody>
      </p:sp>
    </p:spTree>
  </p:cSld>
  <p:clrMapOvr>
    <a:masterClrMapping/>
  </p:clrMapOvr>
</p:sld>
</file>

<file path=ppt/slides/slide16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ELLE/EMMET/ CHORUS:</a:t>
            </a:r>
            <a:r>
              <a:t>
</a:t>
            </a:r>
          </a:p>
        </p:txBody>
      </p:sp>
    </p:spTree>
  </p:cSld>
  <p:clrMapOvr>
    <a:masterClrMapping/>
  </p:clrMapOvr>
</p:sld>
</file>

<file path=ppt/slides/slide16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YOU’LL BECOME WHAT YOU’RE               HERE YOU’LL BECOME WHAT YOU’RE</a:t>
            </a:r>
            <a:br/>
          </a:p>
        </p:txBody>
      </p:sp>
    </p:spTree>
  </p:cSld>
  <p:clrMapOvr>
    <a:masterClrMapping/>
  </p:clrMapOvr>
</p:sld>
</file>

<file path=ppt/slides/slide16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SUPPOSED TO BE!                                                  SUPPOSED TO BE!</a:t>
            </a:r>
            <a:br/>
          </a:p>
        </p:txBody>
      </p:sp>
    </p:spTree>
  </p:cSld>
  <p:clrMapOvr>
    <a:masterClrMapping/>
  </p:clrMapOvr>
</p:sld>
</file>

<file path=ppt/slides/slide16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THINK YOU CAN’T, BUT YOU CAN!             YOU THINK YOU CAN’T, BUT YOU CAN!</a:t>
            </a:r>
            <a:br/>
          </a:p>
        </p:txBody>
      </p:sp>
    </p:spTree>
  </p:cSld>
  <p:clrMapOvr>
    <a:masterClrMapping/>
  </p:clrMapOvr>
</p:sld>
</file>

<file path=ppt/slides/slide16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THINK OF THE GUY YOU WANT MOST               THINK OF THE GUY YOU WANT MOST</a:t>
            </a:r>
            <a:br/>
          </a:p>
        </p:txBody>
      </p:sp>
    </p:spTree>
  </p:cSld>
  <p:clrMapOvr>
    <a:masterClrMapping/>
  </p:clrMapOvr>
</p:sld>
</file>

<file path=ppt/slides/slide16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BE!                                                                      TO BE!</a:t>
            </a:r>
            <a:b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Uh, honey, I’m not finished?
</a:t>
            </a:r>
          </a:p>
        </p:txBody>
      </p:sp>
    </p:spTree>
  </p:cSld>
  <p:clrMapOvr>
    <a:masterClrMapping/>
  </p:clrMapOvr>
</p:sld>
</file>

<file path=ppt/slides/slide16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NOT QUITE THE GUY I’DA CHOSE TO BE.
</a:t>
            </a:r>
          </a:p>
        </p:txBody>
      </p:sp>
    </p:spTree>
  </p:cSld>
  <p:clrMapOvr>
    <a:masterClrMapping/>
  </p:clrMapOvr>
</p:sld>
</file>

<file path=ppt/slides/slide16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WHEN SHE’S STANDING THIS</a:t>
            </a:r>
            <a:br/>
          </a:p>
        </p:txBody>
      </p:sp>
    </p:spTree>
  </p:cSld>
  <p:clrMapOvr>
    <a:masterClrMapping/>
  </p:clrMapOvr>
</p:sld>
</file>

<file path=ppt/slides/slide16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CLOSE TO ME…</a:t>
            </a:r>
            <a:br/>
          </a:p>
        </p:txBody>
      </p:sp>
    </p:spTree>
  </p:cSld>
  <p:clrMapOvr>
    <a:masterClrMapping/>
  </p:clrMapOvr>
</p:sld>
</file>

<file path=ppt/slides/slide16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KIND OF LIKE HER PLAN.</a:t>
            </a:r>
            <a:br/>
          </a:p>
        </p:txBody>
      </p:sp>
    </p:spTree>
  </p:cSld>
  <p:clrMapOvr>
    <a:masterClrMapping/>
  </p:clrMapOvr>
</p:sld>
</file>

<file path=ppt/slides/slide16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HERE’S YOUR CHANCE TO MAKE IT…</a:t>
            </a:r>
            <a:br/>
          </a:p>
        </p:txBody>
      </p:sp>
    </p:spTree>
  </p:cSld>
  <p:clrMapOvr>
    <a:masterClrMapping/>
  </p:clrMapOvr>
</p:sld>
</file>

<file path=ppt/slides/slide16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CHANCE TO MAKE IT!</a:t>
            </a:r>
            <a:br/>
          </a:p>
        </p:txBody>
      </p:sp>
    </p:spTree>
  </p:cSld>
  <p:clrMapOvr>
    <a:masterClrMapping/>
  </p:clrMapOvr>
</p:sld>
</file>

<file path=ppt/slides/slide16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TAKE IT LIKE…</a:t>
            </a:r>
            <a:br/>
          </a:p>
        </p:txBody>
      </p:sp>
    </p:spTree>
  </p:cSld>
  <p:clrMapOvr>
    <a:masterClrMapping/>
  </p:clrMapOvr>
</p:sld>
</file>

<file path=ppt/slides/slide16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TAKE IT LIKE… A MAN!</a:t>
            </a:r>
            <a:br/>
          </a:p>
        </p:txBody>
      </p:sp>
    </p:spTree>
  </p:cSld>
  <p:clrMapOvr>
    <a:masterClrMapping/>
  </p:clrMapOvr>
</p:sld>
</file>

<file path=ppt/slides/slide16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MAN?</a:t>
            </a:r>
            <a:br/>
          </a:p>
        </p:txBody>
      </p:sp>
    </p:spTree>
  </p:cSld>
  <p:clrMapOvr>
    <a:masterClrMapping/>
  </p:clrMapOvr>
</p:sld>
</file>

<file path=ppt/slides/slide16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 MAN
</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sorry!
</a:t>
            </a:r>
          </a:p>
        </p:txBody>
      </p:sp>
    </p:spTree>
  </p:cSld>
  <p:clrMapOvr>
    <a:masterClrMapping/>
  </p:clrMapOvr>
</p:sld>
</file>

<file path=ppt/slides/slide16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 MAN
</a:t>
            </a:r>
          </a:p>
        </p:txBody>
      </p:sp>
    </p:spTree>
  </p:cSld>
  <p:clrMapOvr>
    <a:masterClrMapping/>
  </p:clrMapOvr>
</p:sld>
</file>

<file path=ppt/slides/slide16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 MAN
</a:t>
            </a:r>
          </a:p>
        </p:txBody>
      </p:sp>
    </p:spTree>
  </p:cSld>
  <p:clrMapOvr>
    <a:masterClrMapping/>
  </p:clrMapOvr>
</p:sld>
</file>

<file path=ppt/slides/slide16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6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6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6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There. Now you’re ready for your big trial. You sure you don’t want me to paint little 
</a:t>
            </a:r>
          </a:p>
        </p:txBody>
      </p:sp>
    </p:spTree>
  </p:cSld>
  <p:clrMapOvr>
    <a:masterClrMapping/>
  </p:clrMapOvr>
</p:sld>
</file>

<file path=ppt/slides/slide16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gavels on ‘em for ya?</a:t>
            </a:r>
            <a:br/>
          </a:p>
        </p:txBody>
      </p:sp>
    </p:spTree>
  </p:cSld>
  <p:clrMapOvr>
    <a:masterClrMapping/>
  </p:clrMapOvr>
</p:sld>
</file>

<file path=ppt/slides/slide16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okay, Paulette. That might be a bit too much.
</a:t>
            </a:r>
          </a:p>
        </p:txBody>
      </p:sp>
    </p:spTree>
  </p:cSld>
  <p:clrMapOvr>
    <a:masterClrMapping/>
  </p:clrMapOvr>
</p:sld>
</file>

<file path=ppt/slides/slide16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Classy lawyer pink it is. When the jury people see those nails, they’ll know they can trust ya.
</a:t>
            </a:r>
          </a:p>
        </p:txBody>
      </p:sp>
    </p:spTree>
  </p:cSld>
  <p:clrMapOvr>
    <a:masterClrMapping/>
  </p:clrMapOvr>
</p:sld>
</file>

<file path=ppt/slides/slide16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Which is more than my team is doing. They’re all over me to give up Brooke’s alibi.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 DELTA NUS:</a:t>
            </a:r>
            <a:r>
              <a:t> OH. MY. GOD. OMIGOD YOU GUYS,
</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WARNER/ELLE:</a:t>
            </a:r>
            <a:r>
              <a:t> SINCE I WAS TWO OR THREE,       MM HM…
</a:t>
            </a:r>
          </a:p>
        </p:txBody>
      </p:sp>
    </p:spTree>
  </p:cSld>
  <p:clrMapOvr>
    <a:masterClrMapping/>
  </p:clrMapOvr>
</p:sld>
</file>

<file path=ppt/slides/slide17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Including your  “friend” Emmet?
</a:t>
            </a:r>
          </a:p>
        </p:txBody>
      </p:sp>
    </p:spTree>
  </p:cSld>
  <p:clrMapOvr>
    <a:masterClrMapping/>
  </p:clrMapOvr>
</p:sld>
</file>

<file path=ppt/slides/slide17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Well… he IS on the team too…
</a:t>
            </a:r>
          </a:p>
        </p:txBody>
      </p:sp>
    </p:spTree>
  </p:cSld>
  <p:clrMapOvr>
    <a:masterClrMapping/>
  </p:clrMapOvr>
</p:sld>
</file>

<file path=ppt/slides/slide17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Yeah, in more ways than one. I see the way he looks atcha.
</a:t>
            </a:r>
          </a:p>
        </p:txBody>
      </p:sp>
    </p:spTree>
  </p:cSld>
  <p:clrMapOvr>
    <a:masterClrMapping/>
  </p:clrMapOvr>
</p:sld>
</file>

<file path=ppt/slides/slide17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Paulette, he’s just my friend.
</a:t>
            </a:r>
          </a:p>
        </p:txBody>
      </p:sp>
    </p:spTree>
  </p:cSld>
  <p:clrMapOvr>
    <a:masterClrMapping/>
  </p:clrMapOvr>
</p:sld>
</file>

<file path=ppt/slides/slide17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Right. And I could use a friend like that.
</a:t>
            </a:r>
          </a:p>
        </p:txBody>
      </p:sp>
    </p:spTree>
  </p:cSld>
  <p:clrMapOvr>
    <a:masterClrMapping/>
  </p:clrMapOvr>
</p:sld>
</file>

<file path=ppt/slides/slide17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I’ve got a package. For Miss Paulette Buonufonte.
</a:t>
            </a:r>
          </a:p>
        </p:txBody>
      </p:sp>
    </p:spTree>
  </p:cSld>
  <p:clrMapOvr>
    <a:masterClrMapping/>
  </p:clrMapOvr>
</p:sld>
</file>

<file path=ppt/slides/slide17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name’s Kyle. This is my new route and the first stop of the day. Kinda cool karma, huh?</a:t>
            </a:r>
            <a:br/>
          </a:p>
        </p:txBody>
      </p:sp>
    </p:spTree>
  </p:cSld>
  <p:clrMapOvr>
    <a:masterClrMapping/>
  </p:clrMapOvr>
</p:sld>
</file>

<file path=ppt/slides/slide17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Alrighty, then. Do me a favor?</a:t>
            </a:r>
            <a:br/>
          </a:p>
        </p:txBody>
      </p:sp>
    </p:spTree>
  </p:cSld>
  <p:clrMapOvr>
    <a:masterClrMapping/>
  </p:clrMapOvr>
</p:sld>
</file>

<file path=ppt/slides/slide17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‘yes’.
</a:t>
            </a:r>
          </a:p>
        </p:txBody>
      </p:sp>
    </p:spTree>
  </p:cSld>
  <p:clrMapOvr>
    <a:masterClrMapping/>
  </p:clrMapOvr>
</p:sld>
</file>

<file path=ppt/slides/slide17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You have yourself a super day.
</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MY LIFE WAS PLANNED OUT NEAT.                         MM HM…</a:t>
            </a:r>
            <a:br/>
          </a:p>
        </p:txBody>
      </p:sp>
    </p:spTree>
  </p:cSld>
  <p:clrMapOvr>
    <a:masterClrMapping/>
  </p:clrMapOvr>
</p:sld>
</file>

<file path=ppt/slides/slide17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God, the new UPS guy’s like walking porn.
</a:t>
            </a:r>
          </a:p>
        </p:txBody>
      </p:sp>
    </p:spTree>
  </p:cSld>
  <p:clrMapOvr>
    <a:masterClrMapping/>
  </p:clrMapOvr>
</p:sld>
</file>

<file path=ppt/slides/slide17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So talk to him already.
</a:t>
            </a:r>
          </a:p>
        </p:txBody>
      </p:sp>
    </p:spTree>
  </p:cSld>
  <p:clrMapOvr>
    <a:masterClrMapping/>
  </p:clrMapOvr>
</p:sld>
</file>

<file path=ppt/slides/slide17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Right. I can’t talk to guys like that. I’m not like you… I got nothing to offer.
</a:t>
            </a:r>
          </a:p>
        </p:txBody>
      </p:sp>
    </p:spTree>
  </p:cSld>
  <p:clrMapOvr>
    <a:masterClrMapping/>
  </p:clrMapOvr>
</p:sld>
</file>

<file path=ppt/slides/slide17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Oh my god!
</a:t>
            </a:r>
          </a:p>
        </p:txBody>
      </p:sp>
    </p:spTree>
  </p:cSld>
  <p:clrMapOvr>
    <a:masterClrMapping/>
  </p:clrMapOvr>
</p:sld>
</file>

<file path=ppt/slides/slide17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Did you see that?
</a:t>
            </a:r>
          </a:p>
        </p:txBody>
      </p:sp>
    </p:spTree>
  </p:cSld>
  <p:clrMapOvr>
    <a:masterClrMapping/>
  </p:clrMapOvr>
</p:sld>
</file>

<file path=ppt/slides/slide17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She’s got the most perfect Bend and Snap I’ve ever seen!
</a:t>
            </a:r>
          </a:p>
        </p:txBody>
      </p:sp>
    </p:spTree>
  </p:cSld>
  <p:clrMapOvr>
    <a:masterClrMapping/>
  </p:clrMapOvr>
</p:sld>
</file>

<file path=ppt/slides/slide17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You’re a natural! Hi, Paulette!
</a:t>
            </a:r>
          </a:p>
        </p:txBody>
      </p:sp>
    </p:spTree>
  </p:cSld>
  <p:clrMapOvr>
    <a:masterClrMapping/>
  </p:clrMapOvr>
</p:sld>
</file>

<file path=ppt/slides/slide17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 see dead people.
</a:t>
            </a:r>
          </a:p>
        </p:txBody>
      </p:sp>
    </p:spTree>
  </p:cSld>
  <p:clrMapOvr>
    <a:masterClrMapping/>
  </p:clrMapOvr>
</p:sld>
</file>

<file path=ppt/slides/slide17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It’s just my Greek Chorus! I’m so psyched you can see them too now!
</a:t>
            </a:r>
          </a:p>
        </p:txBody>
      </p:sp>
    </p:spTree>
  </p:cSld>
  <p:clrMapOvr>
    <a:masterClrMapping/>
  </p:clrMapOvr>
</p:sld>
</file>

<file path=ppt/slides/slide17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But I haven’t had any Jager.
</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I’D GET MY LAW DEGREE,                                         YEAH!</a:t>
            </a:r>
            <a:br/>
          </a:p>
        </p:txBody>
      </p:sp>
    </p:spTree>
  </p:cSld>
  <p:clrMapOvr>
    <a:masterClrMapping/>
  </p:clrMapOvr>
</p:sld>
</file>

<file path=ppt/slides/slide17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When your Bend and Snap has that much snap, it’s been known to alter all laws of physics and logic.
</a:t>
            </a:r>
          </a:p>
        </p:txBody>
      </p:sp>
    </p:spTree>
  </p:cSld>
  <p:clrMapOvr>
    <a:masterClrMapping/>
  </p:clrMapOvr>
</p:sld>
</file>

<file path=ppt/slides/slide17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What are you talking about...Bend and Snap...?
</a:t>
            </a:r>
          </a:p>
        </p:txBody>
      </p:sp>
    </p:spTree>
  </p:cSld>
  <p:clrMapOvr>
    <a:masterClrMapping/>
  </p:clrMapOvr>
</p:sld>
</file>

<file path=ppt/slides/slide17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 Bend...and Snap!
</a:t>
            </a:r>
          </a:p>
        </p:txBody>
      </p:sp>
    </p:spTree>
  </p:cSld>
  <p:clrMapOvr>
    <a:masterClrMapping/>
  </p:clrMapOvr>
</p:sld>
</file>

<file path=ppt/slides/slide17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a move invented by U.C.L.A. cheerleaders to break the will of the opposing team.</a:t>
            </a:r>
            <a:br/>
          </a:p>
        </p:txBody>
      </p:sp>
    </p:spTree>
  </p:cSld>
  <p:clrMapOvr>
    <a:masterClrMapping/>
  </p:clrMapOvr>
</p:sld>
</file>

<file path=ppt/slides/slide17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But it also has real world applications:</a:t>
            </a:r>
            <a:r>
              <a:t> the Bend and Snap is 99.99% effective on straight men.
</a:t>
            </a:r>
          </a:p>
        </p:txBody>
      </p:sp>
    </p:spTree>
  </p:cSld>
  <p:clrMapOvr>
    <a:masterClrMapping/>
  </p:clrMapOvr>
</p:sld>
</file>

<file path=ppt/slides/slide17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Yeah, and I’ve got a great track record with those.
</a:t>
            </a:r>
          </a:p>
        </p:txBody>
      </p:sp>
    </p:spTree>
  </p:cSld>
  <p:clrMapOvr>
    <a:masterClrMapping/>
  </p:clrMapOvr>
</p:sld>
</file>

<file path=ppt/slides/slide17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7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7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7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I see the problem here...and it’s not physical: it’s spiritual. Paulette just needs a little...spirit.
</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THEN WIN MY SENATE SEAT.                          MMMM…</a:t>
            </a:r>
            <a:br/>
          </a:p>
        </p:txBody>
      </p:sp>
    </p:spTree>
  </p:cSld>
  <p:clrMapOvr>
    <a:masterClrMapping/>
  </p:clrMapOvr>
</p:sld>
</file>

<file path=ppt/slides/slide17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And Serena knows about spirit- she’s a U.C.L.A. Cheer Team Leader.
</a:t>
            </a:r>
          </a:p>
        </p:txBody>
      </p:sp>
    </p:spTree>
  </p:cSld>
  <p:clrMapOvr>
    <a:masterClrMapping/>
  </p:clrMapOvr>
</p:sld>
</file>

<file path=ppt/slides/slide17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MARGOT/PILAR/SERENA:</a:t>
            </a:r>
            <a:r>
              <a:t> Go Bruins!/Alright!/Bruin Power! (etc.)
</a:t>
            </a:r>
          </a:p>
        </p:txBody>
      </p:sp>
    </p:spTree>
  </p:cSld>
  <p:clrMapOvr>
    <a:masterClrMapping/>
  </p:clrMapOvr>
</p:sld>
</file>

<file path=ppt/slides/slide17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Cheerleaders scare me!
</a:t>
            </a:r>
          </a:p>
        </p:txBody>
      </p:sp>
    </p:spTree>
  </p:cSld>
  <p:clrMapOvr>
    <a:masterClrMapping/>
  </p:clrMapOvr>
</p:sld>
</file>

<file path=ppt/slides/slide17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Paul-Ette. Do you know why cheerleaders get the guy and keep the guy?
</a:t>
            </a:r>
          </a:p>
        </p:txBody>
      </p:sp>
    </p:spTree>
  </p:cSld>
  <p:clrMapOvr>
    <a:masterClrMapping/>
  </p:clrMapOvr>
</p:sld>
</file>

<file path=ppt/slides/slide17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Because you jump around showin’ your panties?
</a:t>
            </a:r>
          </a:p>
        </p:txBody>
      </p:sp>
    </p:spTree>
  </p:cSld>
  <p:clrMapOvr>
    <a:masterClrMapping/>
  </p:clrMapOvr>
</p:sld>
</file>

<file path=ppt/slides/slide17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Yes. And because we demand and command attention.
</a:t>
            </a:r>
          </a:p>
        </p:txBody>
      </p:sp>
    </p:spTree>
  </p:cSld>
  <p:clrMapOvr>
    <a:masterClrMapping/>
  </p:clrMapOvr>
</p:sld>
</file>

<file path=ppt/slides/slide17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For real. You must become the cheerleader you fear.
</a:t>
            </a:r>
          </a:p>
        </p:txBody>
      </p:sp>
    </p:spTree>
  </p:cSld>
  <p:clrMapOvr>
    <a:masterClrMapping/>
  </p:clrMapOvr>
</p:sld>
</file>

<file path=ppt/slides/slide17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You’ve got the pompoms. It’s time to shake ‘em. READY? OK-AY!
</a:t>
            </a:r>
          </a:p>
        </p:txBody>
      </p:sp>
    </p:spTree>
  </p:cSld>
  <p:clrMapOvr>
    <a:masterClrMapping/>
  </p:clrMapOvr>
</p:sld>
</file>

<file path=ppt/slides/slide17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SERENA/MARGOT/PILAR:</a:t>
            </a:r>
            <a:r>
              <a:t>
</a:t>
            </a:r>
          </a:p>
        </p:txBody>
      </p:sp>
    </p:spTree>
  </p:cSld>
  <p:clrMapOvr>
    <a:masterClrMapping/>
  </p:clrMapOvr>
</p:sld>
</file>

<file path=ppt/slides/slide17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MY ASS! LOOK AT MY THIGHS!</a:t>
            </a:r>
            <a:b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BIG WHITE HOUSE BACK EAST,                             UH HUH…</a:t>
            </a:r>
            <a:br/>
          </a:p>
        </p:txBody>
      </p:sp>
    </p:spTree>
  </p:cSld>
  <p:clrMapOvr>
    <a:masterClrMapping/>
  </p:clrMapOvr>
</p:sld>
</file>

<file path=ppt/slides/slide17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CATNIP TO THE GUYS.</a:t>
            </a:r>
            <a:br/>
          </a:p>
        </p:txBody>
      </p:sp>
    </p:spTree>
  </p:cSld>
  <p:clrMapOvr>
    <a:masterClrMapping/>
  </p:clrMapOvr>
</p:sld>
</file>

<file path=ppt/slides/slide17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CHASE MY TAIL,</a:t>
            </a:r>
            <a:br/>
          </a:p>
        </p:txBody>
      </p:sp>
    </p:spTree>
  </p:cSld>
  <p:clrMapOvr>
    <a:masterClrMapping/>
  </p:clrMapOvr>
</p:sld>
</file>

<file path=ppt/slides/slide17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DROOL AND PANT.</a:t>
            </a:r>
            <a:br/>
          </a:p>
        </p:txBody>
      </p:sp>
    </p:spTree>
  </p:cSld>
  <p:clrMapOvr>
    <a:masterClrMapping/>
  </p:clrMapOvr>
</p:sld>
</file>

<file path=ppt/slides/slide17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WANNA TOUCH THIS, BUT THEY CAN’T!</a:t>
            </a:r>
            <a:br/>
          </a:p>
        </p:txBody>
      </p:sp>
    </p:spTree>
  </p:cSld>
  <p:clrMapOvr>
    <a:masterClrMapping/>
  </p:clrMapOvr>
</p:sld>
</file>

<file path=ppt/slides/slide17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a:t>
            </a:r>
            <a:br/>
          </a:p>
        </p:txBody>
      </p:sp>
    </p:spTree>
  </p:cSld>
  <p:clrMapOvr>
    <a:masterClrMapping/>
  </p:clrMapOvr>
</p:sld>
</file>

<file path=ppt/slides/slide17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 THE BOYS WANNA COME AND PLAY.</a:t>
            </a:r>
            <a:br/>
          </a:p>
        </p:txBody>
      </p:sp>
    </p:spTree>
  </p:cSld>
  <p:clrMapOvr>
    <a:masterClrMapping/>
  </p:clrMapOvr>
</p:sld>
</file>

<file path=ppt/slides/slide17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SNAP MY FINGERS AND THEY OBEY.</a:t>
            </a:r>
            <a:br/>
          </a:p>
        </p:txBody>
      </p:sp>
    </p:spTree>
  </p:cSld>
  <p:clrMapOvr>
    <a:masterClrMapping/>
  </p:clrMapOvr>
</p:sld>
</file>

<file path=ppt/slides/slide17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DO THEY FOLLOW ME ‘ROUND ALL DAY?</a:t>
            </a:r>
            <a:br/>
          </a:p>
        </p:txBody>
      </p:sp>
    </p:spTree>
  </p:cSld>
  <p:clrMapOvr>
    <a:masterClrMapping/>
  </p:clrMapOvr>
</p:sld>
</file>

<file path=ppt/slides/slide17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WATCH ME WHILE I WALK AWAY! </a:t>
            </a:r>
            <a:br/>
          </a:p>
        </p:txBody>
      </p:sp>
    </p:spTree>
  </p:cSld>
  <p:clrMapOvr>
    <a:masterClrMapping/>
  </p:clrMapOvr>
</p:sld>
</file>

<file path=ppt/slides/slide17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BEND...AND SNAP!                                 BEND...AND SNAP!</a:t>
            </a:r>
            <a:b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 OF THE AMENITIES.                                             YEAH!</a:t>
            </a:r>
            <a:br/>
          </a:p>
        </p:txBody>
      </p:sp>
    </p:spTree>
  </p:cSld>
  <p:clrMapOvr>
    <a:masterClrMapping/>
  </p:clrMapOvr>
</p:sld>
</file>

<file path=ppt/slides/slide17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FEEL HOW HOT IT’S GETTIN'?                 BEND…AND SNAP!</a:t>
            </a:r>
            <a:br/>
          </a:p>
        </p:txBody>
      </p:sp>
    </p:spTree>
  </p:cSld>
  <p:clrMapOvr>
    <a:masterClrMapping/>
  </p:clrMapOvr>
</p:sld>
</file>

<file path=ppt/slides/slide17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BEND</a:t>
            </a:r>
            <a:br/>
          </a:p>
        </p:txBody>
      </p:sp>
    </p:spTree>
  </p:cSld>
  <p:clrMapOvr>
    <a:masterClrMapping/>
  </p:clrMapOvr>
</p:sld>
</file>

<file path=ppt/slides/slide17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WHEN YOU GOT ‘EM SWEATIN’,</a:t>
            </a:r>
            <a:br/>
          </a:p>
        </p:txBody>
      </p:sp>
    </p:spTree>
  </p:cSld>
  <p:clrMapOvr>
    <a:masterClrMapping/>
  </p:clrMapOvr>
</p:sld>
</file>

<file path=ppt/slides/slide17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SPRING...THE TRAP!                                      SPRING… THE TRAP!</a:t>
            </a:r>
            <a:br/>
          </a:p>
        </p:txBody>
      </p:sp>
    </p:spTree>
  </p:cSld>
  <p:clrMapOvr>
    <a:masterClrMapping/>
  </p:clrMapOvr>
</p:sld>
</file>

<file path=ppt/slides/slide17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THEY’LL CHEER...AND CLAP!                        THEY CHEER...AND CLAP!</a:t>
            </a:r>
            <a:br/>
          </a:p>
        </p:txBody>
      </p:sp>
    </p:spTree>
  </p:cSld>
  <p:clrMapOvr>
    <a:masterClrMapping/>
  </p:clrMapOvr>
</p:sld>
</file>

<file path=ppt/slides/slide17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 DEFEND</a:t>
            </a:r>
            <a:br/>
          </a:p>
        </p:txBody>
      </p:sp>
    </p:spTree>
  </p:cSld>
  <p:clrMapOvr>
    <a:masterClrMapping/>
  </p:clrMapOvr>
</p:sld>
</file>

<file path=ppt/slides/slide17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[A]GAINST THE BEND AND SNAP!                [A]GAINST THE BEND AND SNAP!</a:t>
            </a:r>
            <a:br/>
          </a:p>
        </p:txBody>
      </p:sp>
    </p:spTree>
  </p:cSld>
  <p:clrMapOvr>
    <a:masterClrMapping/>
  </p:clrMapOvr>
</p:sld>
</file>

<file path=ppt/slides/slide17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Easy for you to say…
</a:t>
            </a:r>
          </a:p>
        </p:txBody>
      </p:sp>
    </p:spTree>
  </p:cSld>
  <p:clrMapOvr>
    <a:masterClrMapping/>
  </p:clrMapOvr>
</p:sld>
</file>

<file path=ppt/slides/slide17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a:t>
            </a:r>
            <a:br/>
          </a:p>
        </p:txBody>
      </p:sp>
    </p:spTree>
  </p:cSld>
  <p:clrMapOvr>
    <a:masterClrMapping/>
  </p:clrMapOvr>
</p:sld>
</file>

<file path=ppt/slides/slide17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GIRL IF YOU WANNA MAKE THE TEAM,</a:t>
            </a:r>
            <a:b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THREE KIDS AT LEAST,                                                …AT LEAST!</a:t>
            </a:r>
            <a:br/>
          </a:p>
        </p:txBody>
      </p:sp>
    </p:spTree>
  </p:cSld>
  <p:clrMapOvr>
    <a:masterClrMapping/>
  </p:clrMapOvr>
</p:sld>
</file>

<file path=ppt/slides/slide17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FAKE SOME SELF-ESTEEM!</a:t>
            </a:r>
            <a:br/>
          </a:p>
        </p:txBody>
      </p:sp>
    </p:spTree>
  </p:cSld>
  <p:clrMapOvr>
    <a:masterClrMapping/>
  </p:clrMapOvr>
</p:sld>
</file>

<file path=ppt/slides/slide17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MORE YOU JUMP AROUND AND SCREAM</a:t>
            </a:r>
            <a:br/>
          </a:p>
        </p:txBody>
      </p:sp>
    </p:spTree>
  </p:cSld>
  <p:clrMapOvr>
    <a:masterClrMapping/>
  </p:clrMapOvr>
</p:sld>
</file>

<file path=ppt/slides/slide17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THE SEXIER YOU SEEM!</a:t>
            </a:r>
            <a:br/>
          </a:p>
        </p:txBody>
      </p:sp>
    </p:spTree>
  </p:cSld>
  <p:clrMapOvr>
    <a:masterClrMapping/>
  </p:clrMapOvr>
</p:sld>
</file>

<file path=ppt/slides/slide17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YEAH.
</a:t>
            </a:r>
          </a:p>
        </p:txBody>
      </p:sp>
    </p:spTree>
  </p:cSld>
  <p:clrMapOvr>
    <a:masterClrMapping/>
  </p:clrMapOvr>
</p:sld>
</file>

<file path=ppt/slides/slide17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SORRY, GIRLS, THAT AIN’T HOW I PLAY.</a:t>
            </a:r>
            <a:br/>
          </a:p>
        </p:txBody>
      </p:sp>
    </p:spTree>
  </p:cSld>
  <p:clrMapOvr>
    <a:masterClrMapping/>
  </p:clrMapOvr>
</p:sld>
</file>

<file path=ppt/slides/slide17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WOULDN’T WORK IF I TRIED ALL DAY.</a:t>
            </a:r>
            <a:br/>
          </a:p>
        </p:txBody>
      </p:sp>
    </p:spTree>
  </p:cSld>
  <p:clrMapOvr>
    <a:masterClrMapping/>
  </p:clrMapOvr>
</p:sld>
</file>

<file path=ppt/slides/slide17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GOTTA GO GET MY ASTHMA SPRAY.</a:t>
            </a:r>
            <a:br/>
          </a:p>
        </p:txBody>
      </p:sp>
    </p:spTree>
  </p:cSld>
  <p:clrMapOvr>
    <a:masterClrMapping/>
  </p:clrMapOvr>
</p:sld>
</file>

<file path=ppt/slides/slide17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WATCH ME WHILE I WALK AWAY…</a:t>
            </a:r>
            <a:br/>
          </a:p>
        </p:txBody>
      </p:sp>
    </p:spTree>
  </p:cSld>
  <p:clrMapOvr>
    <a:masterClrMapping/>
  </p:clrMapOvr>
</p:sld>
</file>

<file path=ppt/slides/slide17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MARGOT/SERENA/CHORUS:</a:t>
            </a:r>
            <a:r>
              <a:t>
</a:t>
            </a:r>
          </a:p>
        </p:txBody>
      </p:sp>
    </p:spTree>
  </p:cSld>
  <p:clrMapOvr>
    <a:masterClrMapping/>
  </p:clrMapOvr>
</p:sld>
</file>

<file path=ppt/slides/slide17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WAIT! BEFORE YOU WALK AWAY?</a:t>
            </a:r>
            <a:b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LIKE THE KENNEDYS!                                        JUST LIKE THE KENNEDYS!</a:t>
            </a:r>
            <a:br/>
          </a:p>
        </p:txBody>
      </p:sp>
    </p:spTree>
  </p:cSld>
  <p:clrMapOvr>
    <a:masterClrMapping/>
  </p:clrMapOvr>
</p:sld>
</file>

<file path=ppt/slides/slide17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BEND...                                       JUST BEND...</a:t>
            </a:r>
            <a:br/>
          </a:p>
        </p:txBody>
      </p:sp>
    </p:spTree>
  </p:cSld>
  <p:clrMapOvr>
    <a:masterClrMapping/>
  </p:clrMapOvr>
</p:sld>
</file>

<file path=ppt/slides/slide17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AND SNAP!</a:t>
            </a:r>
            <a:br/>
          </a:p>
        </p:txBody>
      </p:sp>
    </p:spTree>
  </p:cSld>
  <p:clrMapOvr>
    <a:masterClrMapping/>
  </p:clrMapOvr>
</p:sld>
</file>

<file path=ppt/slides/slide17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OW!
</a:t>
            </a:r>
          </a:p>
        </p:txBody>
      </p:sp>
    </p:spTree>
  </p:cSld>
  <p:clrMapOvr>
    <a:masterClrMapping/>
  </p:clrMapOvr>
</p:sld>
</file>

<file path=ppt/slides/slide17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LOOK HOW GOOD YOU’RE GETTIN'!
</a:t>
            </a:r>
          </a:p>
        </p:txBody>
      </p:sp>
    </p:spTree>
  </p:cSld>
  <p:clrMapOvr>
    <a:masterClrMapping/>
  </p:clrMapOvr>
</p:sld>
</file>

<file path=ppt/slides/slide17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BEND...                                            BEND…</a:t>
            </a:r>
            <a:br/>
          </a:p>
        </p:txBody>
      </p:sp>
    </p:spTree>
  </p:cSld>
  <p:clrMapOvr>
    <a:masterClrMapping/>
  </p:clrMapOvr>
</p:sld>
</file>

<file path=ppt/slides/slide17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AND SNAP!</a:t>
            </a:r>
            <a:br/>
          </a:p>
        </p:txBody>
      </p:sp>
    </p:spTree>
  </p:cSld>
  <p:clrMapOvr>
    <a:masterClrMapping/>
  </p:clrMapOvr>
</p:sld>
</file>

<file path=ppt/slides/slide17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7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7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7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MARGOT/SERENA/PILAR</a:t>
            </a:r>
            <a:b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HERE’S WHERE OUR LIVES BEGIN.                           OUR LIVES BEGIN…</a:t>
            </a:r>
            <a:br/>
          </a:p>
        </p:txBody>
      </p:sp>
    </p:spTree>
  </p:cSld>
  <p:clrMapOvr>
    <a:masterClrMapping/>
  </p:clrMapOvr>
</p:sld>
</file>

<file path=ppt/slides/slide17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BETTIN’ RIGHT NOW YOU’RE SWEATIN’!</a:t>
            </a:r>
            <a:br/>
          </a:p>
        </p:txBody>
      </p:sp>
    </p:spTree>
  </p:cSld>
  <p:clrMapOvr>
    <a:masterClrMapping/>
  </p:clrMapOvr>
</p:sld>
</file>

<file path=ppt/slides/slide17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SPRING THE TRAP!</a:t>
            </a:r>
            <a:br/>
          </a:p>
        </p:txBody>
      </p:sp>
    </p:spTree>
  </p:cSld>
  <p:clrMapOvr>
    <a:masterClrMapping/>
  </p:clrMapOvr>
</p:sld>
</file>

<file path=ppt/slides/slide17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THEY’LL CHEER AND CLAP!</a:t>
            </a:r>
            <a:br/>
          </a:p>
        </p:txBody>
      </p:sp>
    </p:spTree>
  </p:cSld>
  <p:clrMapOvr>
    <a:masterClrMapping/>
  </p:clrMapOvr>
</p:sld>
</file>

<file path=ppt/slides/slide17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DEPEND,</a:t>
            </a:r>
            <a:br/>
          </a:p>
        </p:txBody>
      </p:sp>
    </p:spTree>
  </p:cSld>
  <p:clrMapOvr>
    <a:masterClrMapping/>
  </p:clrMapOvr>
</p:sld>
</file>

<file path=ppt/slides/slide17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 YOUR FRIEND, CALLED THE BEND AND...</a:t>
            </a:r>
            <a:br/>
          </a:p>
        </p:txBody>
      </p:sp>
    </p:spTree>
  </p:cSld>
  <p:clrMapOvr>
    <a:masterClrMapping/>
  </p:clrMapOvr>
</p:sld>
</file>

<file path=ppt/slides/slide17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NOT THE TIME TO OVERTHINK:
</a:t>
            </a:r>
          </a:p>
        </p:txBody>
      </p:sp>
    </p:spTree>
  </p:cSld>
  <p:clrMapOvr>
    <a:masterClrMapping/>
  </p:clrMapOvr>
</p:sld>
</file>

<file path=ppt/slides/slide17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TRY IT ONCE, HE’LL BUY YOU A DRINK!</a:t>
            </a:r>
            <a:br/>
          </a:p>
        </p:txBody>
      </p:sp>
    </p:spTree>
  </p:cSld>
  <p:clrMapOvr>
    <a:masterClrMapping/>
  </p:clrMapOvr>
</p:sld>
</file>

<file path=ppt/slides/slide17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BOOKISH CLIENT:</a:t>
            </a:r>
            <a:r>
              <a:t> EXCUSE ME, WOULD YOU TEACH ME THAT?
</a:t>
            </a:r>
          </a:p>
        </p:txBody>
      </p:sp>
    </p:spTree>
  </p:cSld>
  <p:clrMapOvr>
    <a:masterClrMapping/>
  </p:clrMapOvr>
</p:sld>
</file>

<file path=ppt/slides/slide17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TIRED OF LIVING ALONE WITH MY CAT.</a:t>
            </a:r>
            <a:br/>
          </a:p>
        </p:txBody>
      </p:sp>
    </p:spTree>
  </p:cSld>
  <p:clrMapOvr>
    <a:masterClrMapping/>
  </p:clrMapOvr>
</p:sld>
</file>

<file path=ppt/slides/slide17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Sure!
</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JUST WHERE DO YOU FIT IN?                            FIT ME IN!</a:t>
            </a:r>
            <a:br/>
          </a:p>
        </p:txBody>
      </p:sp>
    </p:spTree>
  </p:cSld>
  <p:clrMapOvr>
    <a:masterClrMapping/>
  </p:clrMapOvr>
</p:sld>
</file>

<file path=ppt/slides/slide17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CASHIER:</a:t>
            </a:r>
            <a:r>
              <a:t> NOWADAYS I DO DYE JOBS AND CURLS
</a:t>
            </a:r>
          </a:p>
        </p:txBody>
      </p:sp>
    </p:spTree>
  </p:cSld>
  <p:clrMapOvr>
    <a:masterClrMapping/>
  </p:clrMapOvr>
</p:sld>
</file>

<file path=ppt/slides/slide17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HERE’S HOW WE DID IT IN THE LAKER GIRLS!</a:t>
            </a:r>
            <a:br/>
          </a:p>
        </p:txBody>
      </p:sp>
    </p:spTree>
  </p:cSld>
  <p:clrMapOvr>
    <a:masterClrMapping/>
  </p:clrMapOvr>
</p:sld>
</file>

<file path=ppt/slides/slide17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COME ON, PAULETTE!
</a:t>
            </a:r>
          </a:p>
        </p:txBody>
      </p:sp>
    </p:spTree>
  </p:cSld>
  <p:clrMapOvr>
    <a:masterClrMapping/>
  </p:clrMapOvr>
</p:sld>
</file>

<file path=ppt/slides/slide17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DOESN’T THIS LOOK FUN?
</a:t>
            </a:r>
          </a:p>
        </p:txBody>
      </p:sp>
    </p:spTree>
  </p:cSld>
  <p:clrMapOvr>
    <a:masterClrMapping/>
  </p:clrMapOvr>
</p:sld>
</file>

<file path=ppt/slides/slide17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KIKI THE COLORIST:</a:t>
            </a:r>
            <a:r>
              <a:t> WORKS EVERYTIME.
</a:t>
            </a:r>
          </a:p>
        </p:txBody>
      </p:sp>
    </p:spTree>
  </p:cSld>
  <p:clrMapOvr>
    <a:masterClrMapping/>
  </p:clrMapOvr>
</p:sld>
</file>

<file path=ppt/slides/slide17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LOOK, DO IT AND WE’LL GO AWAY!
</a:t>
            </a:r>
          </a:p>
        </p:txBody>
      </p:sp>
    </p:spTree>
  </p:cSld>
  <p:clrMapOvr>
    <a:masterClrMapping/>
  </p:clrMapOvr>
</p:sld>
</file>

<file path=ppt/slides/slide17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OKAY! OKAY! OKAY! OKAY!
</a:t>
            </a:r>
          </a:p>
        </p:txBody>
      </p:sp>
    </p:spTree>
  </p:cSld>
  <p:clrMapOvr>
    <a:masterClrMapping/>
  </p:clrMapOvr>
</p:sld>
</file>

<file path=ppt/slides/slide17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BENNNNDD...                          BENNNDD…</a:t>
            </a:r>
            <a:br/>
          </a:p>
        </p:txBody>
      </p:sp>
    </p:spTree>
  </p:cSld>
  <p:clrMapOvr>
    <a:masterClrMapping/>
  </p:clrMapOvr>
</p:sld>
</file>

<file path=ppt/slides/slide17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AND SNAP!</a:t>
            </a:r>
            <a:br/>
          </a:p>
        </p:txBody>
      </p:sp>
    </p:spTree>
  </p:cSld>
  <p:clrMapOvr>
    <a:masterClrMapping/>
  </p:clrMapOvr>
</p:sld>
</file>

<file path=ppt/slides/slide17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GUYS   DAAAMN!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LOOKS LIKE ELLE’S GONNA WIN THE PRIZE!</a:t>
            </a:r>
            <a:b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I’LL BREAK IT DOWN NOW, BABY!</a:t>
            </a:r>
            <a:br/>
          </a:p>
        </p:txBody>
      </p:sp>
    </p:spTree>
  </p:cSld>
  <p:clrMapOvr>
    <a:masterClrMapping/>
  </p:clrMapOvr>
</p:sld>
</file>

<file path=ppt/slides/slide18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HEY, WAIT A SECOND:</a:t>
            </a:r>
            <a:r>
              <a:t> WHEN I BECKONED,
</a:t>
            </a:r>
          </a:p>
        </p:txBody>
      </p:sp>
    </p:spTree>
  </p:cSld>
  <p:clrMapOvr>
    <a:masterClrMapping/>
  </p:clrMapOvr>
</p:sld>
</file>

<file path=ppt/slides/slide18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HOW THE GUYS CAME RUNNING!</a:t>
            </a:r>
            <a:br/>
          </a:p>
        </p:txBody>
      </p:sp>
    </p:spTree>
  </p:cSld>
  <p:clrMapOvr>
    <a:masterClrMapping/>
  </p:clrMapOvr>
</p:sld>
</file>

<file path=ppt/slides/slide18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LIKE I’M…KICKIN’!  FINGER-LICKIN!</a:t>
            </a:r>
            <a:br/>
          </a:p>
        </p:txBody>
      </p:sp>
    </p:spTree>
  </p:cSld>
  <p:clrMapOvr>
    <a:masterClrMapping/>
  </p:clrMapOvr>
</p:sld>
</file>

<file path=ppt/slides/slide18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LIKE I’M FRICKIN’…WICKED STUNNING!</a:t>
            </a:r>
            <a:br/>
          </a:p>
        </p:txBody>
      </p:sp>
    </p:spTree>
  </p:cSld>
  <p:clrMapOvr>
    <a:masterClrMapping/>
  </p:clrMapOvr>
</p:sld>
</file>

<file path=ppt/slides/slide18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WILL YOU PAY FOR STUFF I BUY?                         YES!</a:t>
            </a:r>
            <a:br/>
          </a:p>
        </p:txBody>
      </p:sp>
    </p:spTree>
  </p:cSld>
  <p:clrMapOvr>
    <a:masterClrMapping/>
  </p:clrMapOvr>
</p:sld>
</file>

<file path=ppt/slides/slide18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BAKE ME CAKE AND PIE?                              YES!</a:t>
            </a:r>
            <a:br/>
          </a:p>
        </p:txBody>
      </p:sp>
    </p:spTree>
  </p:cSld>
  <p:clrMapOvr>
    <a:masterClrMapping/>
  </p:clrMapOvr>
</p:sld>
</file>

<file path=ppt/slides/slide18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HOLD ME WHEN I CRY?                                 YES!</a:t>
            </a:r>
            <a:br/>
          </a:p>
        </p:txBody>
      </p:sp>
    </p:spTree>
  </p:cSld>
  <p:clrMapOvr>
    <a:masterClrMapping/>
  </p:clrMapOvr>
</p:sld>
</file>

<file path=ppt/slides/slide18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WILL TELL YOU WHY!</a:t>
            </a:r>
            <a:br/>
          </a:p>
        </p:txBody>
      </p:sp>
    </p:spTree>
  </p:cSld>
  <p:clrMapOvr>
    <a:masterClrMapping/>
  </p:clrMapOvr>
</p:sld>
</file>

<file path=ppt/slides/slide18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a:t>
            </a:r>
            <a:br/>
          </a:p>
        </p:txBody>
      </p:sp>
    </p:spTree>
  </p:cSld>
  <p:clrMapOvr>
    <a:masterClrMapping/>
  </p:clrMapOvr>
</p:sld>
</file>

<file path=ppt/slides/slide18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I’M TOO ROCKIN’ TO LOCK AWAY!                      LOCK AWAY!
</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BABY GIVE ME YOUR HAND!                                             AH AH AH AH AH…HERE’S MY HAND! HERE’S MY HAND!</a:t>
            </a:r>
            <a:br/>
          </a:p>
        </p:txBody>
      </p:sp>
    </p:spTree>
  </p:cSld>
  <p:clrMapOvr>
    <a:masterClrMapping/>
  </p:clrMapOvr>
</p:sld>
</file>

<file path=ppt/slides/slide18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 THE BOYS COME TO GAWK AWAY,                      GAWK AWAY!</a:t>
            </a:r>
            <a:br/>
          </a:p>
        </p:txBody>
      </p:sp>
    </p:spTree>
  </p:cSld>
  <p:clrMapOvr>
    <a:masterClrMapping/>
  </p:clrMapOvr>
</p:sld>
</file>

<file path=ppt/slides/slide18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DROPPIN’ JAWS FROM A BLOCK AWAY,                     BLOCK AWAY!</a:t>
            </a:r>
            <a:br/>
          </a:p>
        </p:txBody>
      </p:sp>
    </p:spTree>
  </p:cSld>
  <p:clrMapOvr>
    <a:masterClrMapping/>
  </p:clrMapOvr>
</p:sld>
</file>

<file path=ppt/slides/slide18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WATCHIN’ HOW I WALK AWAY!</a:t>
            </a:r>
            <a:br/>
          </a:p>
        </p:txBody>
      </p:sp>
    </p:spTree>
  </p:cSld>
  <p:clrMapOvr>
    <a:masterClrMapping/>
  </p:clrMapOvr>
</p:sld>
</file>

<file path=ppt/slides/slide18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GUYS:</a:t>
            </a:r>
            <a:r>
              <a:t>  WE LOVE TO WATCH HER WALK AWAY!
</a:t>
            </a:r>
          </a:p>
        </p:txBody>
      </p:sp>
    </p:spTree>
  </p:cSld>
  <p:clrMapOvr>
    <a:masterClrMapping/>
  </p:clrMapOvr>
</p:sld>
</file>

<file path=ppt/slides/slide18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PAULETTE/GIRLS/GUYS:</a:t>
            </a:r>
            <a:r>
              <a:t>
</a:t>
            </a:r>
          </a:p>
        </p:txBody>
      </p:sp>
    </p:spTree>
  </p:cSld>
  <p:clrMapOvr>
    <a:masterClrMapping/>
  </p:clrMapOvr>
</p:sld>
</file>

<file path=ppt/slides/slide18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BEND...                      I BEND...               BEND…</a:t>
            </a:r>
            <a:br/>
          </a:p>
        </p:txBody>
      </p:sp>
    </p:spTree>
  </p:cSld>
  <p:clrMapOvr>
    <a:masterClrMapping/>
  </p:clrMapOvr>
</p:sld>
</file>

<file path=ppt/slides/slide18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AND SNAP!               AND SNAP!</a:t>
            </a:r>
            <a:br/>
          </a:p>
        </p:txBody>
      </p:sp>
    </p:spTree>
  </p:cSld>
  <p:clrMapOvr>
    <a:masterClrMapping/>
  </p:clrMapOvr>
</p:sld>
</file>

<file path=ppt/slides/slide18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LOOK HOW HOT IT’S GETTIN'!</a:t>
            </a:r>
            <a:br/>
          </a:p>
        </p:txBody>
      </p:sp>
    </p:spTree>
  </p:cSld>
  <p:clrMapOvr>
    <a:masterClrMapping/>
  </p:clrMapOvr>
</p:sld>
</file>

<file path=ppt/slides/slide18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BEND...                        BEND...                 BEND…</a:t>
            </a:r>
            <a:br/>
          </a:p>
        </p:txBody>
      </p:sp>
    </p:spTree>
  </p:cSld>
  <p:clrMapOvr>
    <a:masterClrMapping/>
  </p:clrMapOvr>
</p:sld>
</file>

<file path=ppt/slides/slide18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AND SNAP!               AND SNAP!</a:t>
            </a:r>
            <a:b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GOT SOME DREAMS TO MAKE TRUE!                            WE BOTH HAVE DREAMS TO MAKE TRUE!</a:t>
            </a:r>
            <a:br/>
          </a:p>
        </p:txBody>
      </p:sp>
    </p:spTree>
  </p:cSld>
  <p:clrMapOvr>
    <a:masterClrMapping/>
  </p:clrMapOvr>
</p:sld>
</file>

<file path=ppt/slides/slide18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BETTIN’ RIGHT NOW</a:t>
            </a:r>
            <a:br/>
          </a:p>
        </p:txBody>
      </p:sp>
    </p:spTree>
  </p:cSld>
  <p:clrMapOvr>
    <a:masterClrMapping/>
  </p:clrMapOvr>
</p:sld>
</file>

<file path=ppt/slides/slide18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SWEATIN’! Note to Abby-below is a big chorus part, I would put most it on one or two slides.</a:t>
            </a:r>
            <a:br/>
          </a:p>
        </p:txBody>
      </p:sp>
    </p:spTree>
  </p:cSld>
  <p:clrMapOvr>
    <a:masterClrMapping/>
  </p:clrMapOvr>
</p:sld>
</file>

<file path=ppt/slides/slide18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SPRING                         SPRING                  SPRING</a:t>
            </a:r>
            <a:br/>
          </a:p>
        </p:txBody>
      </p:sp>
    </p:spTree>
  </p:cSld>
  <p:clrMapOvr>
    <a:masterClrMapping/>
  </p:clrMapOvr>
</p:sld>
</file>

<file path=ppt/slides/slide18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TRAP!                      THE TRAP!               THE TRAP!</a:t>
            </a:r>
            <a:br/>
          </a:p>
        </p:txBody>
      </p:sp>
    </p:spTree>
  </p:cSld>
  <p:clrMapOvr>
    <a:masterClrMapping/>
  </p:clrMapOvr>
</p:sld>
</file>

<file path=ppt/slides/slide18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CHEER                     THEY CHEER              THEY CHEER</a:t>
            </a:r>
            <a:br/>
          </a:p>
        </p:txBody>
      </p:sp>
    </p:spTree>
  </p:cSld>
  <p:clrMapOvr>
    <a:masterClrMapping/>
  </p:clrMapOvr>
</p:sld>
</file>

<file path=ppt/slides/slide18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CLAP!                      AND CLAP!               AND CLAP!</a:t>
            </a:r>
            <a:br/>
          </a:p>
        </p:txBody>
      </p:sp>
    </p:spTree>
  </p:cSld>
  <p:clrMapOvr>
    <a:masterClrMapping/>
  </p:clrMapOvr>
</p:sld>
</file>

<file path=ppt/slides/slide18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DEPEND</a:t>
            </a:r>
            <a:br/>
          </a:p>
        </p:txBody>
      </p:sp>
    </p:spTree>
  </p:cSld>
  <p:clrMapOvr>
    <a:masterClrMapping/>
  </p:clrMapOvr>
</p:sld>
</file>

<file path=ppt/slides/slide18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 MY FRIEND...</a:t>
            </a:r>
            <a:br/>
          </a:p>
        </p:txBody>
      </p:sp>
    </p:spTree>
  </p:cSld>
  <p:clrMapOvr>
    <a:masterClrMapping/>
  </p:clrMapOvr>
</p:sld>
</file>

<file path=ppt/slides/slide18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PAULETTE!            GO PAULETTE!</a:t>
            </a:r>
            <a:br/>
          </a:p>
        </p:txBody>
      </p:sp>
    </p:spTree>
  </p:cSld>
  <p:clrMapOvr>
    <a:masterClrMapping/>
  </p:clrMapOvr>
</p:sld>
</file>

<file path=ppt/slides/slide18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PAULETTE!            GO PAULETTE!</a:t>
            </a:r>
            <a:b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KNOW THAT YOU’LL UNDERSTAND,                                     OH YES I UNDERSTAND!</a:t>
            </a:r>
            <a:br/>
          </a:p>
        </p:txBody>
      </p:sp>
    </p:spTree>
  </p:cSld>
  <p:clrMapOvr>
    <a:masterClrMapping/>
  </p:clrMapOvr>
</p:sld>
</file>

<file path=ppt/slides/slide18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DEPEND</a:t>
            </a:r>
            <a:br/>
          </a:p>
        </p:txBody>
      </p:sp>
    </p:spTree>
  </p:cSld>
  <p:clrMapOvr>
    <a:masterClrMapping/>
  </p:clrMapOvr>
</p:sld>
</file>

<file path=ppt/slides/slide18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 MY FRIEND...</a:t>
            </a:r>
            <a:br/>
          </a:p>
        </p:txBody>
      </p:sp>
    </p:spTree>
  </p:cSld>
  <p:clrMapOvr>
    <a:masterClrMapping/>
  </p:clrMapOvr>
</p:sld>
</file>

<file path=ppt/slides/slide18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 GO! GO!             GO! GO! GO!</a:t>
            </a:r>
            <a:br/>
          </a:p>
        </p:txBody>
      </p:sp>
    </p:spTree>
  </p:cSld>
  <p:clrMapOvr>
    <a:masterClrMapping/>
  </p:clrMapOvr>
</p:sld>
</file>

<file path=ppt/slides/slide18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PAULETTE!               PAULETTE!</a:t>
            </a:r>
            <a:br/>
          </a:p>
        </p:txBody>
      </p:sp>
    </p:spTree>
  </p:cSld>
  <p:clrMapOvr>
    <a:masterClrMapping/>
  </p:clrMapOvr>
</p:sld>
</file>

<file path=ppt/slides/slide18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DEPEND                       DEPEND!                 DEPEND!</a:t>
            </a:r>
            <a:br/>
          </a:p>
        </p:txBody>
      </p:sp>
    </p:spTree>
  </p:cSld>
  <p:clrMapOvr>
    <a:masterClrMapping/>
  </p:clrMapOvr>
</p:sld>
</file>

<file path=ppt/slides/slide18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 MY FRIEND                   MY FRIEND!              MY FRIEND!</a:t>
            </a:r>
            <a:br/>
          </a:p>
        </p:txBody>
      </p:sp>
    </p:spTree>
  </p:cSld>
  <p:clrMapOvr>
    <a:masterClrMapping/>
  </p:clrMapOvr>
</p:sld>
</file>

<file path=ppt/slides/slide18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CALLED THE</a:t>
            </a:r>
            <a:br/>
          </a:p>
        </p:txBody>
      </p:sp>
    </p:spTree>
  </p:cSld>
  <p:clrMapOvr>
    <a:masterClrMapping/>
  </p:clrMapOvr>
</p:sld>
</file>

<file path=ppt/slides/slide18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BEND AND SNAP!                 BEND AND SNAP!          BEND AND SNAP!</a:t>
            </a:r>
            <a:br/>
          </a:p>
        </p:txBody>
      </p:sp>
    </p:spTree>
  </p:cSld>
  <p:clrMapOvr>
    <a:masterClrMapping/>
  </p:clrMapOvr>
</p:sld>
</file>

<file path=ppt/slides/slide18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BEND AND SNAP!</a:t>
            </a:r>
            <a:br/>
          </a:p>
        </p:txBody>
      </p:sp>
    </p:spTree>
  </p:cSld>
  <p:clrMapOvr>
    <a:masterClrMapping/>
  </p:clrMapOvr>
</p:sld>
</file>

<file path=ppt/slides/slide18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WATCH ME BE-E-E-E-END,                 THE BEND AND SNAP!</a:t>
            </a:r>
            <a:b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TIME TO GET SERIOUS,                                                      TIME TO GET SERIOUS,</a:t>
            </a:r>
            <a:br/>
          </a:p>
        </p:txBody>
      </p:sp>
    </p:spTree>
  </p:cSld>
  <p:clrMapOvr>
    <a:masterClrMapping/>
  </p:clrMapOvr>
</p:sld>
</file>

<file path=ppt/slides/slide18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BEND AND SNAP!</a:t>
            </a:r>
            <a:br/>
          </a:p>
        </p:txBody>
      </p:sp>
    </p:spTree>
  </p:cSld>
  <p:clrMapOvr>
    <a:masterClrMapping/>
  </p:clrMapOvr>
</p:sld>
</file>

<file path=ppt/slides/slide18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MY NEW BEST FRIEND.               THE BEND AND SNAP!</a:t>
            </a:r>
            <a:br/>
          </a:p>
        </p:txBody>
      </p:sp>
    </p:spTree>
  </p:cSld>
  <p:clrMapOvr>
    <a:masterClrMapping/>
  </p:clrMapOvr>
</p:sld>
</file>

<file path=ppt/slides/slide18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BEND AND SNAP!</a:t>
            </a:r>
            <a:br/>
          </a:p>
        </p:txBody>
      </p:sp>
    </p:spTree>
  </p:cSld>
  <p:clrMapOvr>
    <a:masterClrMapping/>
  </p:clrMapOvr>
</p:sld>
</file>

<file path=ppt/slides/slide18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GONNA SNAP WITH STY-Y-Y-Y-YLE!         THE BEND AND SNAP!</a:t>
            </a:r>
            <a:br/>
          </a:p>
        </p:txBody>
      </p:sp>
    </p:spTree>
  </p:cSld>
  <p:clrMapOvr>
    <a:masterClrMapping/>
  </p:clrMapOvr>
</p:sld>
</file>

<file path=ppt/slides/slide18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BEND AND SNAP!</a:t>
            </a:r>
            <a:br/>
          </a:p>
        </p:txBody>
      </p:sp>
    </p:spTree>
  </p:cSld>
  <p:clrMapOvr>
    <a:masterClrMapping/>
  </p:clrMapOvr>
</p:sld>
</file>

<file path=ppt/slides/slide18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GONNA GET SOME…                        THE BEND AND SNAP!</a:t>
            </a:r>
            <a:br/>
          </a:p>
        </p:txBody>
      </p:sp>
    </p:spTree>
  </p:cSld>
  <p:clrMapOvr>
    <a:masterClrMapping/>
  </p:clrMapOvr>
</p:sld>
</file>

<file path=ppt/slides/slide18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BENNNNNNND...</a:t>
            </a:r>
            <a:br/>
          </a:p>
        </p:txBody>
      </p:sp>
    </p:spTree>
  </p:cSld>
  <p:clrMapOvr>
    <a:masterClrMapping/>
  </p:clrMapOvr>
</p:sld>
</file>

<file path=ppt/slides/slide18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Kyle! </a:t>
            </a:r>
            <a:br/>
          </a:p>
        </p:txBody>
      </p:sp>
    </p:spTree>
  </p:cSld>
  <p:clrMapOvr>
    <a:masterClrMapping/>
  </p:clrMapOvr>
</p:sld>
</file>

<file path=ppt/slides/slide18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Hey, PAULETTE, did I leave my stylus…?
</a:t>
            </a:r>
          </a:p>
        </p:txBody>
      </p:sp>
    </p:spTree>
  </p:cSld>
  <p:clrMapOvr>
    <a:masterClrMapping/>
  </p:clrMapOvr>
</p:sld>
</file>

<file path=ppt/slides/slide18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a:t>
            </a:r>
            <a:b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TIME TO GET SERIOUS,                                                              TIME TO GET SERIOUS,</a:t>
            </a:r>
            <a:br/>
          </a:p>
        </p:txBody>
      </p:sp>
    </p:spTree>
  </p:cSld>
  <p:clrMapOvr>
    <a:masterClrMapping/>
  </p:clrMapOvr>
</p:sld>
</file>

<file path=ppt/slides/slide18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OWW  
</a:t>
            </a:r>
          </a:p>
        </p:txBody>
      </p:sp>
    </p:spTree>
  </p:cSld>
  <p:clrMapOvr>
    <a:masterClrMapping/>
  </p:clrMapOvr>
</p:sld>
</file>

<file path=ppt/slides/slide18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…Oh, crap. 
</a:t>
            </a:r>
          </a:p>
        </p:txBody>
      </p:sp>
    </p:spTree>
  </p:cSld>
  <p:clrMapOvr>
    <a:masterClrMapping/>
  </p:clrMapOvr>
</p:sld>
</file>

<file path=ppt/slides/slide18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8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TV REPORTER:</a:t>
            </a:r>
            <a:r>
              <a:t> In day three of the Brooke Wyndham murder trial, D.A. Joyce Riley has been grilling Nikos Argitakos, Miss Wyndham’s pool boy, all morning. The waters could get dicey, let’s hope the defense packed their floaties…Yolanda.
</a:t>
            </a:r>
          </a:p>
        </p:txBody>
      </p:sp>
    </p:spTree>
  </p:cSld>
  <p:clrMapOvr>
    <a:masterClrMapping/>
  </p:clrMapOvr>
</p:sld>
</file>

<file path=ppt/slides/slide18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 JOYCE RILEY:</a:t>
            </a:r>
            <a:r>
              <a:t> ...which is why you should clarify for the court exactly what your duties were as pool boy.
</a:t>
            </a:r>
          </a:p>
        </p:txBody>
      </p:sp>
    </p:spTree>
  </p:cSld>
  <p:clrMapOvr>
    <a:masterClrMapping/>
  </p:clrMapOvr>
</p:sld>
</file>

<file path=ppt/slides/slide18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Cleaning the pool.
</a:t>
            </a:r>
          </a:p>
        </p:txBody>
      </p:sp>
    </p:spTree>
  </p:cSld>
  <p:clrMapOvr>
    <a:masterClrMapping/>
  </p:clrMapOvr>
</p:sld>
</file>

<file path=ppt/slides/slide18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Whoa! Total hottie alert!
</a:t>
            </a:r>
          </a:p>
        </p:txBody>
      </p:sp>
    </p:spTree>
  </p:cSld>
  <p:clrMapOvr>
    <a:masterClrMapping/>
  </p:clrMapOvr>
</p:sld>
</file>

<file path=ppt/slides/slide18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By god! Emmet? Is that you?
</a:t>
            </a:r>
          </a:p>
        </p:txBody>
      </p:sp>
    </p:spTree>
  </p:cSld>
  <p:clrMapOvr>
    <a:masterClrMapping/>
  </p:clrMapOvr>
</p:sld>
</file>

<file path=ppt/slides/slide18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Elle took me shopping.
</a:t>
            </a:r>
          </a:p>
        </p:txBody>
      </p:sp>
    </p:spTree>
  </p:cSld>
  <p:clrMapOvr>
    <a:masterClrMapping/>
  </p:clrMapOvr>
</p:sld>
</file>

<file path=ppt/slides/slide18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Emmet looks sharp.
</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SERIOUS! SERIOUS!</a:t>
            </a:r>
            <a:br/>
          </a:p>
        </p:txBody>
      </p:sp>
    </p:spTree>
  </p:cSld>
  <p:clrMapOvr>
    <a:masterClrMapping/>
  </p:clrMapOvr>
</p:sld>
</file>

<file path=ppt/slides/slide18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Chalk one up for Elle.
</a:t>
            </a:r>
          </a:p>
        </p:txBody>
      </p:sp>
    </p:spTree>
  </p:cSld>
  <p:clrMapOvr>
    <a:masterClrMapping/>
  </p:clrMapOvr>
</p:sld>
</file>

<file path=ppt/slides/slide18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That was my uniform.
</a:t>
            </a:r>
          </a:p>
        </p:txBody>
      </p:sp>
    </p:spTree>
  </p:cSld>
  <p:clrMapOvr>
    <a:masterClrMapping/>
  </p:clrMapOvr>
</p:sld>
</file>

<file path=ppt/slides/slide18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 JOYCE RILEY:</a:t>
            </a:r>
            <a:r>
              <a:t> Was it Brooke’s idea to have you wear this “uniform?”
</a:t>
            </a:r>
          </a:p>
        </p:txBody>
      </p:sp>
    </p:spTree>
  </p:cSld>
  <p:clrMapOvr>
    <a:masterClrMapping/>
  </p:clrMapOvr>
</p:sld>
</file>

<file path=ppt/slides/slide18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Yes.
</a:t>
            </a:r>
          </a:p>
        </p:txBody>
      </p:sp>
    </p:spTree>
  </p:cSld>
  <p:clrMapOvr>
    <a:masterClrMapping/>
  </p:clrMapOvr>
</p:sld>
</file>

<file path=ppt/slides/slide18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 JOYCE RILEY:</a:t>
            </a:r>
            <a:r>
              <a:t> And could you please tell the court exactly what your relationship was to the defendant?
</a:t>
            </a:r>
          </a:p>
        </p:txBody>
      </p:sp>
    </p:spTree>
  </p:cSld>
  <p:clrMapOvr>
    <a:masterClrMapping/>
  </p:clrMapOvr>
</p:sld>
</file>

<file path=ppt/slides/slide18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Brooke and I were LOVERS.
</a:t>
            </a:r>
          </a:p>
        </p:txBody>
      </p:sp>
    </p:spTree>
  </p:cSld>
  <p:clrMapOvr>
    <a:masterClrMapping/>
  </p:clrMapOvr>
</p:sld>
</file>

<file path=ppt/slides/slide18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 JOYCE RILEY:</a:t>
            </a:r>
            <a:r>
              <a:t> No further questions.
</a:t>
            </a:r>
          </a:p>
        </p:txBody>
      </p:sp>
    </p:spTree>
  </p:cSld>
  <p:clrMapOvr>
    <a:masterClrMapping/>
  </p:clrMapOvr>
</p:sld>
</file>

<file path=ppt/slides/slide18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He was your lover?
</a:t>
            </a:r>
          </a:p>
        </p:txBody>
      </p:sp>
    </p:spTree>
  </p:cSld>
  <p:clrMapOvr>
    <a:masterClrMapping/>
  </p:clrMapOvr>
</p:sld>
</file>

<file path=ppt/slides/slide18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Oh no. A Delta Nu would never sleep with a man in a thong! I just liked to watch him clean the filters…
</a:t>
            </a:r>
          </a:p>
        </p:txBody>
      </p:sp>
    </p:spTree>
  </p:cSld>
  <p:clrMapOvr>
    <a:masterClrMapping/>
  </p:clrMapOvr>
</p:sld>
</file>

<file path=ppt/slides/slide18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Unbelievable! You’re all making me look like an ass up there!
</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GOTTA WAKE UP AND TAKE OUR JOURNEY SERIOUS.         SERIOUS!</a:t>
            </a:r>
            <a:br/>
          </a:p>
        </p:txBody>
      </p:sp>
    </p:spTree>
  </p:cSld>
  <p:clrMapOvr>
    <a:masterClrMapping/>
  </p:clrMapOvr>
</p:sld>
</file>

<file path=ppt/slides/slide18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honor! I request a 10-minute recess!</a:t>
            </a:r>
            <a:br/>
          </a:p>
        </p:txBody>
      </p:sp>
    </p:spTree>
  </p:cSld>
  <p:clrMapOvr>
    <a:masterClrMapping/>
  </p:clrMapOvr>
</p:sld>
</file>

<file path=ppt/slides/slide18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Excuse me. I’ll take this outside.
</a:t>
            </a:r>
          </a:p>
        </p:txBody>
      </p:sp>
    </p:spTree>
  </p:cSld>
  <p:clrMapOvr>
    <a:masterClrMapping/>
  </p:clrMapOvr>
</p:sld>
</file>

<file path=ppt/slides/slide18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Why didn’t I know about this disaster?!
</a:t>
            </a:r>
          </a:p>
        </p:txBody>
      </p:sp>
    </p:spTree>
  </p:cSld>
  <p:clrMapOvr>
    <a:masterClrMapping/>
  </p:clrMapOvr>
</p:sld>
</file>

<file path=ppt/slides/slide18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Alright, it is a set-back…
</a:t>
            </a:r>
          </a:p>
        </p:txBody>
      </p:sp>
    </p:spTree>
  </p:cSld>
  <p:clrMapOvr>
    <a:masterClrMapping/>
  </p:clrMapOvr>
</p:sld>
</file>

<file path=ppt/slides/slide18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It’s motive, Emmet.
</a:t>
            </a:r>
          </a:p>
        </p:txBody>
      </p:sp>
    </p:spTree>
  </p:cSld>
  <p:clrMapOvr>
    <a:masterClrMapping/>
  </p:clrMapOvr>
</p:sld>
</file>

<file path=ppt/slides/slide18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Paullette, what’s up?
</a:t>
            </a:r>
          </a:p>
        </p:txBody>
      </p:sp>
    </p:spTree>
  </p:cSld>
  <p:clrMapOvr>
    <a:masterClrMapping/>
  </p:clrMapOvr>
</p:sld>
</file>

<file path=ppt/slides/slide18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Elle, you won’t believe it – the Bend and Snap worked! He asked me out to dinner!
</a:t>
            </a:r>
          </a:p>
        </p:txBody>
      </p:sp>
    </p:spTree>
  </p:cSld>
  <p:clrMapOvr>
    <a:masterClrMapping/>
  </p:clrMapOvr>
</p:sld>
</file>

<file path=ppt/slides/slide18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Paulette, that’s so great! I told you the Bend and Snap is infallible unless the guy is gay or someth-
</a:t>
            </a:r>
          </a:p>
        </p:txBody>
      </p:sp>
    </p:spTree>
  </p:cSld>
  <p:clrMapOvr>
    <a:masterClrMapping/>
  </p:clrMapOvr>
</p:sld>
</file>

<file path=ppt/slides/slide18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Ohmigod. I’ve gotta go. Bye.</a:t>
            </a:r>
            <a:br/>
          </a:p>
        </p:txBody>
      </p:sp>
    </p:spTree>
  </p:cSld>
  <p:clrMapOvr>
    <a:masterClrMapping/>
  </p:clrMapOvr>
</p:sld>
</file>

<file path=ppt/slides/slide18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Bye.
</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TELLIN’ YOU AS A FUTURE ATTORNEY!</a:t>
            </a:r>
            <a:br/>
          </a:p>
        </p:txBody>
      </p:sp>
    </p:spTree>
  </p:cSld>
  <p:clrMapOvr>
    <a:masterClrMapping/>
  </p:clrMapOvr>
</p:sld>
</file>

<file path=ppt/slides/slide18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Watch this!....Did you see it?
</a:t>
            </a:r>
          </a:p>
        </p:txBody>
      </p:sp>
    </p:spTree>
  </p:cSld>
  <p:clrMapOvr>
    <a:masterClrMapping/>
  </p:clrMapOvr>
</p:sld>
</file>

<file path=ppt/slides/slide18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See what?
</a:t>
            </a:r>
          </a:p>
        </p:txBody>
      </p:sp>
    </p:spTree>
  </p:cSld>
  <p:clrMapOvr>
    <a:masterClrMapping/>
  </p:clrMapOvr>
</p:sld>
</file>

<file path=ppt/slides/slide18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Maybe you should do it one more time.
</a:t>
            </a:r>
          </a:p>
        </p:txBody>
      </p:sp>
    </p:spTree>
  </p:cSld>
  <p:clrMapOvr>
    <a:masterClrMapping/>
  </p:clrMapOvr>
</p:sld>
</file>

<file path=ppt/slides/slide18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Please!
</a:t>
            </a:r>
          </a:p>
        </p:txBody>
      </p:sp>
    </p:spTree>
  </p:cSld>
  <p:clrMapOvr>
    <a:masterClrMapping/>
  </p:clrMapOvr>
</p:sld>
</file>

<file path=ppt/slides/slide18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Nikos couldn’t have had the affair with Brooke! I just did the Bend and Snap in front of him and nothing.
</a:t>
            </a:r>
          </a:p>
        </p:txBody>
      </p:sp>
    </p:spTree>
  </p:cSld>
  <p:clrMapOvr>
    <a:masterClrMapping/>
  </p:clrMapOvr>
</p:sld>
</file>

<file path=ppt/slides/slide18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Clearly he must be gay.</a:t>
            </a:r>
            <a:br/>
          </a:p>
        </p:txBody>
      </p:sp>
    </p:spTree>
  </p:cSld>
  <p:clrMapOvr>
    <a:masterClrMapping/>
  </p:clrMapOvr>
</p:sld>
</file>

<file path=ppt/slides/slide18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Nikos did leave a Cher CD in the pool house once…
</a:t>
            </a:r>
          </a:p>
        </p:txBody>
      </p:sp>
    </p:spTree>
  </p:cSld>
  <p:clrMapOvr>
    <a:masterClrMapping/>
  </p:clrMapOvr>
</p:sld>
</file>

<file path=ppt/slides/slide18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You want to out this guy on the stand? Elle, that’s crazy. You can’t build a legal strategy on the… Bend
</a:t>
            </a:r>
          </a:p>
        </p:txBody>
      </p:sp>
    </p:spTree>
  </p:cSld>
  <p:clrMapOvr>
    <a:masterClrMapping/>
  </p:clrMapOvr>
</p:sld>
</file>

<file path=ppt/slides/slide18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Snap. We need a defense, not a dance move.</a:t>
            </a:r>
            <a:br/>
          </a:p>
        </p:txBody>
      </p:sp>
    </p:spTree>
  </p:cSld>
  <p:clrMapOvr>
    <a:masterClrMapping/>
  </p:clrMapOvr>
</p:sld>
</file>

<file path=ppt/slides/slide18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So you think he’s perjured himself. But you can’t prove it. If you’re not right, we look desperate AND
</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WANT THE MOON AND SKY?                                           AH AH!</a:t>
            </a:r>
            <a:br/>
          </a:p>
        </p:txBody>
      </p:sp>
    </p:spTree>
  </p:cSld>
  <p:clrMapOvr>
    <a:masterClrMapping/>
  </p:clrMapOvr>
</p:sld>
</file>

<file path=ppt/slides/slide18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homophobic. </a:t>
            </a:r>
            <a:br/>
          </a:p>
        </p:txBody>
      </p:sp>
    </p:spTree>
  </p:cSld>
  <p:clrMapOvr>
    <a:masterClrMapping/>
  </p:clrMapOvr>
</p:sld>
</file>

<file path=ppt/slides/slide18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But if she’s right…
</a:t>
            </a:r>
          </a:p>
        </p:txBody>
      </p:sp>
    </p:spTree>
  </p:cSld>
  <p:clrMapOvr>
    <a:masterClrMapping/>
  </p:clrMapOvr>
</p:sld>
</file>

<file path=ppt/slides/slide18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I know I am!
</a:t>
            </a:r>
          </a:p>
        </p:txBody>
      </p:sp>
    </p:spTree>
  </p:cSld>
  <p:clrMapOvr>
    <a:masterClrMapping/>
  </p:clrMapOvr>
</p:sld>
</file>

<file path=ppt/slides/slide18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THERE!
</a:t>
            </a:r>
          </a:p>
        </p:txBody>
      </p:sp>
    </p:spTree>
  </p:cSld>
  <p:clrMapOvr>
    <a:masterClrMapping/>
  </p:clrMapOvr>
</p:sld>
</file>

<file path=ppt/slides/slide18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RIGHT THERE!  -- LOOK AT THAT TAN, WELL-TENDED SKIN!</a:t>
            </a:r>
            <a:br/>
          </a:p>
        </p:txBody>
      </p:sp>
    </p:spTree>
  </p:cSld>
  <p:clrMapOvr>
    <a:masterClrMapping/>
  </p:clrMapOvr>
</p:sld>
</file>

<file path=ppt/slides/slide18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THE KILLER SHAPE HE’S IN!</a:t>
            </a:r>
            <a:br/>
          </a:p>
        </p:txBody>
      </p:sp>
    </p:spTree>
  </p:cSld>
  <p:clrMapOvr>
    <a:masterClrMapping/>
  </p:clrMapOvr>
</p:sld>
</file>

<file path=ppt/slides/slide18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HIS SLIGHTLY STUBBLY CHIN!</a:t>
            </a:r>
            <a:br/>
          </a:p>
        </p:txBody>
      </p:sp>
    </p:spTree>
  </p:cSld>
  <p:clrMapOvr>
    <a:masterClrMapping/>
  </p:clrMapOvr>
</p:sld>
</file>

<file path=ppt/slides/slide18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PLEASE, HE’S GAY,</a:t>
            </a:r>
            <a:br/>
          </a:p>
        </p:txBody>
      </p:sp>
    </p:spTree>
  </p:cSld>
  <p:clrMapOvr>
    <a:masterClrMapping/>
  </p:clrMapOvr>
</p:sld>
</file>

<file path=ppt/slides/slide18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TOTALLY GAY!</a:t>
            </a:r>
            <a:br/>
          </a:p>
        </p:txBody>
      </p:sp>
    </p:spTree>
  </p:cSld>
  <p:clrMapOvr>
    <a:masterClrMapping/>
  </p:clrMapOvr>
</p:sld>
</file>

<file path=ppt/slides/slide18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I’M NOT ABOUT TO CELEBRATE: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THERE EVER WAS A PERFECT COUPLE, THIS ONE QUALIFIES.</a:t>
            </a:r>
            <a:b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TAKE IT, DON’T BE SHY.                                                  OKAY!</a:t>
            </a:r>
            <a:br/>
          </a:p>
        </p:txBody>
      </p:sp>
    </p:spTree>
  </p:cSld>
  <p:clrMapOvr>
    <a:masterClrMapping/>
  </p:clrMapOvr>
</p:sld>
</file>

<file path=ppt/slides/slide19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EVERY TRAIT COULD INDICATE</a:t>
            </a:r>
            <a:br/>
          </a:p>
        </p:txBody>
      </p:sp>
    </p:spTree>
  </p:cSld>
  <p:clrMapOvr>
    <a:masterClrMapping/>
  </p:clrMapOvr>
</p:sld>
</file>

<file path=ppt/slides/slide19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TOTALLY STRAIGHT EXPATRIATE.</a:t>
            </a:r>
            <a:br/>
          </a:p>
        </p:txBody>
      </p:sp>
    </p:spTree>
  </p:cSld>
  <p:clrMapOvr>
    <a:masterClrMapping/>
  </p:clrMapOvr>
</p:sld>
</file>

<file path=ppt/slides/slide19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GUY’S NOT GAY.  I SAY NOT GAY.</a:t>
            </a:r>
            <a:br/>
          </a:p>
        </p:txBody>
      </p:sp>
    </p:spTree>
  </p:cSld>
  <p:clrMapOvr>
    <a:masterClrMapping/>
  </p:clrMapOvr>
</p:sld>
</file>

<file path=ppt/slides/slide19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DEFENSE TEAM:</a:t>
            </a:r>
            <a:r>
              <a:t> THAT IS THE ELEPHANT IN THE ROOM.
</a:t>
            </a:r>
          </a:p>
        </p:txBody>
      </p:sp>
    </p:spTree>
  </p:cSld>
  <p:clrMapOvr>
    <a:masterClrMapping/>
  </p:clrMapOvr>
</p:sld>
</file>

<file path=ppt/slides/slide19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IS IT RELEVANT TO ASSUME</a:t>
            </a:r>
            <a:br/>
          </a:p>
        </p:txBody>
      </p:sp>
    </p:spTree>
  </p:cSld>
  <p:clrMapOvr>
    <a:masterClrMapping/>
  </p:clrMapOvr>
</p:sld>
</file>

<file path=ppt/slides/slide19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A MAN WHO WEARS PERFUME</a:t>
            </a:r>
            <a:br/>
          </a:p>
        </p:txBody>
      </p:sp>
    </p:spTree>
  </p:cSld>
  <p:clrMapOvr>
    <a:masterClrMapping/>
  </p:clrMapOvr>
</p:sld>
</file>

<file path=ppt/slides/slide19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AUTOMATICALLY RADICALLY FEY?</a:t>
            </a:r>
            <a:br/>
          </a:p>
        </p:txBody>
      </p:sp>
    </p:spTree>
  </p:cSld>
  <p:clrMapOvr>
    <a:masterClrMapping/>
  </p:clrMapOvr>
</p:sld>
</file>

<file path=ppt/slides/slide19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BUT LOOK AT HIS COIFFED AND CRISPY LOCKS!
</a:t>
            </a:r>
          </a:p>
        </p:txBody>
      </p:sp>
    </p:spTree>
  </p:cSld>
  <p:clrMapOvr>
    <a:masterClrMapping/>
  </p:clrMapOvr>
</p:sld>
</file>

<file path=ppt/slides/slide19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LOOK AT HIS SILK TRANSLUCENT SOCKS!
</a:t>
            </a:r>
          </a:p>
        </p:txBody>
      </p:sp>
    </p:spTree>
  </p:cSld>
  <p:clrMapOvr>
    <a:masterClrMapping/>
  </p:clrMapOvr>
</p:sld>
</file>

<file path=ppt/slides/slide19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THERE’S THE ETERNAL PARADOX:
</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BABY THAT’S WHY YOU AND I...                                              AH…</a:t>
            </a:r>
            <a:br/>
          </a:p>
        </p:txBody>
      </p:sp>
    </p:spTree>
  </p:cSld>
  <p:clrMapOvr>
    <a:masterClrMapping/>
  </p:clrMapOvr>
</p:sld>
</file>

<file path=ppt/slides/slide19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WHAT WE’RE SEEIN’…</a:t>
            </a:r>
            <a:br/>
          </a:p>
        </p:txBody>
      </p:sp>
    </p:spTree>
  </p:cSld>
  <p:clrMapOvr>
    <a:masterClrMapping/>
  </p:clrMapOvr>
</p:sld>
</file>

<file path=ppt/slides/slide19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WHAT ARE WE SEEIN’?
</a:t>
            </a:r>
          </a:p>
        </p:txBody>
      </p:sp>
    </p:spTree>
  </p:cSld>
  <p:clrMapOvr>
    <a:masterClrMapping/>
  </p:clrMapOvr>
</p:sld>
</file>

<file path=ppt/slides/slide19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IS HE GAY…
</a:t>
            </a:r>
          </a:p>
        </p:txBody>
      </p:sp>
    </p:spTree>
  </p:cSld>
  <p:clrMapOvr>
    <a:masterClrMapping/>
  </p:clrMapOvr>
</p:sld>
</file>

<file path=ppt/slides/slide19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OF COURSE HE’S GAY!
</a:t>
            </a:r>
          </a:p>
        </p:txBody>
      </p:sp>
    </p:spTree>
  </p:cSld>
  <p:clrMapOvr>
    <a:masterClrMapping/>
  </p:clrMapOvr>
</p:sld>
</file>

<file path=ppt/slides/slide19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…OR EUROPEAN!
</a:t>
            </a:r>
          </a:p>
        </p:txBody>
      </p:sp>
    </p:spTree>
  </p:cSld>
  <p:clrMapOvr>
    <a:masterClrMapping/>
  </p:clrMapOvr>
</p:sld>
</file>

<file path=ppt/slides/slide19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DEFENSE TEAM:</a:t>
            </a:r>
            <a:r>
              <a:t> OHHHH…
</a:t>
            </a:r>
          </a:p>
        </p:txBody>
      </p:sp>
    </p:spTree>
  </p:cSld>
  <p:clrMapOvr>
    <a:masterClrMapping/>
  </p:clrMapOvr>
</p:sld>
</file>

<file path=ppt/slides/slide19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GAY OR EUROPEAN?</a:t>
            </a:r>
            <a:br/>
          </a:p>
        </p:txBody>
      </p:sp>
    </p:spTree>
  </p:cSld>
  <p:clrMapOvr>
    <a:masterClrMapping/>
  </p:clrMapOvr>
</p:sld>
</file>

<file path=ppt/slides/slide19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HARD TO GUARANTEE;</a:t>
            </a:r>
            <a:br/>
          </a:p>
        </p:txBody>
      </p:sp>
    </p:spTree>
  </p:cSld>
  <p:clrMapOvr>
    <a:masterClrMapping/>
  </p:clrMapOvr>
</p:sld>
</file>

<file path=ppt/slides/slide19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HE GAY OR EUROPEAN?</a:t>
            </a:r>
            <a:br/>
          </a:p>
        </p:txBody>
      </p:sp>
    </p:spTree>
  </p:cSld>
  <p:clrMapOvr>
    <a:masterClrMapping/>
  </p:clrMapOvr>
</p:sld>
</file>

<file path=ppt/slides/slide19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WELL HEY, DON’T LOOK AT ME…
</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AND I...  SHOULD BREAK UP!                                          YES, BABY, I’LL GIVE YOU MY HAND; WE -- WHAT??!</a:t>
            </a:r>
            <a:br/>
          </a:p>
        </p:txBody>
      </p:sp>
    </p:spTree>
  </p:cSld>
  <p:clrMapOvr>
    <a:masterClrMapping/>
  </p:clrMapOvr>
</p:sld>
</file>

<file path=ppt/slides/slide19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YOU SEE THEY BRING THEIR BOYS UP DIFF’RENT
</a:t>
            </a:r>
          </a:p>
        </p:txBody>
      </p:sp>
    </p:spTree>
  </p:cSld>
  <p:clrMapOvr>
    <a:masterClrMapping/>
  </p:clrMapOvr>
</p:sld>
</file>

<file path=ppt/slides/slide19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THOSE CHARMING FOREIGN PORTS;</a:t>
            </a:r>
            <a:br/>
          </a:p>
        </p:txBody>
      </p:sp>
    </p:spTree>
  </p:cSld>
  <p:clrMapOvr>
    <a:masterClrMapping/>
  </p:clrMapOvr>
</p:sld>
</file>

<file path=ppt/slides/slide19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PLAY PECULIAR SPORTS,</a:t>
            </a:r>
            <a:br/>
          </a:p>
        </p:txBody>
      </p:sp>
    </p:spTree>
  </p:cSld>
  <p:clrMapOvr>
    <a:masterClrMapping/>
  </p:clrMapOvr>
</p:sld>
</file>

<file path=ppt/slides/slide19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DEFENSE TEAM:</a:t>
            </a:r>
            <a:r>
              <a:t> IN SHINY SHIRTS AND TINY SHORTS.
</a:t>
            </a:r>
          </a:p>
        </p:txBody>
      </p:sp>
    </p:spTree>
  </p:cSld>
  <p:clrMapOvr>
    <a:masterClrMapping/>
  </p:clrMapOvr>
</p:sld>
</file>

<file path=ppt/slides/slide19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GAY OR FOREIGN FELLA?</a:t>
            </a:r>
            <a:br/>
          </a:p>
        </p:txBody>
      </p:sp>
    </p:spTree>
  </p:cSld>
  <p:clrMapOvr>
    <a:masterClrMapping/>
  </p:clrMapOvr>
</p:sld>
</file>

<file path=ppt/slides/slide19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ANSWER COULD TAKE WEEKS!</a:t>
            </a:r>
            <a:br/>
          </a:p>
        </p:txBody>
      </p:sp>
    </p:spTree>
  </p:cSld>
  <p:clrMapOvr>
    <a:masterClrMapping/>
  </p:clrMapOvr>
</p:sld>
</file>

<file path=ppt/slides/slide19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BOTH SAY THINGS LIKE “CIAO BELLA”</a:t>
            </a:r>
            <a:br/>
          </a:p>
        </p:txBody>
      </p:sp>
    </p:spTree>
  </p:cSld>
  <p:clrMapOvr>
    <a:masterClrMapping/>
  </p:clrMapOvr>
</p:sld>
</file>

<file path=ppt/slides/slide19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WHILE THEY KISS YOU ON BOTH CHEEKS!</a:t>
            </a:r>
            <a:br/>
          </a:p>
        </p:txBody>
      </p:sp>
    </p:spTree>
  </p:cSld>
  <p:clrMapOvr>
    <a:masterClrMapping/>
  </p:clrMapOvr>
</p:sld>
</file>

<file path=ppt/slides/slide19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PLEASE.
</a:t>
            </a:r>
          </a:p>
        </p:txBody>
      </p:sp>
    </p:spTree>
  </p:cSld>
  <p:clrMapOvr>
    <a:masterClrMapping/>
  </p:clrMapOvr>
</p:sld>
</file>

<file path=ppt/slides/slide19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DEFENSE TEAM:</a:t>
            </a:r>
            <a:r>
              <a:t> GAY OR EUROPEAN?
</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You’re breaking up with me? I thought you were proposing.
</a:t>
            </a:r>
          </a:p>
        </p:txBody>
      </p:sp>
    </p:spTree>
  </p:cSld>
  <p:clrMapOvr>
    <a:masterClrMapping/>
  </p:clrMapOvr>
</p:sld>
</file>

<file path=ppt/slides/slide19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MANY SHADES OF GRAY.</a:t>
            </a:r>
            <a:br/>
          </a:p>
        </p:txBody>
      </p:sp>
    </p:spTree>
  </p:cSld>
  <p:clrMapOvr>
    <a:masterClrMapping/>
  </p:clrMapOvr>
</p:sld>
</file>

<file path=ppt/slides/slide19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DEPENDING ON THE TIME OF DAY.
</a:t>
            </a:r>
          </a:p>
        </p:txBody>
      </p:sp>
    </p:spTree>
  </p:cSld>
  <p:clrMapOvr>
    <a:masterClrMapping/>
  </p:clrMapOvr>
</p:sld>
</file>

<file path=ppt/slides/slide19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FRENCH GO EITHER WAY</a:t>
            </a:r>
            <a:br/>
          </a:p>
        </p:txBody>
      </p:sp>
    </p:spTree>
  </p:cSld>
  <p:clrMapOvr>
    <a:masterClrMapping/>
  </p:clrMapOvr>
</p:sld>
</file>

<file path=ppt/slides/slide19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HE GAY OR EUROPEAN,   OR…</a:t>
            </a:r>
            <a:br/>
          </a:p>
        </p:txBody>
      </p:sp>
    </p:spTree>
  </p:cSld>
  <p:clrMapOvr>
    <a:masterClrMapping/>
  </p:clrMapOvr>
</p:sld>
</file>

<file path=ppt/slides/slide19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THERE! RIGHT THERE!
</a:t>
            </a:r>
          </a:p>
        </p:txBody>
      </p:sp>
    </p:spTree>
  </p:cSld>
  <p:clrMapOvr>
    <a:masterClrMapping/>
  </p:clrMapOvr>
</p:sld>
</file>

<file path=ppt/slides/slide19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AT THAT CONDESCENDING SMIRK!</a:t>
            </a:r>
            <a:br/>
          </a:p>
        </p:txBody>
      </p:sp>
    </p:spTree>
  </p:cSld>
  <p:clrMapOvr>
    <a:masterClrMapping/>
  </p:clrMapOvr>
</p:sld>
</file>

<file path=ppt/slides/slide19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SEEN IT ON EVERY GUY AT WORK!</a:t>
            </a:r>
            <a:br/>
          </a:p>
        </p:txBody>
      </p:sp>
    </p:spTree>
  </p:cSld>
  <p:clrMapOvr>
    <a:masterClrMapping/>
  </p:clrMapOvr>
</p:sld>
</file>

<file path=ppt/slides/slide19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IS A METRO HET’RO JERK.</a:t>
            </a:r>
            <a:br/>
          </a:p>
        </p:txBody>
      </p:sp>
    </p:spTree>
  </p:cSld>
  <p:clrMapOvr>
    <a:masterClrMapping/>
  </p:clrMapOvr>
</p:sld>
</file>

<file path=ppt/slides/slide19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GUY’S NOT GAY.</a:t>
            </a:r>
            <a:br/>
          </a:p>
        </p:txBody>
      </p:sp>
    </p:spTree>
  </p:cSld>
  <p:clrMapOvr>
    <a:masterClrMapping/>
  </p:clrMapOvr>
</p:sld>
</file>

<file path=ppt/slides/slide19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SAY NO WAY.</a:t>
            </a:r>
            <a:b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I did talk to my parents about it Pooh-Bear, but… they expect a lot from me. I’m going to Harvard Law
</a:t>
            </a:r>
          </a:p>
        </p:txBody>
      </p:sp>
    </p:spTree>
  </p:cSld>
  <p:clrMapOvr>
    <a:masterClrMapping/>
  </p:clrMapOvr>
</p:sld>
</file>

<file path=ppt/slides/slide19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THAT IS THE ELEPHANT IN THE ROOM! WELL IS IT RELEVANT TO PRESUME. THAT A HOTTIE IN THAT COSTUME
</a:t>
            </a:r>
          </a:p>
        </p:txBody>
      </p:sp>
    </p:spTree>
  </p:cSld>
  <p:clrMapOvr>
    <a:masterClrMapping/>
  </p:clrMapOvr>
</p:sld>
</file>

<file path=ppt/slides/slide19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IS AUTOMATICALLY RADICALLY…
</a:t>
            </a:r>
          </a:p>
        </p:txBody>
      </p:sp>
    </p:spTree>
  </p:cSld>
  <p:clrMapOvr>
    <a:masterClrMapping/>
  </p:clrMapOvr>
</p:sld>
</file>

<file path=ppt/slides/slide19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IRONICALLY CHRONICALLY…
</a:t>
            </a:r>
          </a:p>
        </p:txBody>
      </p:sp>
    </p:spTree>
  </p:cSld>
  <p:clrMapOvr>
    <a:masterClrMapping/>
  </p:clrMapOvr>
</p:sld>
</file>

<file path=ppt/slides/slide19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CERTAINLY FLIRTIN’LY…
</a:t>
            </a:r>
          </a:p>
        </p:txBody>
      </p:sp>
    </p:spTree>
  </p:cSld>
  <p:clrMapOvr>
    <a:masterClrMapping/>
  </p:clrMapOvr>
</p:sld>
</file>

<file path=ppt/slides/slide19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GENETICALLY MEDICALLY…
</a:t>
            </a:r>
          </a:p>
        </p:txBody>
      </p:sp>
    </p:spTree>
  </p:cSld>
  <p:clrMapOvr>
    <a:masterClrMapping/>
  </p:clrMapOvr>
</p:sld>
</file>

<file path=ppt/slides/slide19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GAY! OFFICIALLY GAY!
</a:t>
            </a:r>
          </a:p>
        </p:txBody>
      </p:sp>
    </p:spTree>
  </p:cSld>
  <p:clrMapOvr>
    <a:masterClrMapping/>
  </p:clrMapOvr>
</p:sld>
</file>

<file path=ppt/slides/slide19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SWISHILY GAY GAY GAY GAY…</a:t>
            </a:r>
            <a:br/>
          </a:p>
        </p:txBody>
      </p:sp>
    </p:spTree>
  </p:cSld>
  <p:clrMapOvr>
    <a:masterClrMapping/>
  </p:clrMapOvr>
</p:sld>
</file>

<file path=ppt/slides/slide19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DAMMIT! GAY OR EUROPEAN?</a:t>
            </a:r>
            <a:br/>
          </a:p>
        </p:txBody>
      </p:sp>
    </p:spTree>
  </p:cSld>
  <p:clrMapOvr>
    <a:masterClrMapping/>
  </p:clrMapOvr>
</p:sld>
</file>

<file path=ppt/slides/slide19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SO STYLISH AND RELAXED.
</a:t>
            </a:r>
          </a:p>
        </p:txBody>
      </p:sp>
    </p:spTree>
  </p:cSld>
  <p:clrMapOvr>
    <a:masterClrMapping/>
  </p:clrMapOvr>
</p:sld>
</file>

<file path=ppt/slides/slide19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IS HE GAY OR EUROPEAN?
</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School and my brother’s at Yale Law-- so’s his new wife, and she’s a Vanderbilt for Chrissake.</a:t>
            </a:r>
            <a:br/>
          </a:p>
        </p:txBody>
      </p:sp>
    </p:spTree>
  </p:cSld>
  <p:clrMapOvr>
    <a:masterClrMapping/>
  </p:clrMapOvr>
</p:sld>
</file>

<file path=ppt/slides/slide19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 THINK HIS CHEST IS WAXED.
</a:t>
            </a:r>
          </a:p>
        </p:txBody>
      </p:sp>
    </p:spTree>
  </p:cSld>
  <p:clrMapOvr>
    <a:masterClrMapping/>
  </p:clrMapOvr>
</p:sld>
</file>

<file path=ppt/slides/slide19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BUT THEY BRING THEIR BOYS UP DIFFERENT THERE;
</a:t>
            </a:r>
          </a:p>
        </p:txBody>
      </p:sp>
    </p:spTree>
  </p:cSld>
  <p:clrMapOvr>
    <a:masterClrMapping/>
  </p:clrMapOvr>
</p:sld>
</file>

<file path=ppt/slides/slide19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CULTUR’LLY DIVERSE.  IT’S NOT A FASHION CURSE</a:t>
            </a:r>
            <a:br/>
          </a:p>
        </p:txBody>
      </p:sp>
    </p:spTree>
  </p:cSld>
  <p:clrMapOvr>
    <a:masterClrMapping/>
  </p:clrMapOvr>
</p:sld>
</file>

<file path=ppt/slides/slide19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IF HE WEARS A KILT OR BEARS A PURSE!  
</a:t>
            </a:r>
          </a:p>
        </p:txBody>
      </p:sp>
    </p:spTree>
  </p:cSld>
  <p:clrMapOvr>
    <a:masterClrMapping/>
  </p:clrMapOvr>
</p:sld>
</file>

<file path=ppt/slides/slide19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GAY OR JUST EXOTIC?  I STILL CAN’T CRACK THE CODE!
</a:t>
            </a:r>
          </a:p>
        </p:txBody>
      </p:sp>
    </p:spTree>
  </p:cSld>
  <p:clrMapOvr>
    <a:masterClrMapping/>
  </p:clrMapOvr>
</p:sld>
</file>

<file path=ppt/slides/slide19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YEAH, HIS ACCENT IS HYPNOTIC BUT HIS SHOES ARE POINTY-TOED.
</a:t>
            </a:r>
          </a:p>
        </p:txBody>
      </p:sp>
    </p:spTree>
  </p:cSld>
  <p:clrMapOvr>
    <a:masterClrMapping/>
  </p:clrMapOvr>
</p:sld>
</file>

<file path=ppt/slides/slide19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HUH.  GAY OR EUROPEAN?
</a:t>
            </a:r>
          </a:p>
        </p:txBody>
      </p:sp>
    </p:spTree>
  </p:cSld>
  <p:clrMapOvr>
    <a:masterClrMapping/>
  </p:clrMapOvr>
</p:sld>
</file>

<file path=ppt/slides/slide19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MANY SHADES OF GREY!</a:t>
            </a:r>
            <a:br/>
          </a:p>
        </p:txBody>
      </p:sp>
    </p:spTree>
  </p:cSld>
  <p:clrMapOvr>
    <a:masterClrMapping/>
  </p:clrMapOvr>
</p:sld>
</file>

<file path=ppt/slides/slide19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BUT IF HE TURNS OUT STRAIGHT,  I’M FREE AT EIGHT ON SATURDAY!
</a:t>
            </a:r>
          </a:p>
        </p:txBody>
      </p:sp>
    </p:spTree>
  </p:cSld>
  <p:clrMapOvr>
    <a:masterClrMapping/>
  </p:clrMapOvr>
</p:sld>
</file>

<file path=ppt/slides/slide19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MEN:</a:t>
            </a:r>
            <a:r>
              <a:t>                         WOMEN:
</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so I’m not good enough for you? Warner, I’m from Malibu! I’m not exactly trailer-trash here!
</a:t>
            </a:r>
          </a:p>
        </p:txBody>
      </p:sp>
    </p:spTree>
  </p:cSld>
  <p:clrMapOvr>
    <a:masterClrMapping/>
  </p:clrMapOvr>
</p:sld>
</file>

<file path=ppt/slides/slide19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HE GAY?                OR EUROPEAN?</a:t>
            </a:r>
            <a:br/>
          </a:p>
        </p:txBody>
      </p:sp>
    </p:spTree>
  </p:cSld>
  <p:clrMapOvr>
    <a:masterClrMapping/>
  </p:clrMapOvr>
</p:sld>
</file>

<file path=ppt/slides/slide19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GAY?                          OR EUROPEAN?</a:t>
            </a:r>
            <a:br/>
          </a:p>
        </p:txBody>
      </p:sp>
    </p:spTree>
  </p:cSld>
  <p:clrMapOvr>
    <a:masterClrMapping/>
  </p:clrMapOvr>
</p:sld>
</file>

<file path=ppt/slides/slide19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GAY OR EURO…        GAY OR EURO…</a:t>
            </a:r>
            <a:br/>
          </a:p>
        </p:txBody>
      </p:sp>
    </p:spTree>
  </p:cSld>
  <p:clrMapOvr>
    <a:masterClrMapping/>
  </p:clrMapOvr>
</p:sld>
</file>

<file path=ppt/slides/slide19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WAIT A MINUTE!
</a:t>
            </a:r>
          </a:p>
        </p:txBody>
      </p:sp>
    </p:spTree>
  </p:cSld>
  <p:clrMapOvr>
    <a:masterClrMapping/>
  </p:clrMapOvr>
</p:sld>
</file>

<file path=ppt/slides/slide19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GIVE ME A CHANCE TO CRACK THIS GUY. I’VE AN IDEA I’D LIKE TO TRY.</a:t>
            </a:r>
            <a:br/>
          </a:p>
        </p:txBody>
      </p:sp>
    </p:spTree>
  </p:cSld>
  <p:clrMapOvr>
    <a:masterClrMapping/>
  </p:clrMapOvr>
</p:sld>
</file>

<file path=ppt/slides/slide19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The floor is yours.
</a:t>
            </a:r>
          </a:p>
        </p:txBody>
      </p:sp>
    </p:spTree>
  </p:cSld>
  <p:clrMapOvr>
    <a:masterClrMapping/>
  </p:clrMapOvr>
</p:sld>
</file>

<file path=ppt/slides/slide19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So Mr. Argitakos, this alleged affair with Mrs. Wyndham has been going on for…?
</a:t>
            </a:r>
          </a:p>
        </p:txBody>
      </p:sp>
    </p:spTree>
  </p:cSld>
  <p:clrMapOvr>
    <a:masterClrMapping/>
  </p:clrMapOvr>
</p:sld>
</file>

<file path=ppt/slides/slide19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Two years.
</a:t>
            </a:r>
          </a:p>
        </p:txBody>
      </p:sp>
    </p:spTree>
  </p:cSld>
  <p:clrMapOvr>
    <a:masterClrMapping/>
  </p:clrMapOvr>
</p:sld>
</file>

<file path=ppt/slides/slide19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And your first name again is…?
</a:t>
            </a:r>
          </a:p>
        </p:txBody>
      </p:sp>
    </p:spTree>
  </p:cSld>
  <p:clrMapOvr>
    <a:masterClrMapping/>
  </p:clrMapOvr>
</p:sld>
</file>

<file path=ppt/slides/slide19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Nikos. 
</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Richard Simmons is our neighbor!</a:t>
            </a:r>
            <a:br/>
          </a:p>
        </p:txBody>
      </p:sp>
    </p:spTree>
  </p:cSld>
  <p:clrMapOvr>
    <a:masterClrMapping/>
  </p:clrMapOvr>
</p:sld>
</file>

<file path=ppt/slides/slide19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And your boyfriend’s name is…?
</a:t>
            </a:r>
          </a:p>
        </p:txBody>
      </p:sp>
    </p:spTree>
  </p:cSld>
  <p:clrMapOvr>
    <a:masterClrMapping/>
  </p:clrMapOvr>
</p:sld>
</file>

<file path=ppt/slides/slide19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Carlos.
</a:t>
            </a:r>
          </a:p>
        </p:txBody>
      </p:sp>
    </p:spTree>
  </p:cSld>
  <p:clrMapOvr>
    <a:masterClrMapping/>
  </p:clrMapOvr>
</p:sld>
</file>

<file path=ppt/slides/slide19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Sorry, I misunderstand. You say “boyfriend.” I thought you say “best friend.” Carlos is my “best” friend.</a:t>
            </a:r>
            <a:br/>
          </a:p>
        </p:txBody>
      </p:sp>
    </p:spTree>
  </p:cSld>
  <p:clrMapOvr>
    <a:masterClrMapping/>
  </p:clrMapOvr>
</p:sld>
</file>

<file path=ppt/slides/slide19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CARLOS:</a:t>
            </a:r>
            <a:r>
              <a:t> You bastard! You lying bastard! That’s it! I no cover for you no more! Peoples! I have big
</a:t>
            </a:r>
          </a:p>
        </p:txBody>
      </p:sp>
    </p:spTree>
  </p:cSld>
  <p:clrMapOvr>
    <a:masterClrMapping/>
  </p:clrMapOvr>
</p:sld>
</file>

<file path=ppt/slides/slide19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announcement!</a:t>
            </a:r>
            <a:br/>
          </a:p>
        </p:txBody>
      </p:sp>
    </p:spTree>
  </p:cSld>
  <p:clrMapOvr>
    <a:masterClrMapping/>
  </p:clrMapOvr>
</p:sld>
</file>

<file path=ppt/slides/slide19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MAN IS GAY AND EUROPEAN! AND NEITHER IS DISGRACE!</a:t>
            </a:r>
            <a:br/>
          </a:p>
        </p:txBody>
      </p:sp>
    </p:spTree>
  </p:cSld>
  <p:clrMapOvr>
    <a:masterClrMapping/>
  </p:clrMapOvr>
</p:sld>
</file>

<file path=ppt/slides/slide19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GOTTA STOP YOUR BEIN’ A COMPLETELY CLOSET CASE!</a:t>
            </a:r>
            <a:br/>
          </a:p>
        </p:txBody>
      </p:sp>
    </p:spTree>
  </p:cSld>
  <p:clrMapOvr>
    <a:masterClrMapping/>
  </p:clrMapOvr>
</p:sld>
</file>

<file path=ppt/slides/slide19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ME, NOT HER HE’S SEEIN’, NO MATTER WHAT HE SAY!</a:t>
            </a:r>
            <a:br/>
          </a:p>
        </p:txBody>
      </p:sp>
    </p:spTree>
  </p:cSld>
  <p:clrMapOvr>
    <a:masterClrMapping/>
  </p:clrMapOvr>
</p:sld>
</file>

<file path=ppt/slides/slide19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SWEAR HE NEVER EVER EVER SWING THE OTHER WAY!</a:t>
            </a:r>
            <a:br/>
          </a:p>
        </p:txBody>
      </p:sp>
    </p:spTree>
  </p:cSld>
  <p:clrMapOvr>
    <a:masterClrMapping/>
  </p:clrMapOvr>
</p:sld>
</file>

<file path=ppt/slides/slide19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ARE SO GAY, YOU BIG PARFAIT, YOU FLAMING ONE-MAN CABARET!</a:t>
            </a:r>
            <a:b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9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I’M STRAIGHT!
</a:t>
            </a:r>
          </a:p>
        </p:txBody>
      </p:sp>
    </p:spTree>
  </p:cSld>
  <p:clrMapOvr>
    <a:masterClrMapping/>
  </p:clrMapOvr>
</p:sld>
</file>

<file path=ppt/slides/slide19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CARLOS:</a:t>
            </a:r>
            <a:r>
              <a:t> YOU’RE WEARING MARY KAY. I’M PROUD TO SAY
</a:t>
            </a:r>
          </a:p>
        </p:txBody>
      </p:sp>
    </p:spTree>
  </p:cSld>
  <p:clrMapOvr>
    <a:masterClrMapping/>
  </p:clrMapOvr>
</p:sld>
</file>

<file path=ppt/slides/slide19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THESE MAN TODAY EES GAY!                                                </a:t>
            </a:r>
            <a:br/>
          </a:p>
        </p:txBody>
      </p:sp>
    </p:spTree>
  </p:cSld>
  <p:clrMapOvr>
    <a:masterClrMapping/>
  </p:clrMapOvr>
</p:sld>
</file>

<file path=ppt/slides/slide19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AND EUROPEAN!
</a:t>
            </a:r>
          </a:p>
        </p:txBody>
      </p:sp>
    </p:spTree>
  </p:cSld>
  <p:clrMapOvr>
    <a:masterClrMapping/>
  </p:clrMapOvr>
</p:sld>
</file>

<file path=ppt/slides/slide19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CARLOS:</a:t>
            </a:r>
            <a:r>
              <a:t> HE’S GAY!
</a:t>
            </a:r>
          </a:p>
        </p:txBody>
      </p:sp>
    </p:spTree>
  </p:cSld>
  <p:clrMapOvr>
    <a:masterClrMapping/>
  </p:clrMapOvr>
</p:sld>
</file>

<file path=ppt/slides/slide19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AND EUROPEAN!
</a:t>
            </a:r>
          </a:p>
        </p:txBody>
      </p:sp>
    </p:spTree>
  </p:cSld>
  <p:clrMapOvr>
    <a:masterClrMapping/>
  </p:clrMapOvr>
</p:sld>
</file>

<file path=ppt/slides/slide19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CARLOS:</a:t>
            </a:r>
            <a:r>
              <a:t> PLEASE! GAY!
</a:t>
            </a:r>
          </a:p>
        </p:txBody>
      </p:sp>
    </p:spTree>
  </p:cSld>
  <p:clrMapOvr>
    <a:masterClrMapping/>
  </p:clrMapOvr>
</p:sld>
</file>

<file path=ppt/slides/slide19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AND EUROPEAN.…AND GAY! 
</a:t>
            </a:r>
          </a:p>
        </p:txBody>
      </p:sp>
    </p:spTree>
  </p:cSld>
  <p:clrMapOvr>
    <a:masterClrMapping/>
  </p:clrMapOvr>
</p:sld>
</file>

<file path=ppt/slides/slide19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NIKOS:</a:t>
            </a:r>
            <a:r>
              <a:t> FINE OKAY I’M GAY!
</a:t>
            </a:r>
          </a:p>
        </p:txBody>
      </p:sp>
    </p:spTree>
  </p:cSld>
  <p:clrMapOvr>
    <a:masterClrMapping/>
  </p:clrMapOvr>
</p:sld>
</file>

<file path=ppt/slides/slide19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HOORAY!
</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9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9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19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19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For decisively turning the case around and for nailing the pool boy.
</a:t>
            </a:r>
          </a:p>
        </p:txBody>
      </p:sp>
    </p:spTree>
  </p:cSld>
  <p:clrMapOvr>
    <a:masterClrMapping/>
  </p:clrMapOvr>
</p:sld>
</file>

<file path=ppt/slides/slide19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Emmet nailed the pool boy.
</a:t>
            </a:r>
          </a:p>
        </p:txBody>
      </p:sp>
    </p:spTree>
  </p:cSld>
  <p:clrMapOvr>
    <a:masterClrMapping/>
  </p:clrMapOvr>
</p:sld>
</file>

<file path=ppt/slides/slide19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I have to share this victory with Elle.
</a:t>
            </a:r>
          </a:p>
        </p:txBody>
      </p:sp>
    </p:spTree>
  </p:cSld>
  <p:clrMapOvr>
    <a:masterClrMapping/>
  </p:clrMapOvr>
</p:sld>
</file>

<file path=ppt/slides/slide19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To Emmet and -- I can’t believe I’m saying this -- to Elle.
</a:t>
            </a:r>
          </a:p>
        </p:txBody>
      </p:sp>
    </p:spTree>
  </p:cSld>
  <p:clrMapOvr>
    <a:masterClrMapping/>
  </p:clrMapOvr>
</p:sld>
</file>

<file path=ppt/slides/slide19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To Elle!
</a:t>
            </a:r>
          </a:p>
        </p:txBody>
      </p:sp>
    </p:spTree>
  </p:cSld>
  <p:clrMapOvr>
    <a:masterClrMapping/>
  </p:clrMapOvr>
</p:sld>
</file>

<file path=ppt/slides/slide19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Yeah… since when did finely-tuned gay-dar qualify as a legal victory?
</a:t>
            </a:r>
          </a:p>
        </p:txBody>
      </p:sp>
    </p:spTree>
  </p:cSld>
  <p:clrMapOvr>
    <a:masterClrMapping/>
  </p:clrMapOvr>
</p:sld>
</file>

<file path=ppt/slides/slide19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But without that “gay-dar,” we wouldn’t be celebrating with champagne, we’d be dead in the water. Elle Woods trusts her gut and has shown more legal smarts than most on my staff. She won this round,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 YOU GUYS!</a:t>
            </a:r>
            <a:b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WARNER/ELLE:</a:t>
            </a:r>
            <a:r>
              <a:t> Elle, if I’m gonna be a senator when I’m thirty...I’M GONNA NEED SOMEBODY SERIOUS! 
</a:t>
            </a:r>
          </a:p>
        </p:txBody>
      </p:sp>
    </p:spTree>
  </p:cSld>
  <p:clrMapOvr>
    <a:masterClrMapping/>
  </p:clrMapOvr>
</p:sld>
</file>

<file path=ppt/slides/slide20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making her a good lawyer. And while we’d still love to hear that alibi she got, by keeping it, she’s never</a:t>
            </a:r>
            <a:br/>
          </a:p>
        </p:txBody>
      </p:sp>
    </p:spTree>
  </p:cSld>
  <p:clrMapOvr>
    <a:masterClrMapping/>
  </p:clrMapOvr>
</p:sld>
</file>

<file path=ppt/slides/slide20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compromised the client’s trust, making her a great one. Which is more than I can say about you, Warner. </a:t>
            </a:r>
            <a:br/>
          </a:p>
        </p:txBody>
      </p:sp>
    </p:spTree>
  </p:cSld>
  <p:clrMapOvr>
    <a:masterClrMapping/>
  </p:clrMapOvr>
</p:sld>
</file>

<file path=ppt/slides/slide20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 useful. Go get me a coffee.</a:t>
            </a:r>
            <a:br/>
          </a:p>
        </p:txBody>
      </p:sp>
    </p:spTree>
  </p:cSld>
  <p:clrMapOvr>
    <a:masterClrMapping/>
  </p:clrMapOvr>
</p:sld>
</file>

<file path=ppt/slides/slide20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But we’re drinking champagne?...
</a:t>
            </a:r>
          </a:p>
        </p:txBody>
      </p:sp>
    </p:spTree>
  </p:cSld>
  <p:clrMapOvr>
    <a:masterClrMapping/>
  </p:clrMapOvr>
</p:sld>
</file>

<file path=ppt/slides/slide20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Splenda and skim. Everyone else, please go home and get a good night’s sleep. I need you all sharp tomorrow morning.
</a:t>
            </a:r>
          </a:p>
        </p:txBody>
      </p:sp>
    </p:spTree>
  </p:cSld>
  <p:clrMapOvr>
    <a:masterClrMapping/>
  </p:clrMapOvr>
</p:sld>
</file>

<file path=ppt/slides/slide20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Ms. Woods, could I have a word?
</a:t>
            </a:r>
          </a:p>
        </p:txBody>
      </p:sp>
    </p:spTree>
  </p:cSld>
  <p:clrMapOvr>
    <a:masterClrMapping/>
  </p:clrMapOvr>
</p:sld>
</file>

<file path=ppt/slides/slide20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Of course. I’ll catch up with you in a second.
</a:t>
            </a:r>
          </a:p>
        </p:txBody>
      </p:sp>
    </p:spTree>
  </p:cSld>
  <p:clrMapOvr>
    <a:masterClrMapping/>
  </p:clrMapOvr>
</p:sld>
</file>

<file path=ppt/slides/slide20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thank you, Professor Callahan, for what you said before. It meant a lot.</a:t>
            </a:r>
            <a:br/>
          </a:p>
        </p:txBody>
      </p:sp>
    </p:spTree>
  </p:cSld>
  <p:clrMapOvr>
    <a:masterClrMapping/>
  </p:clrMapOvr>
</p:sld>
</file>

<file path=ppt/slides/slide20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You deserved it. But don’t tell the other law students I said so. I have a scary reputation to uphold.
</a:t>
            </a:r>
          </a:p>
        </p:txBody>
      </p:sp>
    </p:spTree>
  </p:cSld>
  <p:clrMapOvr>
    <a:masterClrMapping/>
  </p:clrMapOvr>
</p:sld>
</file>

<file path=ppt/slides/slide20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Don’t worry: your secret’s safe with me: If anyone asks, I’ll tell them you’re a complete nightmare.
</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LESS OF A MARILYN MORE A JACKIE…SERIOUS!                                                        </a:t>
            </a:r>
            <a:br/>
          </a:p>
        </p:txBody>
      </p:sp>
    </p:spTree>
  </p:cSld>
  <p:clrMapOvr>
    <a:masterClrMapping/>
  </p:clrMapOvr>
</p:sld>
</file>

<file path=ppt/slides/slide20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But I really appreciate this opportunity to work with you. I’ve learned so much…
</a:t>
            </a:r>
          </a:p>
        </p:txBody>
      </p:sp>
    </p:spTree>
  </p:cSld>
  <p:clrMapOvr>
    <a:masterClrMapping/>
  </p:clrMapOvr>
</p:sld>
</file>

<file path=ppt/slides/slide20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What you’ve learned isn’t the point. You’ve got instincts. And instincts, legal or otherwise, can’t be
</a:t>
            </a:r>
          </a:p>
        </p:txBody>
      </p:sp>
    </p:spTree>
  </p:cSld>
  <p:clrMapOvr>
    <a:masterClrMapping/>
  </p:clrMapOvr>
</p:sld>
</file>

<file path=ppt/slides/slide20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taught. Trust your instincts.</a:t>
            </a:r>
            <a:br/>
          </a:p>
        </p:txBody>
      </p:sp>
    </p:spTree>
  </p:cSld>
  <p:clrMapOvr>
    <a:masterClrMapping/>
  </p:clrMapOvr>
</p:sld>
</file>

<file path=ppt/slides/slide20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 thought you were smarter than that.
</a:t>
            </a:r>
          </a:p>
        </p:txBody>
      </p:sp>
    </p:spTree>
  </p:cSld>
  <p:clrMapOvr>
    <a:masterClrMapping/>
  </p:clrMapOvr>
</p:sld>
</file>

<file path=ppt/slides/slide20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Is this the only reason why you gave me an internship?
</a:t>
            </a:r>
          </a:p>
        </p:txBody>
      </p:sp>
    </p:spTree>
  </p:cSld>
  <p:clrMapOvr>
    <a:masterClrMapping/>
  </p:clrMapOvr>
</p:sld>
</file>

<file path=ppt/slides/slide20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It’s been nice working with you, Ms. Woods. You can show yourself out.
</a:t>
            </a:r>
          </a:p>
        </p:txBody>
      </p:sp>
    </p:spTree>
  </p:cSld>
  <p:clrMapOvr>
    <a:masterClrMapping/>
  </p:clrMapOvr>
</p:sld>
</file>

<file path=ppt/slides/slide20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Well, hel-lo Marilyln! Looks like you’ll make partner now. You’ve really earned it.
</a:t>
            </a:r>
          </a:p>
        </p:txBody>
      </p:sp>
    </p:spTree>
  </p:cSld>
  <p:clrMapOvr>
    <a:masterClrMapping/>
  </p:clrMapOvr>
</p:sld>
</file>

<file path=ppt/slides/slide20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Warner: shut up!
</a:t>
            </a:r>
          </a:p>
        </p:txBody>
      </p:sp>
    </p:spTree>
  </p:cSld>
  <p:clrMapOvr>
    <a:masterClrMapping/>
  </p:clrMapOvr>
</p:sld>
</file>

<file path=ppt/slides/slide20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0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SOMEBODY CLASSY AND NOT TOO TACKY...                                                                 WHAT?!!</a:t>
            </a:r>
            <a:br/>
          </a:p>
        </p:txBody>
      </p:sp>
    </p:spTree>
  </p:cSld>
  <p:clrMapOvr>
    <a:masterClrMapping/>
  </p:clrMapOvr>
</p:sld>
</file>

<file path=ppt/slides/slide20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0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TAKE BACK THE BOOKS AND PACK UP THE CLOTHES.
</a:t>
            </a:r>
          </a:p>
        </p:txBody>
      </p:sp>
    </p:spTree>
  </p:cSld>
  <p:clrMapOvr>
    <a:masterClrMapping/>
  </p:clrMapOvr>
</p:sld>
</file>

<file path=ppt/slides/slide20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CLEAR OUT THE ROOM AND DROP OFF THE KEY.</a:t>
            </a:r>
            <a:br/>
          </a:p>
        </p:txBody>
      </p:sp>
    </p:spTree>
  </p:cSld>
  <p:clrMapOvr>
    <a:masterClrMapping/>
  </p:clrMapOvr>
</p:sld>
</file>

<file path=ppt/slides/slide20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LEAVE WITH WHAT’S LEFT OF MY DIGNITY.</a:t>
            </a:r>
            <a:br/>
          </a:p>
        </p:txBody>
      </p:sp>
    </p:spTree>
  </p:cSld>
  <p:clrMapOvr>
    <a:masterClrMapping/>
  </p:clrMapOvr>
</p:sld>
</file>

<file path=ppt/slides/slide20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GET IN THE CAR AND JUST GO.</a:t>
            </a:r>
            <a:br/>
          </a:p>
        </p:txBody>
      </p:sp>
    </p:spTree>
  </p:cSld>
  <p:clrMapOvr>
    <a:masterClrMapping/>
  </p:clrMapOvr>
</p:sld>
</file>

<file path=ppt/slides/slide20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CHALK IT ALL UP TO EXPERIENCE.</a:t>
            </a:r>
            <a:br/>
          </a:p>
        </p:txBody>
      </p:sp>
    </p:spTree>
  </p:cSld>
  <p:clrMapOvr>
    <a:masterClrMapping/>
  </p:clrMapOvr>
</p:sld>
</file>

<file path=ppt/slides/slide20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SAID I’D FAIL BUT I DISAGREED;</a:t>
            </a:r>
            <a:br/>
          </a:p>
        </p:txBody>
      </p:sp>
    </p:spTree>
  </p:cSld>
  <p:clrMapOvr>
    <a:masterClrMapping/>
  </p:clrMapOvr>
</p:sld>
</file>

<file path=ppt/slides/slide20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COULD SAY THEN WHERE MY PATH WOULD LEAD?</a:t>
            </a:r>
            <a:br/>
          </a:p>
        </p:txBody>
      </p:sp>
    </p:spTree>
  </p:cSld>
  <p:clrMapOvr>
    <a:masterClrMapping/>
  </p:clrMapOvr>
</p:sld>
</file>

<file path=ppt/slides/slide20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…WELL, NOW I KNOW:</a:t>
            </a:r>
            <a:r>
              <a:t>
</a:t>
            </a:r>
          </a:p>
        </p:txBody>
      </p:sp>
    </p:spTree>
  </p:cSld>
  <p:clrMapOvr>
    <a:masterClrMapping/>
  </p:clrMapOvr>
</p:sld>
</file>

<file path=ppt/slides/slide20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THE SUN;</a:t>
            </a:r>
            <a:b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OKAY, THAT CAME OUT WRONG...</a:t>
            </a:r>
            <a:br/>
          </a:p>
        </p:txBody>
      </p:sp>
    </p:spTree>
  </p:cSld>
  <p:clrMapOvr>
    <a:masterClrMapping/>
  </p:clrMapOvr>
</p:sld>
</file>

<file path=ppt/slides/slide20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THE SHORE;</a:t>
            </a:r>
            <a:br/>
          </a:p>
        </p:txBody>
      </p:sp>
    </p:spTree>
  </p:cSld>
  <p:clrMapOvr>
    <a:masterClrMapping/>
  </p:clrMapOvr>
</p:sld>
</file>

<file path=ppt/slides/slide20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WHAT I WAS BEFORE.</a:t>
            </a:r>
            <a:br/>
          </a:p>
        </p:txBody>
      </p:sp>
    </p:spTree>
  </p:cSld>
  <p:clrMapOvr>
    <a:masterClrMapping/>
  </p:clrMapOvr>
</p:sld>
</file>

<file path=ppt/slides/slide20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WHERE I’M KNOWN,</a:t>
            </a:r>
            <a:br/>
          </a:p>
        </p:txBody>
      </p:sp>
    </p:spTree>
  </p:cSld>
  <p:clrMapOvr>
    <a:masterClrMapping/>
  </p:clrMapOvr>
</p:sld>
</file>

<file path=ppt/slides/slide20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IN MY OWN</a:t>
            </a:r>
            <a:br/>
          </a:p>
        </p:txBody>
      </p:sp>
    </p:spTree>
  </p:cSld>
  <p:clrMapOvr>
    <a:masterClrMapping/>
  </p:clrMapOvr>
</p:sld>
</file>

<file path=ppt/slides/slide20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VERY SMALL POND.</a:t>
            </a:r>
            <a:br/>
          </a:p>
        </p:txBody>
      </p:sp>
    </p:spTree>
  </p:cSld>
  <p:clrMapOvr>
    <a:masterClrMapping/>
  </p:clrMapOvr>
</p:sld>
</file>

<file path=ppt/slides/slide20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LAUGH WITH MY FRIENDS</a:t>
            </a:r>
            <a:br/>
          </a:p>
        </p:txBody>
      </p:sp>
    </p:spTree>
  </p:cSld>
  <p:clrMapOvr>
    <a:masterClrMapping/>
  </p:clrMapOvr>
</p:sld>
</file>

<file path=ppt/slides/slide20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I ARRIVE</a:t>
            </a:r>
            <a:br/>
          </a:p>
        </p:txBody>
      </p:sp>
    </p:spTree>
  </p:cSld>
  <p:clrMapOvr>
    <a:masterClrMapping/>
  </p:clrMapOvr>
</p:sld>
</file>

<file path=ppt/slides/slide20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DROP THE TOP AND JUST DRIVE--</a:t>
            </a:r>
            <a:br/>
          </a:p>
        </p:txBody>
      </p:sp>
    </p:spTree>
  </p:cSld>
  <p:clrMapOvr>
    <a:masterClrMapping/>
  </p:clrMapOvr>
</p:sld>
</file>

<file path=ppt/slides/slide20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FINE WITH ME.</a:t>
            </a:r>
            <a:br/>
          </a:p>
        </p:txBody>
      </p:sp>
    </p:spTree>
  </p:cSld>
  <p:clrMapOvr>
    <a:masterClrMapping/>
  </p:clrMapOvr>
</p:sld>
</file>

<file path=ppt/slides/slide20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LET ME BE,</a:t>
            </a:r>
            <a:b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BABY, LET’S BOTH BE STRONG</a:t>
            </a:r>
            <a:br/>
          </a:p>
        </p:txBody>
      </p:sp>
    </p:spTree>
  </p:cSld>
  <p:clrMapOvr>
    <a:masterClrMapping/>
  </p:clrMapOvr>
</p:sld>
</file>

<file path=ppt/slides/slide20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a:t>
            </a:r>
            <a:br/>
          </a:p>
        </p:txBody>
      </p:sp>
    </p:spTree>
  </p:cSld>
  <p:clrMapOvr>
    <a:masterClrMapping/>
  </p:clrMapOvr>
</p:sld>
</file>

<file path=ppt/slides/slide20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There she is! Intern of the year…
</a:t>
            </a:r>
          </a:p>
        </p:txBody>
      </p:sp>
    </p:spTree>
  </p:cSld>
  <p:clrMapOvr>
    <a:masterClrMapping/>
  </p:clrMapOvr>
</p:sld>
</file>

<file path=ppt/slides/slide20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FOR YOUR HELP
</a:t>
            </a:r>
          </a:p>
        </p:txBody>
      </p:sp>
    </p:spTree>
  </p:cSld>
  <p:clrMapOvr>
    <a:masterClrMapping/>
  </p:clrMapOvr>
</p:sld>
</file>

<file path=ppt/slides/slide20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FOR ALL YOU’VE DONE.</a:t>
            </a:r>
            <a:br/>
          </a:p>
        </p:txBody>
      </p:sp>
    </p:spTree>
  </p:cSld>
  <p:clrMapOvr>
    <a:masterClrMapping/>
  </p:clrMapOvr>
</p:sld>
</file>

<file path=ppt/slides/slide20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THANK YOU</a:t>
            </a:r>
            <a:br/>
          </a:p>
        </p:txBody>
      </p:sp>
    </p:spTree>
  </p:cSld>
  <p:clrMapOvr>
    <a:masterClrMapping/>
  </p:clrMapOvr>
</p:sld>
</file>

<file path=ppt/slides/slide20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FOR TREATING ME DECENTLY.</a:t>
            </a:r>
            <a:br/>
          </a:p>
        </p:txBody>
      </p:sp>
    </p:spTree>
  </p:cSld>
  <p:clrMapOvr>
    <a:masterClrMapping/>
  </p:clrMapOvr>
</p:sld>
</file>

<file path=ppt/slides/slide20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WHAT’S WRONG?
</a:t>
            </a:r>
          </a:p>
        </p:txBody>
      </p:sp>
    </p:spTree>
  </p:cSld>
  <p:clrMapOvr>
    <a:masterClrMapping/>
  </p:clrMapOvr>
</p:sld>
</file>

<file path=ppt/slides/slide20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MAYBE SOME DAY YOU CAN VISIT ME. GIVE ME A CALL. SAY HELLO.
</a:t>
            </a:r>
          </a:p>
        </p:txBody>
      </p:sp>
    </p:spTree>
  </p:cSld>
  <p:clrMapOvr>
    <a:masterClrMapping/>
  </p:clrMapOvr>
</p:sld>
</file>

<file path=ppt/slides/slide20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WHY, WHERE ARE YOU GOING
</a:t>
            </a:r>
          </a:p>
        </p:txBody>
      </p:sp>
    </p:spTree>
  </p:cSld>
  <p:clrMapOvr>
    <a:masterClrMapping/>
  </p:clrMapOvr>
</p:sld>
</file>

<file path=ppt/slides/slide20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SORRY, I’M LETTING DOWN EV’RYONE.
</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MEAN WE KNEW ALL ALONG---                                                                                        A-A-A-AGH…JUST SHUT UP!</a:t>
            </a:r>
            <a:br/>
          </a:p>
        </p:txBody>
      </p:sp>
    </p:spTree>
  </p:cSld>
  <p:clrMapOvr>
    <a:masterClrMapping/>
  </p:clrMapOvr>
</p:sld>
</file>

<file path=ppt/slides/slide20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WHAT BROUGHT ON THIS?
</a:t>
            </a:r>
          </a:p>
        </p:txBody>
      </p:sp>
    </p:spTree>
  </p:cSld>
  <p:clrMapOvr>
    <a:masterClrMapping/>
  </p:clrMapOvr>
</p:sld>
</file>

<file path=ppt/slides/slide20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DID YOUR BEST WITH A HOPELESS CASE.
</a:t>
            </a:r>
          </a:p>
        </p:txBody>
      </p:sp>
    </p:spTree>
  </p:cSld>
  <p:clrMapOvr>
    <a:masterClrMapping/>
  </p:clrMapOvr>
</p:sld>
</file>

<file path=ppt/slides/slide20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THAT’S LUDICROUS.
</a:t>
            </a:r>
          </a:p>
        </p:txBody>
      </p:sp>
    </p:spTree>
  </p:cSld>
  <p:clrMapOvr>
    <a:masterClrMapping/>
  </p:clrMapOvr>
</p:sld>
</file>

<file path=ppt/slides/slide20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WERE THE BEST THING
</a:t>
            </a:r>
          </a:p>
        </p:txBody>
      </p:sp>
    </p:spTree>
  </p:cSld>
  <p:clrMapOvr>
    <a:masterClrMapping/>
  </p:clrMapOvr>
</p:sld>
</file>

<file path=ppt/slides/slide20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YOU ARE THE BEST THING
</a:t>
            </a:r>
          </a:p>
        </p:txBody>
      </p:sp>
    </p:spTree>
  </p:cSld>
  <p:clrMapOvr>
    <a:masterClrMapping/>
  </p:clrMapOvr>
</p:sld>
</file>

<file path=ppt/slides/slide20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ABOUT THIS PLACE
</a:t>
            </a:r>
          </a:p>
        </p:txBody>
      </p:sp>
    </p:spTree>
  </p:cSld>
  <p:clrMapOvr>
    <a:masterClrMapping/>
  </p:clrMapOvr>
</p:sld>
</file>

<file path=ppt/slides/slide20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ABOUT THIS PLACE. Elle, YOU SHOULD KNOW…
</a:t>
            </a:r>
          </a:p>
        </p:txBody>
      </p:sp>
    </p:spTree>
  </p:cSld>
  <p:clrMapOvr>
    <a:masterClrMapping/>
  </p:clrMapOvr>
</p:sld>
</file>

<file path=ppt/slides/slide20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Callahan hit on me.
</a:t>
            </a:r>
          </a:p>
        </p:txBody>
      </p:sp>
    </p:spTree>
  </p:cSld>
  <p:clrMapOvr>
    <a:masterClrMapping/>
  </p:clrMapOvr>
</p:sld>
</file>

<file path=ppt/slides/slide20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 what?
</a:t>
            </a:r>
          </a:p>
        </p:txBody>
      </p:sp>
    </p:spTree>
  </p:cSld>
  <p:clrMapOvr>
    <a:masterClrMapping/>
  </p:clrMapOvr>
</p:sld>
</file>

<file path=ppt/slides/slide20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He kissed me. He fired me. He made it very clear I don’t belong.
</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does that mean, I’m not a Jackie? I’m not serious--? But I’m seriously in love with you.
</a:t>
            </a:r>
          </a:p>
        </p:txBody>
      </p:sp>
    </p:spTree>
  </p:cSld>
  <p:clrMapOvr>
    <a:masterClrMapping/>
  </p:clrMapOvr>
</p:sld>
</file>

<file path=ppt/slides/slide20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He’s wrong.: 
</a:t>
            </a:r>
          </a:p>
        </p:txBody>
      </p:sp>
    </p:spTree>
  </p:cSld>
  <p:clrMapOvr>
    <a:masterClrMapping/>
  </p:clrMapOvr>
</p:sld>
</file>

<file path=ppt/slides/slide20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a:t>
            </a:r>
          </a:p>
        </p:txBody>
      </p:sp>
    </p:spTree>
  </p:cSld>
  <p:clrMapOvr>
    <a:masterClrMapping/>
  </p:clrMapOvr>
</p:sld>
</file>

<file path=ppt/slides/slide20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 can’t get away with this. We’ll fix it. We’ll fight it.
</a:t>
            </a:r>
          </a:p>
        </p:txBody>
      </p:sp>
    </p:spTree>
  </p:cSld>
  <p:clrMapOvr>
    <a:masterClrMapping/>
  </p:clrMapOvr>
</p:sld>
</file>

<file path=ppt/slides/slide20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EMMET,  PLEASE LET ME GO…
</a:t>
            </a:r>
          </a:p>
        </p:txBody>
      </p:sp>
    </p:spTree>
  </p:cSld>
  <p:clrMapOvr>
    <a:masterClrMapping/>
  </p:clrMapOvr>
</p:sld>
</file>

<file path=ppt/slides/slide20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DON’T GO…
</a:t>
            </a:r>
          </a:p>
        </p:txBody>
      </p:sp>
    </p:spTree>
  </p:cSld>
  <p:clrMapOvr>
    <a:masterClrMapping/>
  </p:clrMapOvr>
</p:sld>
</file>

<file path=ppt/slides/slide20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BACK TO THE SUN;                                           BACK TO THE SUN.
</a:t>
            </a:r>
          </a:p>
        </p:txBody>
      </p:sp>
    </p:spTree>
  </p:cSld>
  <p:clrMapOvr>
    <a:masterClrMapping/>
  </p:clrMapOvr>
</p:sld>
</file>

<file path=ppt/slides/slide20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THE SHORE;                                         BACK TO THE SHORE.</a:t>
            </a:r>
            <a:br/>
          </a:p>
        </p:txBody>
      </p:sp>
    </p:spTree>
  </p:cSld>
  <p:clrMapOvr>
    <a:masterClrMapping/>
  </p:clrMapOvr>
</p:sld>
</file>

<file path=ppt/slides/slide20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WHAT I WAS BEFORE.</a:t>
            </a:r>
            <a:br/>
          </a:p>
        </p:txBody>
      </p:sp>
    </p:spTree>
  </p:cSld>
  <p:clrMapOvr>
    <a:masterClrMapping/>
  </p:clrMapOvr>
</p:sld>
</file>

<file path=ppt/slides/slide20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PLEASE WILL YOU OPEN THE DOOR?
</a:t>
            </a:r>
          </a:p>
        </p:txBody>
      </p:sp>
    </p:spTree>
  </p:cSld>
  <p:clrMapOvr>
    <a:masterClrMapping/>
  </p:clrMapOvr>
</p:sld>
</file>

<file path=ppt/slides/slide20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LIE ON THE BEACH.
</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BABY, MY FUTURE’S ALL PLANNED.
</a:t>
            </a:r>
          </a:p>
        </p:txBody>
      </p:sp>
    </p:spTree>
  </p:cSld>
  <p:clrMapOvr>
    <a:masterClrMapping/>
  </p:clrMapOvr>
</p:sld>
</file>

<file path=ppt/slides/slide20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DREAM WITHIN REACH.</a:t>
            </a:r>
            <a:br/>
          </a:p>
        </p:txBody>
      </p:sp>
    </p:spTree>
  </p:cSld>
  <p:clrMapOvr>
    <a:masterClrMapping/>
  </p:clrMapOvr>
</p:sld>
</file>

<file path=ppt/slides/slide20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STRAY BEYOND.</a:t>
            </a:r>
            <a:br/>
          </a:p>
        </p:txBody>
      </p:sp>
    </p:spTree>
  </p:cSld>
  <p:clrMapOvr>
    <a:masterClrMapping/>
  </p:clrMapOvr>
</p:sld>
</file>

<file path=ppt/slides/slide20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 BOTH KNOW YOU’RE WORTH SO MUCH MORE….
</a:t>
            </a:r>
          </a:p>
        </p:txBody>
      </p:sp>
    </p:spTree>
  </p:cSld>
  <p:clrMapOvr>
    <a:masterClrMapping/>
  </p:clrMapOvr>
</p:sld>
</file>

<file path=ppt/slides/slide20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SOME GIRLS FIGHT HARD.                        SO FIGHT HARD
</a:t>
            </a:r>
          </a:p>
        </p:txBody>
      </p:sp>
    </p:spTree>
  </p:cSld>
  <p:clrMapOvr>
    <a:masterClrMapping/>
  </p:clrMapOvr>
</p:sld>
</file>

<file path=ppt/slides/slide20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 FACE THE TRIAL.                                       FACE THE TRIAL.</a:t>
            </a:r>
            <a:br/>
          </a:p>
        </p:txBody>
      </p:sp>
    </p:spTree>
  </p:cSld>
  <p:clrMapOvr>
    <a:masterClrMapping/>
  </p:clrMapOvr>
</p:sld>
</file>

<file path=ppt/slides/slide20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 GIRLS ARE</a:t>
            </a:r>
            <a:br/>
          </a:p>
        </p:txBody>
      </p:sp>
    </p:spTree>
  </p:cSld>
  <p:clrMapOvr>
    <a:masterClrMapping/>
  </p:clrMapOvr>
</p:sld>
</file>

<file path=ppt/slides/slide20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MEANT TO SMILE.</a:t>
            </a:r>
            <a:br/>
          </a:p>
        </p:txBody>
      </p:sp>
    </p:spTree>
  </p:cSld>
  <p:clrMapOvr>
    <a:masterClrMapping/>
  </p:clrMapOvr>
</p:sld>
</file>

<file path=ppt/slides/slide20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FINE WITH ME.</a:t>
            </a:r>
            <a:br/>
          </a:p>
        </p:txBody>
      </p:sp>
    </p:spTree>
  </p:cSld>
  <p:clrMapOvr>
    <a:masterClrMapping/>
  </p:clrMapOvr>
</p:sld>
</file>

<file path=ppt/slides/slide20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LET ME BE</a:t>
            </a:r>
            <a:br/>
          </a:p>
        </p:txBody>
      </p:sp>
    </p:spTree>
  </p:cSld>
  <p:clrMapOvr>
    <a:masterClrMapping/>
  </p:clrMapOvr>
</p:sld>
</file>

<file path=ppt/slides/slide20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                                                I’D MISS YOUR SMILE.</a:t>
            </a:r>
            <a:b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I’VE GOT SOME DREAMS TO MAKE TRUE.</a:t>
            </a:r>
            <a:br/>
          </a:p>
        </p:txBody>
      </p:sp>
    </p:spTree>
  </p:cSld>
  <p:clrMapOvr>
    <a:masterClrMapping/>
  </p:clrMapOvr>
</p:sld>
</file>

<file path=ppt/slides/slide20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NOT UP TO ME.</a:t>
            </a:r>
            <a:br/>
          </a:p>
        </p:txBody>
      </p:sp>
    </p:spTree>
  </p:cSld>
  <p:clrMapOvr>
    <a:masterClrMapping/>
  </p:clrMapOvr>
</p:sld>
</file>

<file path=ppt/slides/slide20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LET ME BE</a:t>
            </a:r>
            <a:br/>
          </a:p>
        </p:txBody>
      </p:sp>
    </p:spTree>
  </p:cSld>
  <p:clrMapOvr>
    <a:masterClrMapping/>
  </p:clrMapOvr>
</p:sld>
</file>

<file path=ppt/slides/slide20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a:t>
            </a:r>
            <a:br/>
          </a:p>
        </p:txBody>
      </p:sp>
    </p:spTree>
  </p:cSld>
  <p:clrMapOvr>
    <a:masterClrMapping/>
  </p:clrMapOvr>
</p:sld>
</file>

<file path=ppt/slides/slide20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0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0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0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Kyle, I want you to know: I thought the time we shared together in the ambulance and at the ER was
</a:t>
            </a:r>
          </a:p>
        </p:txBody>
      </p:sp>
    </p:spTree>
  </p:cSld>
  <p:clrMapOvr>
    <a:masterClrMapping/>
  </p:clrMapOvr>
</p:sld>
</file>

<file path=ppt/slides/slide20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something special.</a:t>
            </a:r>
            <a:br/>
          </a:p>
        </p:txBody>
      </p:sp>
    </p:spTree>
  </p:cSld>
  <p:clrMapOvr>
    <a:masterClrMapping/>
  </p:clrMapOvr>
</p:sld>
</file>

<file path=ppt/slides/slide20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it had nothin’ on our dinner out. Who knew the Olive Garden had such fine wines?</a:t>
            </a:r>
            <a:br/>
          </a:p>
        </p:txBody>
      </p:sp>
    </p:spTree>
  </p:cSld>
  <p:clrMapOvr>
    <a:masterClrMapping/>
  </p:clrMapOvr>
</p:sld>
</file>

<file path=ppt/slides/slide20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And how about that endless bread basket?
</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I THOUGHT THAT YOU’D UNDERSTAND:</a:t>
            </a:r>
            <a:r>
              <a:t>
</a:t>
            </a:r>
          </a:p>
        </p:txBody>
      </p:sp>
    </p:spTree>
  </p:cSld>
  <p:clrMapOvr>
    <a:masterClrMapping/>
  </p:clrMapOvr>
</p:sld>
</file>

<file path=ppt/slides/slide20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 know! It just kept comin’! And comin’! The whole evening, swear to god, I felt like Cinderella or
</a:t>
            </a:r>
          </a:p>
        </p:txBody>
      </p:sp>
    </p:spTree>
  </p:cSld>
  <p:clrMapOvr>
    <a:masterClrMapping/>
  </p:clrMapOvr>
</p:sld>
</file>

<file path=ppt/slides/slide20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something. (beat) Kyle… do you believe in soulmates?</a:t>
            </a:r>
            <a:br/>
          </a:p>
        </p:txBody>
      </p:sp>
    </p:spTree>
  </p:cSld>
  <p:clrMapOvr>
    <a:masterClrMapping/>
  </p:clrMapOvr>
</p:sld>
</file>

<file path=ppt/slides/slide20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Yes, I do. I believe there’s someone for everyone and finding that special person is a magical, rare thing,
</a:t>
            </a:r>
          </a:p>
        </p:txBody>
      </p:sp>
    </p:spTree>
  </p:cSld>
  <p:clrMapOvr>
    <a:masterClrMapping/>
  </p:clrMapOvr>
</p:sld>
</file>

<file path=ppt/slides/slide20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like finding unicorns…</a:t>
            </a:r>
            <a:br/>
          </a:p>
        </p:txBody>
      </p:sp>
    </p:spTree>
  </p:cSld>
  <p:clrMapOvr>
    <a:masterClrMapping/>
  </p:clrMapOvr>
</p:sld>
</file>

<file path=ppt/slides/slide20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Or maybe leprechauns….
</a:t>
            </a:r>
          </a:p>
        </p:txBody>
      </p:sp>
    </p:spTree>
  </p:cSld>
  <p:clrMapOvr>
    <a:masterClrMapping/>
  </p:clrMapOvr>
</p:sld>
</file>

<file path=ppt/slides/slide20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Paulette, I just came to say goodbye.
</a:t>
            </a:r>
          </a:p>
        </p:txBody>
      </p:sp>
    </p:spTree>
  </p:cSld>
  <p:clrMapOvr>
    <a:masterClrMapping/>
  </p:clrMapOvr>
</p:sld>
</file>

<file path=ppt/slides/slide20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What?! Goodbye??!!
</a:t>
            </a:r>
          </a:p>
        </p:txBody>
      </p:sp>
    </p:spTree>
  </p:cSld>
  <p:clrMapOvr>
    <a:masterClrMapping/>
  </p:clrMapOvr>
</p:sld>
</file>

<file path=ppt/slides/slide20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going back home to California –
</a:t>
            </a:r>
          </a:p>
        </p:txBody>
      </p:sp>
    </p:spTree>
  </p:cSld>
  <p:clrMapOvr>
    <a:masterClrMapping/>
  </p:clrMapOvr>
</p:sld>
</file>

<file path=ppt/slides/slide20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California? Why?
</a:t>
            </a:r>
          </a:p>
        </p:txBody>
      </p:sp>
    </p:spTree>
  </p:cSld>
  <p:clrMapOvr>
    <a:masterClrMapping/>
  </p:clrMapOvr>
</p:sld>
</file>

<file path=ppt/slides/slide20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going back to where I make sense.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MY GOD! NOW IT’S HAPPENING,</a:t>
            </a:r>
            <a:b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TIME TO GET SERIOUS...</a:t>
            </a:r>
            <a:br/>
          </a:p>
        </p:txBody>
      </p:sp>
    </p:spTree>
  </p:cSld>
  <p:clrMapOvr>
    <a:masterClrMapping/>
  </p:clrMapOvr>
</p:sld>
</file>

<file path=ppt/slides/slide2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You’re not making any right now. Honey, what happened?
</a:t>
            </a:r>
          </a:p>
        </p:txBody>
      </p:sp>
    </p:spTree>
  </p:cSld>
  <p:clrMapOvr>
    <a:masterClrMapping/>
  </p:clrMapOvr>
</p:sld>
</file>

<file path=ppt/slides/slide2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All this time I thought I was proving myself and making a difference…   but it turns out I’m just one big
</a:t>
            </a:r>
          </a:p>
        </p:txBody>
      </p:sp>
    </p:spTree>
  </p:cSld>
  <p:clrMapOvr>
    <a:masterClrMapping/>
  </p:clrMapOvr>
</p:sld>
</file>

<file path=ppt/slides/slide2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blonde joke. That’s all anyone’s ever gonna see.</a:t>
            </a:r>
            <a:br/>
          </a:p>
        </p:txBody>
      </p:sp>
    </p:spTree>
  </p:cSld>
  <p:clrMapOvr>
    <a:masterClrMapping/>
  </p:clrMapOvr>
</p:sld>
</file>

<file path=ppt/slides/slide2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That’s not what I see.
</a:t>
            </a:r>
          </a:p>
        </p:txBody>
      </p:sp>
    </p:spTree>
  </p:cSld>
  <p:clrMapOvr>
    <a:masterClrMapping/>
  </p:clrMapOvr>
</p:sld>
</file>

<file path=ppt/slides/slide2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Vivienne?!
</a:t>
            </a:r>
          </a:p>
        </p:txBody>
      </p:sp>
    </p:spTree>
  </p:cSld>
  <p:clrMapOvr>
    <a:masterClrMapping/>
  </p:clrMapOvr>
</p:sld>
</file>

<file path=ppt/slides/slide2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Maybe Warner saw a blonde who was sleeping her way to the top, but all I see is a woman who doesn’t have to.
</a:t>
            </a:r>
          </a:p>
        </p:txBody>
      </p:sp>
    </p:spTree>
  </p:cSld>
  <p:clrMapOvr>
    <a:masterClrMapping/>
  </p:clrMapOvr>
</p:sld>
</file>

<file path=ppt/slides/slide2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 USED TO PRAY FOR THE DAY YOU’D LEAVE.
</a:t>
            </a:r>
          </a:p>
        </p:txBody>
      </p:sp>
    </p:spTree>
  </p:cSld>
  <p:clrMapOvr>
    <a:masterClrMapping/>
  </p:clrMapOvr>
</p:sld>
</file>

<file path=ppt/slides/slide2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SWORE UP AND DOWN YOU DID NOT BELONG.</a:t>
            </a:r>
            <a:br/>
          </a:p>
        </p:txBody>
      </p:sp>
    </p:spTree>
  </p:cSld>
  <p:clrMapOvr>
    <a:masterClrMapping/>
  </p:clrMapOvr>
</p:sld>
</file>

<file path=ppt/slides/slide2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WHEN I’M WRONG THEN I SAY I’M WRONG,</a:t>
            </a:r>
            <a:br/>
          </a:p>
        </p:txBody>
      </p:sp>
    </p:spTree>
  </p:cSld>
  <p:clrMapOvr>
    <a:masterClrMapping/>
  </p:clrMapOvr>
</p:sld>
</file>

<file path=ppt/slides/slide2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WAS WRONG ABOUT YOU.</a:t>
            </a:r>
            <a:b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TIME TO GET SERIOUS…</a:t>
            </a:r>
            <a:br/>
          </a:p>
        </p:txBody>
      </p:sp>
    </p:spTree>
  </p:cSld>
  <p:clrMapOvr>
    <a:masterClrMapping/>
  </p:clrMapOvr>
</p:sld>
</file>

<file path=ppt/slides/slide2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LISTEN UP!</a:t>
            </a:r>
            <a:br/>
          </a:p>
        </p:txBody>
      </p:sp>
    </p:spTree>
  </p:cSld>
  <p:clrMapOvr>
    <a:masterClrMapping/>
  </p:clrMapOvr>
</p:sld>
</file>

<file path=ppt/slides/slide2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SEE NO END TO WHAT YOU’LL ACHIEVE--</a:t>
            </a:r>
            <a:br/>
          </a:p>
        </p:txBody>
      </p:sp>
    </p:spTree>
  </p:cSld>
  <p:clrMapOvr>
    <a:masterClrMapping/>
  </p:clrMapOvr>
</p:sld>
</file>

<file path=ppt/slides/slide2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ONLY IF YOU DON’T TURN AND RUN.</a:t>
            </a:r>
            <a:br/>
          </a:p>
        </p:txBody>
      </p:sp>
    </p:spTree>
  </p:cSld>
  <p:clrMapOvr>
    <a:masterClrMapping/>
  </p:clrMapOvr>
</p:sld>
</file>

<file path=ppt/slides/slide2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PROVED IT TO ME, NOW SHOW EVERYONE…WHAT YOU CAN DO.</a:t>
            </a:r>
            <a:br/>
          </a:p>
        </p:txBody>
      </p:sp>
    </p:spTree>
  </p:cSld>
  <p:clrMapOvr>
    <a:masterClrMapping/>
  </p:clrMapOvr>
</p:sld>
</file>

<file path=ppt/slides/slide2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VIVIENNE/ENID:</a:t>
            </a:r>
            <a:r>
              <a:t> AND YOU LOOK GREAT IN DARK BLUE!
</a:t>
            </a:r>
          </a:p>
        </p:txBody>
      </p:sp>
    </p:spTree>
  </p:cSld>
  <p:clrMapOvr>
    <a:masterClrMapping/>
  </p:clrMapOvr>
</p:sld>
</file>

<file path=ppt/slides/slide2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GET BACK IN THE GAME,                                     OOH…</a:t>
            </a:r>
            <a:br/>
          </a:p>
        </p:txBody>
      </p:sp>
    </p:spTree>
  </p:cSld>
  <p:clrMapOvr>
    <a:masterClrMapping/>
  </p:clrMapOvr>
</p:sld>
</file>

<file path=ppt/slides/slide2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ON THE CASE.                                             OOH…</a:t>
            </a:r>
            <a:br/>
          </a:p>
        </p:txBody>
      </p:sp>
    </p:spTree>
  </p:cSld>
  <p:clrMapOvr>
    <a:masterClrMapping/>
  </p:clrMapOvr>
</p:sld>
</file>

<file path=ppt/slides/slide2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TAKE A GOOD LOOK AT MY FACE:</a:t>
            </a:r>
            <a:r>
              <a:t>                     OOH…
</a:t>
            </a:r>
          </a:p>
        </p:txBody>
      </p:sp>
    </p:spTree>
  </p:cSld>
  <p:clrMapOvr>
    <a:masterClrMapping/>
  </p:clrMapOvr>
</p:sld>
</file>

<file path=ppt/slides/slide2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NOT A FOOL,                                                   OOH…</a:t>
            </a:r>
            <a:br/>
          </a:p>
        </p:txBody>
      </p:sp>
    </p:spTree>
  </p:cSld>
  <p:clrMapOvr>
    <a:masterClrMapping/>
  </p:clrMapOvr>
</p:sld>
</file>

<file path=ppt/slides/slide2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AS A RULE,                                                   OOH…</a:t>
            </a:r>
            <a:b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Check, please.
</a:t>
            </a:r>
          </a:p>
        </p:txBody>
      </p:sp>
    </p:spTree>
  </p:cSld>
  <p:clrMapOvr>
    <a:masterClrMapping/>
  </p:clrMapOvr>
</p:sld>
</file>

<file path=ppt/slides/slide2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DO NOT BOND…                                                 NEVER KNOWN HER TO BOND!</a:t>
            </a:r>
            <a:br/>
          </a:p>
        </p:txBody>
      </p:sp>
    </p:spTree>
  </p:cSld>
  <p:clrMapOvr>
    <a:masterClrMapping/>
  </p:clrMapOvr>
</p:sld>
</file>

<file path=ppt/slides/slide2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 SEE A STAR,                                                 OOH SHA LA LA</a:t>
            </a:r>
            <a:br/>
          </a:p>
        </p:txBody>
      </p:sp>
    </p:spTree>
  </p:cSld>
  <p:clrMapOvr>
    <a:masterClrMapping/>
  </p:clrMapOvr>
</p:sld>
</file>

<file path=ppt/slides/slide2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MY NEW MUSE;                                     OOH SHA LA LA</a:t>
            </a:r>
            <a:br/>
          </a:p>
        </p:txBody>
      </p:sp>
    </p:spTree>
  </p:cSld>
  <p:clrMapOvr>
    <a:masterClrMapping/>
  </p:clrMapOvr>
</p:sld>
</file>

<file path=ppt/slides/slide2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YOU’VE GOT THE BEST FRICKIN’ SHOES!         OOH SHA LA LA</a:t>
            </a:r>
            <a:br/>
          </a:p>
        </p:txBody>
      </p:sp>
    </p:spTree>
  </p:cSld>
  <p:clrMapOvr>
    <a:masterClrMapping/>
  </p:clrMapOvr>
</p:sld>
</file>

<file path=ppt/slides/slide2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 LIT A FUSE,                                          YOU LIT A FUSE,</a:t>
            </a:r>
            <a:br/>
          </a:p>
        </p:txBody>
      </p:sp>
    </p:spTree>
  </p:cSld>
  <p:clrMapOvr>
    <a:masterClrMapping/>
  </p:clrMapOvr>
</p:sld>
</file>

<file path=ppt/slides/slide2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GO SHOW ‘EM WHO’S                                  SO GO SHOW ‘EM WHO’S</a:t>
            </a:r>
            <a:br/>
          </a:p>
        </p:txBody>
      </p:sp>
    </p:spTree>
  </p:cSld>
  <p:clrMapOvr>
    <a:masterClrMapping/>
  </p:clrMapOvr>
</p:sld>
</file>

<file path=ppt/slides/slide2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                                                LEGALLY   SHA LA LA LA LA LA</a:t>
            </a:r>
            <a:br/>
          </a:p>
        </p:txBody>
      </p:sp>
    </p:spTree>
  </p:cSld>
  <p:clrMapOvr>
    <a:masterClrMapping/>
  </p:clrMapOvr>
</p:sld>
</file>

<file path=ppt/slides/slide2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YOU LIT A FUSE,                                           YOU LIT A FUSE,</a:t>
            </a:r>
            <a:br/>
          </a:p>
        </p:txBody>
      </p:sp>
    </p:spTree>
  </p:cSld>
  <p:clrMapOvr>
    <a:masterClrMapping/>
  </p:clrMapOvr>
</p:sld>
</file>

<file path=ppt/slides/slide2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GO SHOW ‘EM WHO’S                                  SO GO SHOW ‘EM WHO’S</a:t>
            </a:r>
            <a:br/>
          </a:p>
        </p:txBody>
      </p:sp>
    </p:spTree>
  </p:cSld>
  <p:clrMapOvr>
    <a:masterClrMapping/>
  </p:clrMapOvr>
</p:sld>
</file>

<file path=ppt/slides/slide2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LEGALLY…</a:t>
            </a:r>
            <a:b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Sorry, Vivienne, you keep it. I’m never wearing that again.
</a:t>
            </a:r>
          </a:p>
        </p:txBody>
      </p:sp>
    </p:spTree>
  </p:cSld>
  <p:clrMapOvr>
    <a:masterClrMapping/>
  </p:clrMapOvr>
</p:sld>
</file>

<file path=ppt/slides/slide2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Um…honey? You’re in the supply closet.
</a:t>
            </a:r>
          </a:p>
        </p:txBody>
      </p:sp>
    </p:spTree>
  </p:cSld>
  <p:clrMapOvr>
    <a:masterClrMapping/>
  </p:clrMapOvr>
</p:sld>
</file>

<file path=ppt/slides/slide2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know!
</a:t>
            </a:r>
          </a:p>
        </p:txBody>
      </p:sp>
    </p:spTree>
  </p:cSld>
  <p:clrMapOvr>
    <a:masterClrMapping/>
  </p:clrMapOvr>
</p:sld>
</file>

<file path=ppt/slides/slide2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said I’m not wearing that again. I’m wearing THIS!</a:t>
            </a:r>
            <a:br/>
          </a:p>
        </p:txBody>
      </p:sp>
    </p:spTree>
  </p:cSld>
  <p:clrMapOvr>
    <a:masterClrMapping/>
  </p:clrMapOvr>
</p:sld>
</file>

<file path=ppt/slides/slide2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KIKI THE COLORIST:</a:t>
            </a:r>
            <a:r>
              <a:t> Fierce!
</a:t>
            </a:r>
          </a:p>
        </p:txBody>
      </p:sp>
    </p:spTree>
  </p:cSld>
  <p:clrMapOvr>
    <a:masterClrMapping/>
  </p:clrMapOvr>
</p:sld>
</file>

<file path=ppt/slides/slide2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CHORUS
</a:t>
            </a:r>
          </a:p>
        </p:txBody>
      </p:sp>
    </p:spTree>
  </p:cSld>
  <p:clrMapOvr>
    <a:masterClrMapping/>
  </p:clrMapOvr>
</p:sld>
</file>

<file path=ppt/slides/slide2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IN THE GAME!                               YES!</a:t>
            </a:r>
            <a:br/>
          </a:p>
        </p:txBody>
      </p:sp>
    </p:spTree>
  </p:cSld>
  <p:clrMapOvr>
    <a:masterClrMapping/>
  </p:clrMapOvr>
</p:sld>
</file>

<file path=ppt/slides/slide2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TO THE TRIAL,                                YES!</a:t>
            </a:r>
            <a:br/>
          </a:p>
        </p:txBody>
      </p:sp>
    </p:spTree>
  </p:cSld>
  <p:clrMapOvr>
    <a:masterClrMapping/>
  </p:clrMapOvr>
</p:sld>
</file>

<file path=ppt/slides/slide2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I’M GOING BACK IN MY STYLE!      BACK IN HER STYLE!</a:t>
            </a:r>
            <a:br/>
          </a:p>
        </p:txBody>
      </p:sp>
    </p:spTree>
  </p:cSld>
  <p:clrMapOvr>
    <a:masterClrMapping/>
  </p:clrMapOvr>
</p:sld>
</file>

<file path=ppt/slides/slide2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GIRLS IT’S A FACT                                      YES?</a:t>
            </a:r>
            <a:b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YOU’RE ATTACKED,                      YES?</a:t>
            </a:r>
            <a:br/>
          </a:p>
        </p:txBody>
      </p:sp>
    </p:spTree>
  </p:cSld>
  <p:clrMapOvr>
    <a:masterClrMapping/>
  </p:clrMapOvr>
</p:sld>
</file>

<file path=ppt/slides/slide2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 TO RESPOND!                                   GOT TO, GOT TO, GOT TO, GOT TO RESPOND!</a:t>
            </a:r>
            <a:br/>
          </a:p>
        </p:txBody>
      </p:sp>
    </p:spTree>
  </p:cSld>
  <p:clrMapOvr>
    <a:masterClrMapping/>
  </p:clrMapOvr>
</p:sld>
</file>

<file path=ppt/slides/slide2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HAND ME MY DOG!                                  DOG!</a:t>
            </a:r>
            <a:br/>
          </a:p>
        </p:txBody>
      </p:sp>
    </p:spTree>
  </p:cSld>
  <p:clrMapOvr>
    <a:masterClrMapping/>
  </p:clrMapOvr>
</p:sld>
</file>

<file path=ppt/slides/slide2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HAND ME MY BAG!                                   BAG!</a:t>
            </a:r>
            <a:br/>
          </a:p>
        </p:txBody>
      </p:sp>
    </p:spTree>
  </p:cSld>
  <p:clrMapOvr>
    <a:masterClrMapping/>
  </p:clrMapOvr>
</p:sld>
</file>

<file path=ppt/slides/slide2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THAT AMERICAN FLAG!                   PROUD TO BE AMERICAN!</a:t>
            </a:r>
            <a:br/>
          </a:p>
        </p:txBody>
      </p:sp>
    </p:spTree>
  </p:cSld>
  <p:clrMapOvr>
    <a:masterClrMapping/>
  </p:clrMapOvr>
</p:sld>
</file>

<file path=ppt/slides/slide2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NOBODY SCREWS                         NO!</a:t>
            </a:r>
            <a:br/>
          </a:p>
        </p:txBody>
      </p:sp>
    </p:spTree>
  </p:cSld>
  <p:clrMapOvr>
    <a:masterClrMapping/>
  </p:clrMapOvr>
</p:sld>
</file>

<file path=ppt/slides/slide2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SOMEBODY WHO’S                         WHO!</a:t>
            </a:r>
            <a:br/>
          </a:p>
        </p:txBody>
      </p:sp>
    </p:spTree>
  </p:cSld>
  <p:clrMapOvr>
    <a:masterClrMapping/>
  </p:clrMapOvr>
</p:sld>
</file>

<file path=ppt/slides/slide2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a:t>
            </a:r>
            <a:br/>
          </a:p>
        </p:txBody>
      </p:sp>
    </p:spTree>
  </p:cSld>
  <p:clrMapOvr>
    <a:masterClrMapping/>
  </p:clrMapOvr>
</p:sld>
</file>

<file path=ppt/slides/slide2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‘CAUSE SHE’S LEGALLY BLONDE OH YEAH
</a:t>
            </a:r>
          </a:p>
        </p:txBody>
      </p:sp>
    </p:spTree>
  </p:cSld>
  <p:clrMapOvr>
    <a:masterClrMapping/>
  </p:clrMapOvr>
</p:sld>
</file>

<file path=ppt/slides/slide2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EAH SHE’S LEGALLY BLONDE OH YEAH</a:t>
            </a:r>
            <a:b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GET ON YOUR FEET, ‘CAUSE SHE’S LEGALLY BLONDE!</a:t>
            </a:r>
            <a:br/>
          </a:p>
        </p:txBody>
      </p:sp>
    </p:spTree>
  </p:cSld>
  <p:clrMapOvr>
    <a:masterClrMapping/>
  </p:clrMapOvr>
</p:sld>
</file>

<file path=ppt/slides/slide2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TAKE TO THE STREET, ‘CAUSE SHE’S LEGALLY BLONDE!</a:t>
            </a:r>
            <a:br/>
          </a:p>
        </p:txBody>
      </p:sp>
    </p:spTree>
  </p:cSld>
  <p:clrMapOvr>
    <a:masterClrMapping/>
  </p:clrMapOvr>
</p:sld>
</file>

<file path=ppt/slides/slide2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NO RETREAT WHEN YOU’RE –</a:t>
            </a:r>
            <a:br/>
          </a:p>
        </p:txBody>
      </p:sp>
    </p:spTree>
  </p:cSld>
  <p:clrMapOvr>
    <a:masterClrMapping/>
  </p:clrMapOvr>
</p:sld>
</file>

<file path=ppt/slides/slide2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a:t>
            </a:r>
            <a:r>
              <a:t> Honey, look! She’s leading a parade!
</a:t>
            </a:r>
          </a:p>
        </p:txBody>
      </p:sp>
    </p:spTree>
  </p:cSld>
  <p:clrMapOvr>
    <a:masterClrMapping/>
  </p:clrMapOvr>
</p:sld>
</file>

<file path=ppt/slides/slide2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Mom and Dad!
</a:t>
            </a:r>
          </a:p>
        </p:txBody>
      </p:sp>
    </p:spTree>
  </p:cSld>
  <p:clrMapOvr>
    <a:masterClrMapping/>
  </p:clrMapOvr>
</p:sld>
</file>

<file path=ppt/slides/slide2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a:t>
            </a:r>
            <a:r>
              <a:t> Get a picture!
</a:t>
            </a:r>
          </a:p>
        </p:txBody>
      </p:sp>
    </p:spTree>
  </p:cSld>
  <p:clrMapOvr>
    <a:masterClrMapping/>
  </p:clrMapOvr>
</p:sld>
</file>

<file path=ppt/slides/slide2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DAD:</a:t>
            </a:r>
            <a:r>
              <a:t> JUST ONE MORE, PLEASE?
</a:t>
            </a:r>
          </a:p>
        </p:txBody>
      </p:sp>
    </p:spTree>
  </p:cSld>
  <p:clrMapOvr>
    <a:masterClrMapping/>
  </p:clrMapOvr>
</p:sld>
</file>

<file path=ppt/slides/slide2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‘CAUSE SHE’S LEGALLY BLONDE!
</a:t>
            </a:r>
          </a:p>
        </p:txBody>
      </p:sp>
    </p:spTree>
  </p:cSld>
  <p:clrMapOvr>
    <a:masterClrMapping/>
  </p:clrMapOvr>
</p:sld>
</file>

<file path=ppt/slides/slide2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DAD:</a:t>
            </a:r>
            <a:r>
              <a:t> EV’RYONE SAY “CHEESE…”
</a:t>
            </a:r>
          </a:p>
        </p:txBody>
      </p:sp>
    </p:spTree>
  </p:cSld>
  <p:clrMapOvr>
    <a:masterClrMapping/>
  </p:clrMapOvr>
</p:sld>
</file>

<file path=ppt/slides/slide2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MOM:</a:t>
            </a:r>
            <a:r>
              <a:t> NO! SAY “LEGALLY BLONDE!”
</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DAUGHTER OF DELTA NU,
</a:t>
            </a:r>
          </a:p>
        </p:txBody>
      </p:sp>
    </p:spTree>
  </p:cSld>
  <p:clrMapOvr>
    <a:masterClrMapping/>
  </p:clrMapOvr>
</p:sld>
</file>

<file path=ppt/slides/slide2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“LEGALLY BLONDE!”
</a:t>
            </a:r>
          </a:p>
        </p:txBody>
      </p:sp>
    </p:spTree>
  </p:cSld>
  <p:clrMapOvr>
    <a:masterClrMapping/>
  </p:clrMapOvr>
</p:sld>
</file>

<file path=ppt/slides/slide2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SHE’S LEGALLY BLONDE</a:t>
            </a:r>
            <a:br/>
          </a:p>
        </p:txBody>
      </p:sp>
    </p:spTree>
  </p:cSld>
  <p:clrMapOvr>
    <a:masterClrMapping/>
  </p:clrMapOvr>
</p:sld>
</file>

<file path=ppt/slides/slide2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SHE’S LEGALLY BLONDE</a:t>
            </a:r>
            <a:br/>
          </a:p>
        </p:txBody>
      </p:sp>
    </p:spTree>
  </p:cSld>
  <p:clrMapOvr>
    <a:masterClrMapping/>
  </p:clrMapOvr>
</p:sld>
</file>

<file path=ppt/slides/slide2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YEAH SHE’S LEGALLY BLONDE!</a:t>
            </a:r>
            <a:br/>
          </a:p>
        </p:txBody>
      </p:sp>
    </p:spTree>
  </p:cSld>
  <p:clrMapOvr>
    <a:masterClrMapping/>
  </p:clrMapOvr>
</p:sld>
</file>

<file path=ppt/slides/slide2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SERENA/PILAR/MARGOT:</a:t>
            </a:r>
            <a:r>
              <a:t> Omigod, ELLE!
</a:t>
            </a:r>
          </a:p>
        </p:txBody>
      </p:sp>
    </p:spTree>
  </p:cSld>
  <p:clrMapOvr>
    <a:masterClrMapping/>
  </p:clrMapOvr>
</p:sld>
</file>

<file path=ppt/slides/slide2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Greek Chorus, but I don’t need voices in my head today.
</a:t>
            </a:r>
          </a:p>
        </p:txBody>
      </p:sp>
    </p:spTree>
  </p:cSld>
  <p:clrMapOvr>
    <a:masterClrMapping/>
  </p:clrMapOvr>
</p:sld>
</file>

<file path=ppt/slides/slide2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Honey, it’s us!
</a:t>
            </a:r>
          </a:p>
        </p:txBody>
      </p:sp>
    </p:spTree>
  </p:cSld>
  <p:clrMapOvr>
    <a:masterClrMapping/>
  </p:clrMapOvr>
</p:sld>
</file>

<file path=ppt/slides/slide2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The girls of Delta Nu!
</a:t>
            </a:r>
          </a:p>
        </p:txBody>
      </p:sp>
    </p:spTree>
  </p:cSld>
  <p:clrMapOvr>
    <a:masterClrMapping/>
  </p:clrMapOvr>
</p:sld>
</file>

<file path=ppt/slides/slide2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 GIRLS:</a:t>
            </a:r>
            <a:r>
              <a:t>  WE CAME TO SEE OUR PRESIDENT BE LEGALLY BLONDE! LEGALLY BLONDE - ACT TWO 
</a:t>
            </a:r>
          </a:p>
        </p:txBody>
      </p:sp>
    </p:spTree>
  </p:cSld>
  <p:clrMapOvr>
    <a:masterClrMapping/>
  </p:clrMapOvr>
</p:sld>
</file>

<file path=ppt/slides/slide2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PARADE FOLKS:</a:t>
            </a:r>
            <a:r>
              <a:t> THEN COME WITH ME, ‘CAUSE SHE’S LEGALLY BLONDE!
</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SWEETHEART IT’S BEEN TWELVE DAYS!</a:t>
            </a:r>
            <a:br/>
          </a:p>
        </p:txBody>
      </p:sp>
    </p:spTree>
  </p:cSld>
  <p:clrMapOvr>
    <a:masterClrMapping/>
  </p:clrMapOvr>
</p:sld>
</file>

<file path=ppt/slides/slide2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GOTTA RIGHT TO BE LEGALLY BLONDE! YOU GOTTA FIGHT TO BE LEGALLY BLONDE, YEAH!</a:t>
            </a:r>
            <a:br/>
          </a:p>
        </p:txBody>
      </p:sp>
    </p:spTree>
  </p:cSld>
  <p:clrMapOvr>
    <a:masterClrMapping/>
  </p:clrMapOvr>
</p:sld>
</file>

<file path=ppt/slides/slide2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Paulette, I’ve got another package.
</a:t>
            </a:r>
          </a:p>
        </p:txBody>
      </p:sp>
    </p:spTree>
  </p:cSld>
  <p:clrMapOvr>
    <a:masterClrMapping/>
  </p:clrMapOvr>
</p:sld>
</file>

<file path=ppt/slides/slide2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Thanks! Kyle B. O’Boyle… Hey, what does the ‘B’ stand for, anyway?
</a:t>
            </a:r>
          </a:p>
        </p:txBody>
      </p:sp>
    </p:spTree>
  </p:cSld>
  <p:clrMapOvr>
    <a:masterClrMapping/>
  </p:clrMapOvr>
</p:sld>
</file>

<file path=ppt/slides/slide2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KYLE:</a:t>
            </a:r>
            <a:r>
              <a:t> Brendan.
</a:t>
            </a:r>
          </a:p>
        </p:txBody>
      </p:sp>
    </p:spTree>
  </p:cSld>
  <p:clrMapOvr>
    <a:masterClrMapping/>
  </p:clrMapOvr>
</p:sld>
</file>

<file path=ppt/slides/slide2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AH AH AH AH AH! AH AAH! AH AAH!
</a:t>
            </a:r>
          </a:p>
        </p:txBody>
      </p:sp>
    </p:spTree>
  </p:cSld>
  <p:clrMapOvr>
    <a:masterClrMapping/>
  </p:clrMapOvr>
</p:sld>
</file>

<file path=ppt/slides/slide2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BACK IN THE GAME!  BACK IN THE FRAY!</a:t>
            </a:r>
            <a:br/>
          </a:p>
        </p:txBody>
      </p:sp>
    </p:spTree>
  </p:cSld>
  <p:clrMapOvr>
    <a:masterClrMapping/>
  </p:clrMapOvr>
</p:sld>
</file>

<file path=ppt/slides/slide2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 :</a:t>
            </a:r>
            <a:r>
              <a:t> BACK THE HELL OUT OF HER WAY!  OUT OF HER WAY!
</a:t>
            </a:r>
          </a:p>
        </p:txBody>
      </p:sp>
    </p:spTree>
  </p:cSld>
  <p:clrMapOvr>
    <a:masterClrMapping/>
  </p:clrMapOvr>
</p:sld>
</file>

<file path=ppt/slides/slide2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MISTER, YOU’RE FIRED.   
</a:t>
            </a:r>
          </a:p>
        </p:txBody>
      </p:sp>
    </p:spTree>
  </p:cSld>
  <p:clrMapOvr>
    <a:masterClrMapping/>
  </p:clrMapOvr>
</p:sld>
</file>

<file path=ppt/slides/slide2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WHAT?
</a:t>
            </a:r>
          </a:p>
        </p:txBody>
      </p:sp>
    </p:spTree>
  </p:cSld>
  <p:clrMapOvr>
    <a:masterClrMapping/>
  </p:clrMapOvr>
</p:sld>
</file>

<file path=ppt/slides/slide2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GUESS WHO I HIRED?
</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PLEASE LET US HELP YOU THROUGH.</a:t>
            </a:r>
            <a:br/>
          </a:p>
        </p:txBody>
      </p:sp>
    </p:spTree>
  </p:cSld>
  <p:clrMapOvr>
    <a:masterClrMapping/>
  </p:clrMapOvr>
</p:sld>
</file>

<file path=ppt/slides/slide2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WHO?
</a:t>
            </a:r>
          </a:p>
        </p:txBody>
      </p:sp>
    </p:spTree>
  </p:cSld>
  <p:clrMapOvr>
    <a:masterClrMapping/>
  </p:clrMapOvr>
</p:sld>
</file>

<file path=ppt/slides/slide2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TO REPRESENT ME, YOU’VE GOT TO BE....
</a:t>
            </a:r>
          </a:p>
        </p:txBody>
      </p:sp>
    </p:spTree>
  </p:cSld>
  <p:clrMapOvr>
    <a:masterClrMapping/>
  </p:clrMapOvr>
</p:sld>
</file>

<file path=ppt/slides/slide2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INDUBITABLY…LEGALLY BLONDE!
</a:t>
            </a:r>
          </a:p>
        </p:txBody>
      </p:sp>
    </p:spTree>
  </p:cSld>
  <p:clrMapOvr>
    <a:masterClrMapping/>
  </p:clrMapOvr>
</p:sld>
</file>

<file path=ppt/slides/slide2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YEAH SHE’S LEGALLY BLONDE, OH YEAH!
</a:t>
            </a:r>
          </a:p>
        </p:txBody>
      </p:sp>
    </p:spTree>
  </p:cSld>
  <p:clrMapOvr>
    <a:masterClrMapping/>
  </p:clrMapOvr>
</p:sld>
</file>

<file path=ppt/slides/slide2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ENID/VIVIENNE:</a:t>
            </a:r>
            <a:r>
              <a:t> LEGALLY BLONDE!
</a:t>
            </a:r>
          </a:p>
        </p:txBody>
      </p:sp>
    </p:spTree>
  </p:cSld>
  <p:clrMapOvr>
    <a:masterClrMapping/>
  </p:clrMapOvr>
</p:sld>
</file>

<file path=ppt/slides/slide2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 ENID/ BROOKE:</a:t>
            </a:r>
            <a:r>
              <a:t> LEGALLY BLONDE!
</a:t>
            </a:r>
          </a:p>
        </p:txBody>
      </p:sp>
    </p:spTree>
  </p:cSld>
  <p:clrMapOvr>
    <a:masterClrMapping/>
  </p:clrMapOvr>
</p:sld>
</file>

<file path=ppt/slides/slide2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SHE’S LEGALLY BLONDE, OH YEAH!</a:t>
            </a:r>
            <a:br/>
          </a:p>
        </p:txBody>
      </p:sp>
    </p:spTree>
  </p:cSld>
  <p:clrMapOvr>
    <a:masterClrMapping/>
  </p:clrMapOvr>
</p:sld>
</file>

<file path=ppt/slides/slide2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 OH YEAH!</a:t>
            </a:r>
            <a:br/>
          </a:p>
        </p:txBody>
      </p:sp>
    </p:spTree>
  </p:cSld>
  <p:clrMapOvr>
    <a:masterClrMapping/>
  </p:clrMapOvr>
</p:sld>
</file>

<file path=ppt/slides/slide2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LEGALLY BLONDE </a:t>
            </a:r>
            <a:br/>
          </a:p>
        </p:txBody>
      </p:sp>
    </p:spTree>
  </p:cSld>
  <p:clrMapOvr>
    <a:masterClrMapping/>
  </p:clrMapOvr>
</p:sld>
</file>

<file path=ppt/slides/slide2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 said you’re fired.
</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SHE’S EATING MILKY WAYS!
</a:t>
            </a:r>
          </a:p>
        </p:txBody>
      </p:sp>
    </p:spTree>
  </p:cSld>
  <p:clrMapOvr>
    <a:masterClrMapping/>
  </p:clrMapOvr>
</p:sld>
</file>

<file path=ppt/slides/slide2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Ohmygod, it’s so Apprentice!
</a:t>
            </a:r>
          </a:p>
        </p:txBody>
      </p:sp>
    </p:spTree>
  </p:cSld>
  <p:clrMapOvr>
    <a:masterClrMapping/>
  </p:clrMapOvr>
</p:sld>
</file>

<file path=ppt/slides/slide2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That’s absurd! Elle’s just a law student. She can’t represent you!
</a:t>
            </a:r>
          </a:p>
        </p:txBody>
      </p:sp>
    </p:spTree>
  </p:cSld>
  <p:clrMapOvr>
    <a:masterClrMapping/>
  </p:clrMapOvr>
</p:sld>
</file>

<file path=ppt/slides/slide2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Actually, she can represent Brooke: your Honor. Rule 3:03 of the Supreme Judicial Court states that a
</a:t>
            </a:r>
          </a:p>
        </p:txBody>
      </p:sp>
    </p:spTree>
  </p:cSld>
  <p:clrMapOvr>
    <a:masterClrMapping/>
  </p:clrMapOvr>
</p:sld>
</file>

<file path=ppt/slides/slide2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law student-- Ms. ELLE:</a:t>
            </a:r>
            <a:r>
              <a:t>  Woods -- may represent a defendant in criminal proceedings.
</a:t>
            </a:r>
          </a:p>
        </p:txBody>
      </p:sp>
    </p:spTree>
  </p:cSld>
  <p:clrMapOvr>
    <a:masterClrMapping/>
  </p:clrMapOvr>
</p:sld>
</file>

<file path=ppt/slides/slide2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Only if she has a licensed attorney to supervise and without me, she does not.
</a:t>
            </a:r>
          </a:p>
        </p:txBody>
      </p:sp>
    </p:spTree>
  </p:cSld>
  <p:clrMapOvr>
    <a:masterClrMapping/>
  </p:clrMapOvr>
</p:sld>
</file>

<file path=ppt/slides/slide2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Yes she does. I’m licensed, your honor. I’ll gladly supervise.
</a:t>
            </a:r>
          </a:p>
        </p:txBody>
      </p:sp>
    </p:spTree>
  </p:cSld>
  <p:clrMapOvr>
    <a:masterClrMapping/>
  </p:clrMapOvr>
</p:sld>
</file>

<file path=ppt/slides/slide2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Like hell you will. You work for me, remember?
</a:t>
            </a:r>
          </a:p>
        </p:txBody>
      </p:sp>
    </p:spTree>
  </p:cSld>
  <p:clrMapOvr>
    <a:masterClrMapping/>
  </p:clrMapOvr>
</p:sld>
</file>

<file path=ppt/slides/slide2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I work for myself.And I don’t have to hit on interns, Professor.
</a:t>
            </a:r>
          </a:p>
        </p:txBody>
      </p:sp>
    </p:spTree>
  </p:cSld>
  <p:clrMapOvr>
    <a:masterClrMapping/>
  </p:clrMapOvr>
</p:sld>
</file>

<file path=ppt/slides/slide2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Enjoy prison Ms. Wyndham.
</a:t>
            </a:r>
          </a:p>
        </p:txBody>
      </p:sp>
    </p:spTree>
  </p:cSld>
  <p:clrMapOvr>
    <a:masterClrMapping/>
  </p:clrMapOvr>
</p:sld>
</file>

<file path=ppt/slides/slide2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Okay, bye.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OUR OWN HOMECOMING QUEEN AND KING,</a:t>
            </a:r>
            <a:b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I THINK HE SHOULD BE SHOT.
</a:t>
            </a:r>
          </a:p>
        </p:txBody>
      </p:sp>
    </p:spTree>
  </p:cSld>
  <p:clrMapOvr>
    <a:masterClrMapping/>
  </p:clrMapOvr>
</p:sld>
</file>

<file path=ppt/slides/slide2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 you, Emmet.
</a:t>
            </a:r>
          </a:p>
        </p:txBody>
      </p:sp>
    </p:spTree>
  </p:cSld>
  <p:clrMapOvr>
    <a:masterClrMapping/>
  </p:clrMapOvr>
</p:sld>
</file>

<file path=ppt/slides/slide2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Did you think I was actually gonna let you just get away?
</a:t>
            </a:r>
          </a:p>
        </p:txBody>
      </p:sp>
    </p:spTree>
  </p:cSld>
  <p:clrMapOvr>
    <a:masterClrMapping/>
  </p:clrMapOvr>
</p:sld>
</file>

<file path=ppt/slides/slide2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Uh - Ms. Woods? Any day now… You may proceed. Call your first witness.
</a:t>
            </a:r>
          </a:p>
        </p:txBody>
      </p:sp>
    </p:spTree>
  </p:cSld>
  <p:clrMapOvr>
    <a:masterClrMapping/>
  </p:clrMapOvr>
</p:sld>
</file>

<file path=ppt/slides/slide2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 call Chutney Wyndham to the stand.
</a:t>
            </a:r>
          </a:p>
        </p:txBody>
      </p:sp>
    </p:spTree>
  </p:cSld>
  <p:clrMapOvr>
    <a:masterClrMapping/>
  </p:clrMapOvr>
</p:sld>
</file>

<file path=ppt/slides/slide2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Ohmygod
</a:t>
            </a:r>
          </a:p>
        </p:txBody>
      </p:sp>
    </p:spTree>
  </p:cSld>
  <p:clrMapOvr>
    <a:masterClrMapping/>
  </p:clrMapOvr>
</p:sld>
</file>

<file path=ppt/slides/slide2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T.T.P.
</a:t>
            </a:r>
          </a:p>
        </p:txBody>
      </p:sp>
    </p:spTree>
  </p:cSld>
  <p:clrMapOvr>
    <a:masterClrMapping/>
  </p:clrMapOvr>
</p:sld>
</file>

<file path=ppt/slides/slide2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Total Tragic Perm.
</a:t>
            </a:r>
          </a:p>
        </p:txBody>
      </p:sp>
    </p:spTree>
  </p:cSld>
  <p:clrMapOvr>
    <a:masterClrMapping/>
  </p:clrMapOvr>
</p:sld>
</file>

<file path=ppt/slides/slide2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Miss Wyndham, what was your relationship to the deceased?
</a:t>
            </a:r>
          </a:p>
        </p:txBody>
      </p:sp>
    </p:spTree>
  </p:cSld>
  <p:clrMapOvr>
    <a:masterClrMapping/>
  </p:clrMapOvr>
</p:sld>
</file>

<file path=ppt/slides/slide2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He was my father.
</a:t>
            </a:r>
          </a:p>
        </p:txBody>
      </p:sp>
    </p:spTree>
  </p:cSld>
  <p:clrMapOvr>
    <a:masterClrMapping/>
  </p:clrMapOvr>
</p:sld>
</file>

<file path=ppt/slides/slide2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Did you actually see his murder take place?
</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AND LEMME TELL YOU WHAT; I DON’T THINK HE’S THAT HOT.
</a:t>
            </a:r>
          </a:p>
        </p:txBody>
      </p:sp>
    </p:spTree>
  </p:cSld>
  <p:clrMapOvr>
    <a:masterClrMapping/>
  </p:clrMapOvr>
</p:sld>
</file>

<file path=ppt/slides/slide2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No… I was in the shower.
</a:t>
            </a:r>
          </a:p>
        </p:txBody>
      </p:sp>
    </p:spTree>
  </p:cSld>
  <p:clrMapOvr>
    <a:masterClrMapping/>
  </p:clrMapOvr>
</p:sld>
</file>

<file path=ppt/slides/slide2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…But when I got out, Brooke was standing over my father’s body, drenched in his blood. LEGALLY 
</a:t>
            </a:r>
          </a:p>
        </p:txBody>
      </p:sp>
    </p:spTree>
  </p:cSld>
  <p:clrMapOvr>
    <a:masterClrMapping/>
  </p:clrMapOvr>
</p:sld>
</file>

<file path=ppt/slides/slide2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Oh, boy. We’re screwed.
</a:t>
            </a:r>
          </a:p>
        </p:txBody>
      </p:sp>
    </p:spTree>
  </p:cSld>
  <p:clrMapOvr>
    <a:masterClrMapping/>
  </p:clrMapOvr>
</p:sld>
</file>

<file path=ppt/slides/slide2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Don’t listen to him, Elle. You’re fine. Go ahead.
</a:t>
            </a:r>
          </a:p>
        </p:txBody>
      </p:sp>
    </p:spTree>
  </p:cSld>
  <p:clrMapOvr>
    <a:masterClrMapping/>
  </p:clrMapOvr>
</p:sld>
</file>

<file path=ppt/slides/slide2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Miss Wyndham… On the day your father was killed, did you see anyone suspicious hanging around?
</a:t>
            </a:r>
          </a:p>
        </p:txBody>
      </p:sp>
    </p:spTree>
  </p:cSld>
  <p:clrMapOvr>
    <a:masterClrMapping/>
  </p:clrMapOvr>
</p:sld>
</file>

<file path=ppt/slides/slide2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Suspiciously hanging around my shower?       
</a:t>
            </a:r>
          </a:p>
        </p:txBody>
      </p:sp>
    </p:spTree>
  </p:cSld>
  <p:clrMapOvr>
    <a:masterClrMapping/>
  </p:clrMapOvr>
</p:sld>
</file>

<file path=ppt/slides/slide2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before that.
</a:t>
            </a:r>
          </a:p>
        </p:txBody>
      </p:sp>
    </p:spTree>
  </p:cSld>
  <p:clrMapOvr>
    <a:masterClrMapping/>
  </p:clrMapOvr>
</p:sld>
</file>

<file path=ppt/slides/slide2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I was out getting a perm.
</a:t>
            </a:r>
          </a:p>
        </p:txBody>
      </p:sp>
    </p:spTree>
  </p:cSld>
  <p:clrMapOvr>
    <a:masterClrMapping/>
  </p:clrMapOvr>
</p:sld>
</file>

<file path=ppt/slides/slide2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then you came home and took a shower?
</a:t>
            </a:r>
          </a:p>
        </p:txBody>
      </p:sp>
    </p:spTree>
  </p:cSld>
  <p:clrMapOvr>
    <a:masterClrMapping/>
  </p:clrMapOvr>
</p:sld>
</file>

<file path=ppt/slides/slide2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YES. I was in the shower
</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I DO.
</a:t>
            </a:r>
          </a:p>
        </p:txBody>
      </p:sp>
    </p:spTree>
  </p:cSld>
  <p:clrMapOvr>
    <a:masterClrMapping/>
  </p:clrMapOvr>
</p:sld>
</file>

<file path=ppt/slides/slide2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Your Honor, I would like to go to the bathroom.
</a:t>
            </a:r>
          </a:p>
        </p:txBody>
      </p:sp>
    </p:spTree>
  </p:cSld>
  <p:clrMapOvr>
    <a:masterClrMapping/>
  </p:clrMapOvr>
</p:sld>
</file>

<file path=ppt/slides/slide2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Shouldn’t you have gone before the murder trial?
</a:t>
            </a:r>
          </a:p>
        </p:txBody>
      </p:sp>
    </p:spTree>
  </p:cSld>
  <p:clrMapOvr>
    <a:masterClrMapping/>
  </p:clrMapOvr>
</p:sld>
</file>

<file path=ppt/slides/slide2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Your Honor, I would like us all to go to the bathroom together.
</a:t>
            </a:r>
          </a:p>
        </p:txBody>
      </p:sp>
    </p:spTree>
  </p:cSld>
  <p:clrMapOvr>
    <a:masterClrMapping/>
  </p:clrMapOvr>
</p:sld>
</file>

<file path=ppt/slides/slide2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Why do girls always do that?...
</a:t>
            </a:r>
          </a:p>
        </p:txBody>
      </p:sp>
    </p:spTree>
  </p:cSld>
  <p:clrMapOvr>
    <a:masterClrMapping/>
  </p:clrMapOvr>
</p:sld>
</file>

<file path=ppt/slides/slide2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mean, I’d like everyone to go back to the bathroom where this alleged shower took place.
</a:t>
            </a:r>
          </a:p>
        </p:txBody>
      </p:sp>
    </p:spTree>
  </p:cSld>
  <p:clrMapOvr>
    <a:masterClrMapping/>
  </p:clrMapOvr>
</p:sld>
</file>

<file path=ppt/slides/slide2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I’ll allow it, Ms. Woods.
</a:t>
            </a:r>
          </a:p>
        </p:txBody>
      </p:sp>
    </p:spTree>
  </p:cSld>
  <p:clrMapOvr>
    <a:masterClrMapping/>
  </p:clrMapOvr>
</p:sld>
</file>

<file path=ppt/slides/slide2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Road trip! Road trip!
</a:t>
            </a:r>
          </a:p>
        </p:txBody>
      </p:sp>
    </p:spTree>
  </p:cSld>
  <p:clrMapOvr>
    <a:masterClrMapping/>
  </p:clrMapOvr>
</p:sld>
</file>

<file path=ppt/slides/slide2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COURT RECONVENES, AT THE SCENE OF THE CRIME,
</a:t>
            </a:r>
          </a:p>
        </p:txBody>
      </p:sp>
    </p:spTree>
  </p:cSld>
  <p:clrMapOvr>
    <a:masterClrMapping/>
  </p:clrMapOvr>
</p:sld>
</file>

<file path=ppt/slides/slide2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 HOPE SHE’S NOT WASTING MY TIME</a:t>
            </a:r>
            <a:br/>
          </a:p>
        </p:txBody>
      </p:sp>
    </p:spTree>
  </p:cSld>
  <p:clrMapOvr>
    <a:masterClrMapping/>
  </p:clrMapOvr>
</p:sld>
</file>

<file path=ppt/slides/slide2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Enid…Paulette…can you do this for me?
</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WELL, YOU’RE A SLUT.
</a:t>
            </a:r>
          </a:p>
        </p:txBody>
      </p:sp>
    </p:spTree>
  </p:cSld>
  <p:clrMapOvr>
    <a:masterClrMapping/>
  </p:clrMapOvr>
</p:sld>
</file>

<file path=ppt/slides/slide2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SERENA/MARGOT/PILAR:</a:t>
            </a:r>
            <a:r>
              <a:t> WE’RE ON THE MOVE TO THE SCENE OF THE CRI-I-IME…
</a:t>
            </a:r>
          </a:p>
        </p:txBody>
      </p:sp>
    </p:spTree>
  </p:cSld>
  <p:clrMapOvr>
    <a:masterClrMapping/>
  </p:clrMapOvr>
</p:sld>
</file>

<file path=ppt/slides/slide2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GOT STUFF TO PROVE AT THE SCENE OF THE CRI-I-IME…</a:t>
            </a:r>
            <a:br/>
          </a:p>
        </p:txBody>
      </p:sp>
    </p:spTree>
  </p:cSld>
  <p:clrMapOvr>
    <a:masterClrMapping/>
  </p:clrMapOvr>
</p:sld>
</file>

<file path=ppt/slides/slide2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Here we are at the crime scene!
</a:t>
            </a:r>
          </a:p>
        </p:txBody>
      </p:sp>
    </p:spTree>
  </p:cSld>
  <p:clrMapOvr>
    <a:masterClrMapping/>
  </p:clrMapOvr>
</p:sld>
</file>

<file path=ppt/slides/slide2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SCENE OF THE CRI-I-IME!
</a:t>
            </a:r>
          </a:p>
        </p:txBody>
      </p:sp>
    </p:spTree>
  </p:cSld>
  <p:clrMapOvr>
    <a:masterClrMapping/>
  </p:clrMapOvr>
</p:sld>
</file>

<file path=ppt/slides/slide2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WATCH WHERE YOU WALK…    IT’S THE SCENE OF THE CRI-I-IME!
</a:t>
            </a:r>
          </a:p>
        </p:txBody>
      </p:sp>
    </p:spTree>
  </p:cSld>
  <p:clrMapOvr>
    <a:masterClrMapping/>
  </p:clrMapOvr>
</p:sld>
</file>

<file path=ppt/slides/slide2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SMUDGE THE CHALK!                   IT’S THE SCENE OF THE CRI-I-IME!</a:t>
            </a:r>
            <a:br/>
          </a:p>
        </p:txBody>
      </p:sp>
    </p:spTree>
  </p:cSld>
  <p:clrMapOvr>
    <a:masterClrMapping/>
  </p:clrMapOvr>
</p:sld>
</file>

<file path=ppt/slides/slide2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 MARGOT/PILAR:</a:t>
            </a:r>
            <a:r>
              <a:t> OMIGOD WE RAWK!   IT’S THE SCENE OF THE--
</a:t>
            </a:r>
          </a:p>
        </p:txBody>
      </p:sp>
    </p:spTree>
  </p:cSld>
  <p:clrMapOvr>
    <a:masterClrMapping/>
  </p:clrMapOvr>
</p:sld>
</file>

<file path=ppt/slides/slide2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Hush!
</a:t>
            </a:r>
          </a:p>
        </p:txBody>
      </p:sp>
    </p:spTree>
  </p:cSld>
  <p:clrMapOvr>
    <a:masterClrMapping/>
  </p:clrMapOvr>
</p:sld>
</file>

<file path=ppt/slides/slide2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Now would the court stenographer please read that back?
</a:t>
            </a:r>
          </a:p>
        </p:txBody>
      </p:sp>
    </p:spTree>
  </p:cSld>
  <p:clrMapOvr>
    <a:masterClrMapping/>
  </p:clrMapOvr>
</p:sld>
</file>

<file path=ppt/slides/slide2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COURT STENOGRAPHER:</a:t>
            </a:r>
            <a:r>
              <a:t> “Omigod we rawk, it’s ---“
</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Look who’s talking!
</a:t>
            </a:r>
          </a:p>
        </p:txBody>
      </p:sp>
    </p:spTree>
  </p:cSld>
  <p:clrMapOvr>
    <a:masterClrMapping/>
  </p:clrMapOvr>
</p:sld>
</file>

<file path=ppt/slides/slide2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Before that.
</a:t>
            </a:r>
          </a:p>
        </p:txBody>
      </p:sp>
    </p:spTree>
  </p:cSld>
  <p:clrMapOvr>
    <a:masterClrMapping/>
  </p:clrMapOvr>
</p:sld>
</file>

<file path=ppt/slides/slide2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COURT STENOGRAPHER:</a:t>
            </a:r>
            <a:r>
              <a:t> Witness: Yes, I was in the shower.”
</a:t>
            </a:r>
          </a:p>
        </p:txBody>
      </p:sp>
    </p:spTree>
  </p:cSld>
  <p:clrMapOvr>
    <a:masterClrMapping/>
  </p:clrMapOvr>
</p:sld>
</file>

<file path=ppt/slides/slide2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 you. Now, Ms. Wyndham, you claim on the day of the murder, you got a perm. Was this your
</a:t>
            </a:r>
          </a:p>
        </p:txBody>
      </p:sp>
    </p:spTree>
  </p:cSld>
  <p:clrMapOvr>
    <a:masterClrMapping/>
  </p:clrMapOvr>
</p:sld>
</file>

<file path=ppt/slides/slide2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first perm?</a:t>
            </a:r>
            <a:br/>
          </a:p>
        </p:txBody>
      </p:sp>
    </p:spTree>
  </p:cSld>
  <p:clrMapOvr>
    <a:masterClrMapping/>
  </p:clrMapOvr>
</p:sld>
</file>

<file path=ppt/slides/slide2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No. I’ve permed my hair since junior high, about three a year. 
</a:t>
            </a:r>
          </a:p>
        </p:txBody>
      </p:sp>
    </p:spTree>
  </p:cSld>
  <p:clrMapOvr>
    <a:masterClrMapping/>
  </p:clrMapOvr>
</p:sld>
</file>

<file path=ppt/slides/slide2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Interesting. My associate has just gotten a perm herself today. Exhibit B: Ms. Enid Hoopes.
</a:t>
            </a:r>
          </a:p>
        </p:txBody>
      </p:sp>
    </p:spTree>
  </p:cSld>
  <p:clrMapOvr>
    <a:masterClrMapping/>
  </p:clrMapOvr>
</p:sld>
</file>

<file path=ppt/slides/slide2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Thank you, Ms. Buonfonte. Now Ms. Wyndham, would Exhibit B’s perm be similar to your own?</a:t>
            </a:r>
            <a:br/>
          </a:p>
        </p:txBody>
      </p:sp>
    </p:spTree>
  </p:cSld>
  <p:clrMapOvr>
    <a:masterClrMapping/>
  </p:clrMapOvr>
</p:sld>
</file>

<file path=ppt/slides/slide2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Duh.
</a:t>
            </a:r>
          </a:p>
        </p:txBody>
      </p:sp>
    </p:spTree>
  </p:cSld>
  <p:clrMapOvr>
    <a:masterClrMapping/>
  </p:clrMapOvr>
</p:sld>
</file>

<file path=ppt/slides/slide2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now, one more time, you didn’t see the murder or hear the gunshot because you were where?...
</a:t>
            </a:r>
          </a:p>
        </p:txBody>
      </p:sp>
    </p:spTree>
  </p:cSld>
  <p:clrMapOvr>
    <a:masterClrMapping/>
  </p:clrMapOvr>
</p:sld>
</file>

<file path=ppt/slides/slide2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In the shower!!!!
</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Three words: Spring Break! Cabo!
</a:t>
            </a:r>
          </a:p>
        </p:txBody>
      </p:sp>
    </p:spTree>
  </p:cSld>
  <p:clrMapOvr>
    <a:masterClrMapping/>
  </p:clrMapOvr>
</p:sld>
</file>

<file path=ppt/slides/slide2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 you. Ms. Hoopes, would you step into the shower, please?
</a:t>
            </a:r>
          </a:p>
        </p:txBody>
      </p:sp>
    </p:spTree>
  </p:cSld>
  <p:clrMapOvr>
    <a:masterClrMapping/>
  </p:clrMapOvr>
</p:sld>
</file>

<file path=ppt/slides/slide2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Idiot. You can’t get a perm wet for 48 hour –
</a:t>
            </a:r>
          </a:p>
        </p:txBody>
      </p:sp>
    </p:spTree>
  </p:cSld>
  <p:clrMapOvr>
    <a:masterClrMapping/>
  </p:clrMapOvr>
</p:sld>
</file>

<file path=ppt/slides/slide2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Exactly! Water deactivates the perm’s ammonium thiglycolate and completely ruins it. It’s the cardinal
</a:t>
            </a:r>
          </a:p>
        </p:txBody>
      </p:sp>
    </p:spTree>
  </p:cSld>
  <p:clrMapOvr>
    <a:masterClrMapping/>
  </p:clrMapOvr>
</p:sld>
</file>

<file path=ppt/slides/slide2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rule of perm maintenance. Your perm is still intact so you couldn’t have showered that day. Why would</a:t>
            </a:r>
            <a:br/>
          </a:p>
        </p:txBody>
      </p:sp>
    </p:spTree>
  </p:cSld>
  <p:clrMapOvr>
    <a:masterClrMapping/>
  </p:clrMapOvr>
</p:sld>
</file>

<file path=ppt/slides/slide2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lie about being in the shower?</a:t>
            </a:r>
            <a:br/>
          </a:p>
        </p:txBody>
      </p:sp>
    </p:spTree>
  </p:cSld>
  <p:clrMapOvr>
    <a:masterClrMapping/>
  </p:clrMapOvr>
</p:sld>
</file>

<file path=ppt/slides/slide2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I was --
</a:t>
            </a:r>
          </a:p>
        </p:txBody>
      </p:sp>
    </p:spTree>
  </p:cSld>
  <p:clrMapOvr>
    <a:masterClrMapping/>
  </p:clrMapOvr>
</p:sld>
</file>

<file path=ppt/slides/slide2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Why would you lie about NOT hearing the gunshot?
</a:t>
            </a:r>
          </a:p>
        </p:txBody>
      </p:sp>
    </p:spTree>
  </p:cSld>
  <p:clrMapOvr>
    <a:masterClrMapping/>
  </p:clrMapOvr>
</p:sld>
</file>

<file path=ppt/slides/slide2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But I –
</a:t>
            </a:r>
          </a:p>
        </p:txBody>
      </p:sp>
    </p:spTree>
  </p:cSld>
  <p:clrMapOvr>
    <a:masterClrMapping/>
  </p:clrMapOvr>
</p:sld>
</file>

<file path=ppt/slides/slide2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Why would you --
</a:t>
            </a:r>
          </a:p>
        </p:txBody>
      </p:sp>
    </p:spTree>
  </p:cSld>
  <p:clrMapOvr>
    <a:masterClrMapping/>
  </p:clrMapOvr>
</p:sld>
</file>

<file path=ppt/slides/slide2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CHUTNEY:</a:t>
            </a:r>
            <a:r>
              <a:t> THINK I LIKED BEING OLDER THAN MY DAD’S NEW ARM CANDY WIFE??? I didn’t mean to
</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Girls, must we all descend into madness?
</a:t>
            </a:r>
          </a:p>
        </p:txBody>
      </p:sp>
    </p:spTree>
  </p:cSld>
  <p:clrMapOvr>
    <a:masterClrMapping/>
  </p:clrMapOvr>
</p:sld>
</file>

<file path=ppt/slides/slide2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hurt my father! I didn’t mean to shoot him… I THOUGHT IT WAS BROOKE:</a:t>
            </a:r>
            <a:r>
              <a:t> COMING THROUGH
</a:t>
            </a:r>
          </a:p>
        </p:txBody>
      </p:sp>
    </p:spTree>
  </p:cSld>
  <p:clrMapOvr>
    <a:masterClrMapping/>
  </p:clrMapOvr>
</p:sld>
</file>

<file path=ppt/slides/slide2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DOOR!</a:t>
            </a:r>
            <a:br/>
          </a:p>
        </p:txBody>
      </p:sp>
    </p:spTree>
  </p:cSld>
  <p:clrMapOvr>
    <a:masterClrMapping/>
  </p:clrMapOvr>
</p:sld>
</file>

<file path=ppt/slides/slide2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OMIGOD…
</a:t>
            </a:r>
          </a:p>
        </p:txBody>
      </p:sp>
    </p:spTree>
  </p:cSld>
  <p:clrMapOvr>
    <a:masterClrMapping/>
  </p:clrMapOvr>
</p:sld>
</file>

<file path=ppt/slides/slide2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 WARNER/ VIVIENNE/ ENID:</a:t>
            </a:r>
            <a:r>
              <a:t> OMIGOD….
</a:t>
            </a:r>
          </a:p>
        </p:txBody>
      </p:sp>
    </p:spTree>
  </p:cSld>
  <p:clrMapOvr>
    <a:masterClrMapping/>
  </p:clrMapOvr>
</p:sld>
</file>

<file path=ppt/slides/slide2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MARGOT/SERENA/PILAR/MOM/DAD/BROOKE/BAILIFF:</a:t>
            </a:r>
            <a:r>
              <a:t> OMIGOD…
</a:t>
            </a:r>
          </a:p>
        </p:txBody>
      </p:sp>
    </p:spTree>
  </p:cSld>
  <p:clrMapOvr>
    <a:masterClrMapping/>
  </p:clrMapOvr>
</p:sld>
</file>

<file path=ppt/slides/slide2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OMIGOD…
</a:t>
            </a:r>
          </a:p>
        </p:txBody>
      </p:sp>
    </p:spTree>
  </p:cSld>
  <p:clrMapOvr>
    <a:masterClrMapping/>
  </p:clrMapOvr>
</p:sld>
</file>

<file path=ppt/slides/slide2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GUYS/GIRLS:</a:t>
            </a:r>
            <a:r>
              <a:t> OH…MY OH…        MY…OH. MY. GOD. OMIGOD--
</a:t>
            </a:r>
          </a:p>
        </p:txBody>
      </p:sp>
    </p:spTree>
  </p:cSld>
  <p:clrMapOvr>
    <a:masterClrMapping/>
  </p:clrMapOvr>
</p:sld>
</file>

<file path=ppt/slides/slide2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JUDGE:</a:t>
            </a:r>
            <a:r>
              <a:t> HOLD ON! …BAD ENOUGH THAT I’M IN A JOHN. TAKE HER INTO CUSTODY.
</a:t>
            </a:r>
          </a:p>
        </p:txBody>
      </p:sp>
    </p:spTree>
  </p:cSld>
  <p:clrMapOvr>
    <a:masterClrMapping/>
  </p:clrMapOvr>
</p:sld>
</file>

<file path=ppt/slides/slide2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FREE, AND WE APOLOGIZE.</a:t>
            </a:r>
            <a:br/>
          </a:p>
        </p:txBody>
      </p:sp>
    </p:spTree>
  </p:cSld>
  <p:clrMapOvr>
    <a:masterClrMapping/>
  </p:clrMapOvr>
</p:sld>
</file>

<file path=ppt/slides/slide2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BROOKE/DELTA NU GIRLS/GUYS:</a:t>
            </a:r>
            <a:r>
              <a:t> OMIGOD, IT’S A DREAM COME TRUE!
</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Oh, honey, so good to see you… Look! We brought you new magazines. We’ve got Town and Country
</a:t>
            </a:r>
          </a:p>
        </p:txBody>
      </p:sp>
    </p:spTree>
  </p:cSld>
  <p:clrMapOvr>
    <a:masterClrMapping/>
  </p:clrMapOvr>
</p:sld>
</file>

<file path=ppt/slides/slide2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BROOKE:</a:t>
            </a:r>
            <a:r>
              <a:t> I JUST KNEW I COULD COUNT ON YOU!  NO ONE HAD TO KNOW THAT I HAD LIPOSUCTION ON MY THIGHS – OOOPS.
</a:t>
            </a:r>
          </a:p>
        </p:txBody>
      </p:sp>
    </p:spTree>
  </p:cSld>
  <p:clrMapOvr>
    <a:masterClrMapping/>
  </p:clrMapOvr>
</p:sld>
</file>

<file path=ppt/slides/slide2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We still love you!
</a:t>
            </a:r>
          </a:p>
        </p:txBody>
      </p:sp>
    </p:spTree>
  </p:cSld>
  <p:clrMapOvr>
    <a:masterClrMapping/>
  </p:clrMapOvr>
</p:sld>
</file>

<file path=ppt/slides/slide2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MY GOD, OMIGOD YOU GUYS!</a:t>
            </a:r>
            <a:br/>
          </a:p>
        </p:txBody>
      </p:sp>
    </p:spTree>
  </p:cSld>
  <p:clrMapOvr>
    <a:masterClrMapping/>
  </p:clrMapOvr>
</p:sld>
</file>

<file path=ppt/slides/slide2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ELLE’S ALL THAT AND A SIDE OF FRIES!</a:t>
            </a:r>
            <a:br/>
          </a:p>
        </p:txBody>
      </p:sp>
    </p:spTree>
  </p:cSld>
  <p:clrMapOvr>
    <a:masterClrMapping/>
  </p:clrMapOvr>
</p:sld>
</file>

<file path=ppt/slides/slide2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 SAW RIGHT THROUGH CHUTNEY’S FRIZZY PERM AND HER FAKE ALIBIS,</a:t>
            </a:r>
            <a:br/>
          </a:p>
        </p:txBody>
      </p:sp>
    </p:spTree>
  </p:cSld>
  <p:clrMapOvr>
    <a:masterClrMapping/>
  </p:clrMapOvr>
</p:sld>
</file>

<file path=ppt/slides/slide2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 YOU GUYS!</a:t>
            </a:r>
            <a:br/>
          </a:p>
        </p:txBody>
      </p:sp>
    </p:spTree>
  </p:cSld>
  <p:clrMapOvr>
    <a:masterClrMapping/>
  </p:clrMapOvr>
</p:sld>
</file>

<file path=ppt/slides/slide2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 SHH!</a:t>
            </a:r>
            <a:br/>
          </a:p>
        </p:txBody>
      </p:sp>
    </p:spTree>
  </p:cSld>
  <p:clrMapOvr>
    <a:masterClrMapping/>
  </p:clrMapOvr>
</p:sld>
</file>

<file path=ppt/slides/slide2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think someone needs to talk to you.
</a:t>
            </a:r>
          </a:p>
        </p:txBody>
      </p:sp>
    </p:spTree>
  </p:cSld>
  <p:clrMapOvr>
    <a:masterClrMapping/>
  </p:clrMapOvr>
</p:sld>
</file>

<file path=ppt/slides/slide2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okay. I am going to see you later.</a:t>
            </a:r>
            <a:br/>
          </a:p>
        </p:txBody>
      </p:sp>
    </p:spTree>
  </p:cSld>
  <p:clrMapOvr>
    <a:masterClrMapping/>
  </p:clrMapOvr>
</p:sld>
</file>

<file path=ppt/slides/slide2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 to think I didn’t take you seriously. I was wrong.
</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your favorite, the one they named after you,”ELLE” Magazine.</a:t>
            </a:r>
            <a:br/>
          </a:p>
        </p:txBody>
      </p:sp>
    </p:spTree>
  </p:cSld>
  <p:clrMapOvr>
    <a:masterClrMapping/>
  </p:clrMapOvr>
</p:sld>
</file>

<file path=ppt/slides/slide2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Warner.
</a:t>
            </a:r>
          </a:p>
        </p:txBody>
      </p:sp>
    </p:spTree>
  </p:cSld>
  <p:clrMapOvr>
    <a:masterClrMapping/>
  </p:clrMapOvr>
</p:sld>
</file>

<file path=ppt/slides/slide2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 do belong together. You showed me who we can be together again.
</a:t>
            </a:r>
          </a:p>
        </p:txBody>
      </p:sp>
    </p:spTree>
  </p:cSld>
  <p:clrMapOvr>
    <a:masterClrMapping/>
  </p:clrMapOvr>
</p:sld>
</file>

<file path=ppt/slides/slide2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Warner. Vivienne  dumped you, didn’t she?
</a:t>
            </a:r>
          </a:p>
        </p:txBody>
      </p:sp>
    </p:spTree>
  </p:cSld>
  <p:clrMapOvr>
    <a:masterClrMapping/>
  </p:clrMapOvr>
</p:sld>
</file>

<file path=ppt/slides/slide2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THOUGH I DREAMED OF THIS DAY LONG AGO,
</a:t>
            </a:r>
          </a:p>
        </p:txBody>
      </p:sp>
    </p:spTree>
  </p:cSld>
  <p:clrMapOvr>
    <a:masterClrMapping/>
  </p:clrMapOvr>
</p:sld>
</file>

<file path=ppt/slides/slide2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MY ANSWER IS THANK YOU, BUT NO.</a:t>
            </a:r>
            <a:br/>
          </a:p>
        </p:txBody>
      </p:sp>
    </p:spTree>
  </p:cSld>
  <p:clrMapOvr>
    <a:masterClrMapping/>
  </p:clrMapOvr>
</p:sld>
</file>

<file path=ppt/slides/slide2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I’VE BARELY BEGUN, I’M HARDLY THROUGH.</a:t>
            </a:r>
            <a:br/>
          </a:p>
        </p:txBody>
      </p:sp>
    </p:spTree>
  </p:cSld>
  <p:clrMapOvr>
    <a:masterClrMapping/>
  </p:clrMapOvr>
</p:sld>
</file>

<file path=ppt/slides/slide2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WAS LIVING IN IGNORANT BLISS,</a:t>
            </a:r>
            <a:br/>
          </a:p>
        </p:txBody>
      </p:sp>
    </p:spTree>
  </p:cSld>
  <p:clrMapOvr>
    <a:masterClrMapping/>
  </p:clrMapOvr>
</p:sld>
</file>

<file path=ppt/slides/slide2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TIL I LEARNED I COULD BE MORE THAN …THIS.</a:t>
            </a:r>
            <a:br/>
          </a:p>
        </p:txBody>
      </p:sp>
    </p:spTree>
  </p:cSld>
  <p:clrMapOvr>
    <a:masterClrMapping/>
  </p:clrMapOvr>
</p:sld>
</file>

<file path=ppt/slides/slide2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 KNOW, IN A WAY, I OWE IT ALL TO YOU.</a:t>
            </a:r>
            <a:br/>
          </a:p>
        </p:txBody>
      </p:sp>
    </p:spTree>
  </p:cSld>
  <p:clrMapOvr>
    <a:masterClrMapping/>
  </p:clrMapOvr>
</p:sld>
</file>

<file path=ppt/slides/slide2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THOUGHT LOSING YOUR LOVE WAS A BLOW I COULD NEVER WITHSTAND,</a:t>
            </a:r>
            <a:b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Pilar. But it’s gonna take more than “ELLE ” and “Town and Country” to bring me back from my
</a:t>
            </a:r>
          </a:p>
        </p:txBody>
      </p:sp>
    </p:spTree>
  </p:cSld>
  <p:clrMapOvr>
    <a:masterClrMapping/>
  </p:clrMapOvr>
</p:sld>
</file>

<file path=ppt/slides/slide2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LOOK HOW FAR I HAVE COME WITHOUT ANYONE HOLDING MY HAND</a:t>
            </a:r>
            <a:br/>
          </a:p>
        </p:txBody>
      </p:sp>
    </p:spTree>
  </p:cSld>
  <p:clrMapOvr>
    <a:masterClrMapping/>
  </p:clrMapOvr>
</p:sld>
</file>

<file path=ppt/slides/slide2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HAD TO FIND MY WAY.</a:t>
            </a:r>
            <a:br/>
          </a:p>
        </p:txBody>
      </p:sp>
    </p:spTree>
  </p:cSld>
  <p:clrMapOvr>
    <a:masterClrMapping/>
  </p:clrMapOvr>
</p:sld>
</file>

<file path=ppt/slides/slide2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DAY YOU BROKE MY HEART,</a:t>
            </a:r>
            <a:br/>
          </a:p>
        </p:txBody>
      </p:sp>
    </p:spTree>
  </p:cSld>
  <p:clrMapOvr>
    <a:masterClrMapping/>
  </p:clrMapOvr>
</p:sld>
</file>

<file path=ppt/slides/slide2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HANDED ME THE CHANCE</a:t>
            </a:r>
            <a:br/>
          </a:p>
        </p:txBody>
      </p:sp>
    </p:spTree>
  </p:cSld>
  <p:clrMapOvr>
    <a:masterClrMapping/>
  </p:clrMapOvr>
</p:sld>
</file>

<file path=ppt/slides/slide2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MAKE A BRAND-NEW START;</a:t>
            </a:r>
            <a:br/>
          </a:p>
        </p:txBody>
      </p:sp>
    </p:spTree>
  </p:cSld>
  <p:clrMapOvr>
    <a:masterClrMapping/>
  </p:clrMapOvr>
</p:sld>
</file>

<file path=ppt/slides/slide2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HELPED ME FIND MY WAY.</a:t>
            </a:r>
            <a:br/>
          </a:p>
        </p:txBody>
      </p:sp>
    </p:spTree>
  </p:cSld>
  <p:clrMapOvr>
    <a:masterClrMapping/>
  </p:clrMapOvr>
</p:sld>
</file>

<file path=ppt/slides/slide2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STILL SO MUCH TO LEARN;</a:t>
            </a:r>
            <a:br/>
          </a:p>
        </p:txBody>
      </p:sp>
    </p:spTree>
  </p:cSld>
  <p:clrMapOvr>
    <a:masterClrMapping/>
  </p:clrMapOvr>
</p:sld>
</file>

<file path=ppt/slides/slide2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MANY DREAMS TO EARN.</a:t>
            </a:r>
            <a:br/>
          </a:p>
        </p:txBody>
      </p:sp>
    </p:spTree>
  </p:cSld>
  <p:clrMapOvr>
    <a:masterClrMapping/>
  </p:clrMapOvr>
</p:sld>
</file>

<file path=ppt/slides/slide2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EVEN IF I CRASH AND BURN</a:t>
            </a:r>
            <a:br/>
          </a:p>
        </p:txBody>
      </p:sp>
    </p:spTree>
  </p:cSld>
  <p:clrMapOvr>
    <a:masterClrMapping/>
  </p:clrMapOvr>
</p:sld>
</file>

<file path=ppt/slides/slide2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TEN TIMES A DAY,</a:t>
            </a:r>
            <a:b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FINALLY SHE’LL BE TRYING ON</a:t>
            </a:r>
            <a:b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Shame Spiral.</a:t>
            </a:r>
            <a:br/>
          </a:p>
        </p:txBody>
      </p:sp>
    </p:spTree>
  </p:cSld>
  <p:clrMapOvr>
    <a:masterClrMapping/>
  </p:clrMapOvr>
</p:sld>
</file>

<file path=ppt/slides/slide2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THINK I'M HERE TO STAY.</a:t>
            </a:r>
            <a:br/>
          </a:p>
        </p:txBody>
      </p:sp>
    </p:spTree>
  </p:cSld>
  <p:clrMapOvr>
    <a:masterClrMapping/>
  </p:clrMapOvr>
</p:sld>
</file>

<file path=ppt/slides/slide2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GOING TO FIND MY WAY.</a:t>
            </a:r>
            <a:br/>
          </a:p>
        </p:txBody>
      </p:sp>
    </p:spTree>
  </p:cSld>
  <p:clrMapOvr>
    <a:masterClrMapping/>
  </p:clrMapOvr>
</p:sld>
</file>

<file path=ppt/slides/slide2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William Shakespeare once wrote: “To thine own self be true. And it must follow as the night, the day.
</a:t>
            </a:r>
          </a:p>
        </p:txBody>
      </p:sp>
    </p:spTree>
  </p:cSld>
  <p:clrMapOvr>
    <a:masterClrMapping/>
  </p:clrMapOvr>
</p:sld>
</file>

<file path=ppt/slides/slide2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Thou cans’t not then be false to any man.” I believe this wise statement best applies to a woman. A</a:t>
            </a:r>
            <a:br/>
          </a:p>
        </p:txBody>
      </p:sp>
    </p:spTree>
  </p:cSld>
  <p:clrMapOvr>
    <a:masterClrMapping/>
  </p:clrMapOvr>
</p:sld>
</file>

<file path=ppt/slides/slide2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blonde woman. For the past three years, she taught me, and showed us all, that being true to yourself</a:t>
            </a:r>
            <a:br/>
          </a:p>
        </p:txBody>
      </p:sp>
    </p:spTree>
  </p:cSld>
  <p:clrMapOvr>
    <a:masterClrMapping/>
  </p:clrMapOvr>
</p:sld>
</file>

<file path=ppt/slides/slide2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Ladies and gentlemen of the class of 2000….
</a:t>
            </a:r>
          </a:p>
        </p:txBody>
      </p:sp>
    </p:spTree>
  </p:cSld>
  <p:clrMapOvr>
    <a:masterClrMapping/>
  </p:clrMapOvr>
</p:sld>
</file>

<file path=ppt/slides/slide2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HERE’S THE PART WHERE SHE GIVES HER BIG SPEECH.
</a:t>
            </a:r>
          </a:p>
        </p:txBody>
      </p:sp>
    </p:spTree>
  </p:cSld>
  <p:clrMapOvr>
    <a:masterClrMapping/>
  </p:clrMapOvr>
</p:sld>
</file>

<file path=ppt/slides/slide2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WE'RE SO PROUD, BUT ELLE’S NOT ONE TO PREACH.</a:t>
            </a:r>
            <a:br/>
          </a:p>
        </p:txBody>
      </p:sp>
    </p:spTree>
  </p:cSld>
  <p:clrMapOvr>
    <a:masterClrMapping/>
  </p:clrMapOvr>
</p:sld>
</file>

<file path=ppt/slides/slide2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SHE SAID WE COULD PLAY “WHERE ARE THEY NOW?”</a:t>
            </a:r>
            <a:br/>
          </a:p>
        </p:txBody>
      </p:sp>
    </p:spTree>
  </p:cSld>
  <p:clrMapOvr>
    <a:masterClrMapping/>
  </p:clrMapOvr>
</p:sld>
</file>

<file path=ppt/slides/slide2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HERE WE GO:</a:t>
            </a:r>
            <a:r>
              <a:t>
</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Well then sweetie, you’re just gonna hafta hold on ‘cause the new Vogue’s not out ‘til next week.
</a:t>
            </a:r>
          </a:p>
        </p:txBody>
      </p:sp>
    </p:spTree>
  </p:cSld>
  <p:clrMapOvr>
    <a:masterClrMapping/>
  </p:clrMapOvr>
</p:sld>
</file>

<file path=ppt/slides/slide2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ENID PRACTICES FAMILY LAW.</a:t>
            </a:r>
            <a:br/>
          </a:p>
        </p:txBody>
      </p:sp>
    </p:spTree>
  </p:cSld>
  <p:clrMapOvr>
    <a:masterClrMapping/>
  </p:clrMapOvr>
</p:sld>
</file>

<file path=ppt/slides/slide2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'S TRAINING FOR THE PEACE CORPS.
</a:t>
            </a:r>
          </a:p>
        </p:txBody>
      </p:sp>
    </p:spTree>
  </p:cSld>
  <p:clrMapOvr>
    <a:masterClrMapping/>
  </p:clrMapOvr>
</p:sld>
</file>

<file path=ppt/slides/slide2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QUIT, SAID HE MAKES MORE MODELING ANYHOW.
</a:t>
            </a:r>
          </a:p>
        </p:txBody>
      </p:sp>
    </p:spTree>
  </p:cSld>
  <p:clrMapOvr>
    <a:masterClrMapping/>
  </p:clrMapOvr>
</p:sld>
</file>

<file path=ppt/slides/slide2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RAN FOR GOVERNOR, BUT WAS DEFEATED OF COURSE,
</a:t>
            </a:r>
          </a:p>
        </p:txBody>
      </p:sp>
    </p:spTree>
  </p:cSld>
  <p:clrMapOvr>
    <a:masterClrMapping/>
  </p:clrMapOvr>
</p:sld>
</file>

<file path=ppt/slides/slide2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HIS WIFE HIRED EMMET TO HANDLE THEIR MESSY DIVORCE!</a:t>
            </a:r>
            <a:br/>
          </a:p>
        </p:txBody>
      </p:sp>
    </p:spTree>
  </p:cSld>
  <p:clrMapOvr>
    <a:masterClrMapping/>
  </p:clrMapOvr>
</p:sld>
</file>

<file path=ppt/slides/slide2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ME?</a:t>
            </a:r>
            <a:br/>
          </a:p>
        </p:txBody>
      </p:sp>
    </p:spTree>
  </p:cSld>
  <p:clrMapOvr>
    <a:masterClrMapping/>
  </p:clrMapOvr>
</p:sld>
</file>

<file path=ppt/slides/slide2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THINK I'LL FIND MY WAY                     </a:t>
            </a:r>
            <a:br/>
          </a:p>
        </p:txBody>
      </p:sp>
    </p:spTree>
  </p:cSld>
  <p:clrMapOvr>
    <a:masterClrMapping/>
  </p:clrMapOvr>
</p:sld>
</file>

<file path=ppt/slides/slide2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HEY, I MARRIED KYLE.</a:t>
            </a:r>
            <a:br/>
          </a:p>
        </p:txBody>
      </p:sp>
    </p:spTree>
  </p:cSld>
  <p:clrMapOvr>
    <a:masterClrMapping/>
  </p:clrMapOvr>
</p:sld>
</file>

<file path=ppt/slides/slide2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NOW WE HAVE TWO KIDS, AND ONE MORE ON THE WAY</a:t>
            </a:r>
            <a:br/>
          </a:p>
        </p:txBody>
      </p:sp>
    </p:spTree>
  </p:cSld>
  <p:clrMapOvr>
    <a:masterClrMapping/>
  </p:clrMapOvr>
</p:sld>
</file>

<file path=ppt/slides/slide2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WE LIVE OUT IN WORCESTER!</a:t>
            </a:r>
            <a:b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What? Don’t tell me ponchos are back in.
</a:t>
            </a:r>
          </a:p>
        </p:txBody>
      </p:sp>
    </p:spTree>
  </p:cSld>
  <p:clrMapOvr>
    <a:masterClrMapping/>
  </p:clrMapOvr>
</p:sld>
</file>

<file path=ppt/slides/slide2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BOUGHT A NEW SALON.</a:t>
            </a:r>
            <a:br/>
          </a:p>
        </p:txBody>
      </p:sp>
    </p:spTree>
  </p:cSld>
  <p:clrMapOvr>
    <a:masterClrMapping/>
  </p:clrMapOvr>
</p:sld>
</file>

<file path=ppt/slides/slide2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 ALSO FEATURE DOG GROOMING.            </a:t>
            </a:r>
            <a:br/>
          </a:p>
        </p:txBody>
      </p:sp>
    </p:spTree>
  </p:cSld>
  <p:clrMapOvr>
    <a:masterClrMapping/>
  </p:clrMapOvr>
</p:sld>
</file>

<file path=ppt/slides/slide2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TAKE A COUPLA CARDS!</a:t>
            </a:r>
            <a:br/>
          </a:p>
        </p:txBody>
      </p:sp>
    </p:spTree>
  </p:cSld>
  <p:clrMapOvr>
    <a:masterClrMapping/>
  </p:clrMapOvr>
</p:sld>
</file>

<file path=ppt/slides/slide2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OOPS, SORRY, BACK TO ELLE:</a:t>
            </a:r>
            <a:r>
              <a:t> …
</a:t>
            </a:r>
          </a:p>
        </p:txBody>
      </p:sp>
    </p:spTree>
  </p:cSld>
  <p:clrMapOvr>
    <a:masterClrMapping/>
  </p:clrMapOvr>
</p:sld>
</file>

<file path=ppt/slides/slide2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THANK YOU ONE AND ALL,
</a:t>
            </a:r>
          </a:p>
        </p:txBody>
      </p:sp>
    </p:spTree>
  </p:cSld>
  <p:clrMapOvr>
    <a:masterClrMapping/>
  </p:clrMapOvr>
</p:sld>
</file>

<file path=ppt/slides/slide2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ONES WHO THOUGHT I'D FALL;</a:t>
            </a:r>
            <a:br/>
          </a:p>
        </p:txBody>
      </p:sp>
    </p:spTree>
  </p:cSld>
  <p:clrMapOvr>
    <a:masterClrMapping/>
  </p:clrMapOvr>
</p:sld>
</file>

<file path=ppt/slides/slide2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TAUGHT ME HOW TO FAIL;</a:t>
            </a:r>
            <a:br/>
          </a:p>
        </p:txBody>
      </p:sp>
    </p:spTree>
  </p:cSld>
  <p:clrMapOvr>
    <a:masterClrMapping/>
  </p:clrMapOvr>
</p:sld>
</file>

<file path=ppt/slides/slide2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 HELPED ME TO PREVAIL!</a:t>
            </a:r>
            <a:br/>
          </a:p>
        </p:txBody>
      </p:sp>
    </p:spTree>
  </p:cSld>
  <p:clrMapOvr>
    <a:masterClrMapping/>
  </p:clrMapOvr>
</p:sld>
</file>

<file path=ppt/slides/slide2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 VIVIENNE:</a:t>
            </a:r>
            <a:r>
              <a:t> I'M STANDING HERE TODAY…
</a:t>
            </a:r>
          </a:p>
        </p:txBody>
      </p:sp>
    </p:spTree>
  </p:cSld>
  <p:clrMapOvr>
    <a:masterClrMapping/>
  </p:clrMapOvr>
</p:sld>
</file>

<file path=ppt/slides/slide2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ENID/BROOKE:</a:t>
            </a:r>
            <a:r>
              <a:t> I'M STANDING HERE TODAY…
</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worse! It’s Peyton Huntington the Fourth --- WARNER’s brother! Pictures from his wedding! LOOK!
</a:t>
            </a:r>
          </a:p>
        </p:txBody>
      </p:sp>
    </p:spTree>
  </p:cSld>
  <p:clrMapOvr>
    <a:masterClrMapping/>
  </p:clrMapOvr>
</p:sld>
</file>

<file path=ppt/slides/slide2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I'M STANDING HERE TODAY…
</a:t>
            </a:r>
          </a:p>
        </p:txBody>
      </p:sp>
    </p:spTree>
  </p:cSld>
  <p:clrMapOvr>
    <a:masterClrMapping/>
  </p:clrMapOvr>
</p:sld>
</file>

<file path=ppt/slides/slide2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‘CAUSE YOU HELPED ME FIND MY WAY!
</a:t>
            </a:r>
          </a:p>
        </p:txBody>
      </p:sp>
    </p:spTree>
  </p:cSld>
  <p:clrMapOvr>
    <a:masterClrMapping/>
  </p:clrMapOvr>
</p:sld>
</file>

<file path=ppt/slides/slide2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AND IF YOU COULD GIVE ME ONE SECOND BEFORE WE ALL GO…
</a:t>
            </a:r>
          </a:p>
        </p:txBody>
      </p:sp>
    </p:spTree>
  </p:cSld>
  <p:clrMapOvr>
    <a:masterClrMapping/>
  </p:clrMapOvr>
</p:sld>
</file>

<file path=ppt/slides/slide2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EMMET FORREST PLEASE MAKE ME THE HAPPIEST WOMAN I...KNOW</a:t>
            </a:r>
            <a:br/>
          </a:p>
        </p:txBody>
      </p:sp>
    </p:spTree>
  </p:cSld>
  <p:clrMapOvr>
    <a:masterClrMapping/>
  </p:clrMapOvr>
</p:sld>
</file>

<file path=ppt/slides/slide2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OH MY, OH MY, GOD! OH MY,
</a:t>
            </a:r>
          </a:p>
        </p:txBody>
      </p:sp>
    </p:spTree>
  </p:cSld>
  <p:clrMapOvr>
    <a:masterClrMapping/>
  </p:clrMapOvr>
</p:sld>
</file>

<file path=ppt/slides/slide2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OH MY GOD! OMIGOD YOU GUYS!
</a:t>
            </a:r>
          </a:p>
        </p:txBody>
      </p:sp>
    </p:spTree>
  </p:cSld>
  <p:clrMapOvr>
    <a:masterClrMapping/>
  </p:clrMapOvr>
</p:sld>
</file>

<file path=ppt/slides/slide2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GRANTED, NOT A COMPLETE SURPRISE!</a:t>
            </a:r>
            <a:br/>
          </a:p>
        </p:txBody>
      </p:sp>
    </p:spTree>
  </p:cSld>
  <p:clrMapOvr>
    <a:masterClrMapping/>
  </p:clrMapOvr>
</p:sld>
</file>

<file path=ppt/slides/slide2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IF THERE EVER WAS A PERFECT COUPLE</a:t>
            </a:r>
            <a:br/>
          </a:p>
        </p:txBody>
      </p:sp>
    </p:spTree>
  </p:cSld>
  <p:clrMapOvr>
    <a:masterClrMapping/>
  </p:clrMapOvr>
</p:sld>
</file>

<file path=ppt/slides/slide2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ONE QUALIFIES!</a:t>
            </a:r>
            <a:br/>
          </a:p>
        </p:txBody>
      </p:sp>
    </p:spTree>
  </p:cSld>
  <p:clrMapOvr>
    <a:masterClrMapping/>
  </p:clrMapOvr>
</p:sld>
</file>

<file path=ppt/slides/slide2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ELLE/EMMET:</a:t>
            </a:r>
            <a:r>
              <a:t>  AND NOW I FOUND MY LOVE!
</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She’s not wearing eye shadow.
</a:t>
            </a:r>
          </a:p>
        </p:txBody>
      </p:sp>
    </p:spTree>
  </p:cSld>
  <p:clrMapOvr>
    <a:masterClrMapping/>
  </p:clrMapOvr>
</p:sld>
</file>

<file path=ppt/slides/slide2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FOUND MY WAY TO LOVE!  YOU GUYS! I FINALLY FOUND MY LOVE</a:t>
            </a:r>
            <a:br/>
          </a:p>
        </p:txBody>
      </p:sp>
    </p:spTree>
  </p:cSld>
  <p:clrMapOvr>
    <a:masterClrMapping/>
  </p:clrMapOvr>
</p:sld>
</file>

<file path=ppt/slides/slide2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THERE EVER WAS A PERFECT PRIZE!</a:t>
            </a:r>
            <a:br/>
          </a:p>
        </p:txBody>
      </p:sp>
    </p:spTree>
  </p:cSld>
  <p:clrMapOvr>
    <a:masterClrMapping/>
  </p:clrMapOvr>
</p:sld>
</file>

<file path=ppt/slides/slide2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ONE QUALIFIES!</a:t>
            </a:r>
            <a:br/>
          </a:p>
        </p:txBody>
      </p:sp>
    </p:spTree>
  </p:cSld>
  <p:clrMapOvr>
    <a:masterClrMapping/>
  </p:clrMapOvr>
</p:sld>
</file>

<file path=ppt/slides/slide2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a:t>
            </a:r>
            <a:br/>
          </a:p>
        </p:txBody>
      </p:sp>
    </p:spTree>
  </p:cSld>
  <p:clrMapOvr>
    <a:masterClrMapping/>
  </p:clrMapOvr>
</p:sld>
</file>

<file path=ppt/slides/slide2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Note to Abby:</a:t>
            </a:r>
            <a:r>
              <a:t> The end gets
</a:t>
            </a:r>
          </a:p>
        </p:txBody>
      </p:sp>
    </p:spTree>
  </p:cSld>
  <p:clrMapOvr>
    <a:masterClrMapping/>
  </p:clrMapOvr>
</p:sld>
</file>

<file path=ppt/slides/slide2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messy with everyone signing so just forget all the OMIGODs…just end with one.  The message gets across.</a:t>
            </a:r>
            <a:b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Muffy Vanderbilt?!
</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Muffy?!
</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Wait a sec! That’s the kind of girl Warner wants! Someone serious, someone lawyerly, someone who
</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wears black even when nobody’s dead. Girls, I have a completely brilliant plan.</a:t>
            </a:r>
            <a:b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HUGE ENGAGEMENT RING FOR SIZE!</a:t>
            </a:r>
            <a:b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YOU WANT, WARNER,
</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 IS ME.</a:t>
            </a:r>
            <a:b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YOU NEED TO SEE</a:t>
            </a:r>
            <a:b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ME IN A BRAND NEW DOMAIN.</a:t>
            </a:r>
            <a:b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WELL IT’S PLAIN, WARNER:</a:t>
            </a:r>
            <a:r>
              <a:t> ,
</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A DIFF’RENT SETTING,</a:t>
            </a:r>
            <a:b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WILL SEE YOU’RE GETTING</a:t>
            </a:r>
            <a:b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 OF THIS PLUS A BRAIN!</a:t>
            </a:r>
            <a:b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 YOU GUYS!</a:t>
            </a:r>
            <a:b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I’LL MEET YOU THERE AT HARVARD</a:t>
            </a:r>
            <a:b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A BOOK IN MY HAND.</a:t>
            </a:r>
            <a:b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BIG STURDY BOOK.</a:t>
            </a:r>
            <a:b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BIG WORDY BOOK.</a:t>
            </a:r>
            <a:b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FULL OF WORDS I’LL UNDERSTAND,</a:t>
            </a:r>
            <a:b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RIGHT THERE IS WHERE YOU’LL SEE</a:t>
            </a:r>
            <a:b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IT TOO:</a:t>
            </a:r>
            <a:r>
              <a:t>  WARNER: , WHAT YOU WANT IS RIGHT IN FRONT OF YOU!
</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 SERENA, PILAR:</a:t>
            </a:r>
            <a:r>
              <a:t> WHAT YOU WANT!
</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CLEAR.</a:t>
            </a:r>
            <a:b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a:t>
            </a:r>
            <a:b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RIGHT HERE.</a:t>
            </a:r>
            <a:b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RIGHT IN FRONT OF YOU,            IS RIGHT IN FRONT OF YOU,</a:t>
            </a:r>
            <a:b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CLEAR.</a:t>
            </a:r>
            <a:b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RIGHT HERE.</a:t>
            </a:r>
            <a:b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RIGHT IN FRONT OF YOU,             IS RIGHT IN FRONT OF YOU,</a:t>
            </a:r>
            <a:b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GAELEN:</a:t>
            </a:r>
            <a:r>
              <a:t> Shut up! ELLE? Shut up! WARNE ? Shut up! Engaged? Omigod.
</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STEP ONE, HE’S OFF TO HARVARD LAW, SO I GET IN THERE TOO.
</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STEP TWO?
</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MAKE WARNER:  REASSESS- IMPRESS HIM WITH MY HIGH IQ.
</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STEP THREE?
</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 THROW A GREAT BIG WEDDING,
</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AND INVITE ALL DELTA NU!
</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INVITE ALL DELTA NU!
</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THAT’S GREAT. NICE PLAN.  NOW CAN WE THINK THIS THROUGH?
</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Meet KATE, Delta Nu’s Scholastic Chair.</a:t>
            </a:r>
            <a:b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OKAY...EVERYBODY SIGN?
</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Harvard Law School?</a:t>
            </a:r>
            <a:b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have a 4.0 average.
</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Yeah, in fashion merchandising. What makes you think you can do this?
</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LOVE! I’M DOING THIS FOR LOVE,
</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LOVE WILL SEE ME THROUGH;</a:t>
            </a:r>
            <a:b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WITH LOVE ON MY SIDE I CAN’T LOSE,</a:t>
            </a:r>
            <a:b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HARVARD CAN’T REFUSE</a:t>
            </a:r>
            <a:b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LOVE SO PURE AND TRUE…</a:t>
            </a:r>
            <a:b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LAWYERS FEEL LOVE TOO?     </a:t>
            </a:r>
            <a:b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EVEN IF THEY DO;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GOOD. NOW FALL IN LINE AND WE’LL START THE ENGAGEMENT PARADE.</a:t>
            </a:r>
            <a:b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 SWEETHEART,</a:t>
            </a:r>
            <a:b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NO EASY THING.</a:t>
            </a:r>
            <a:b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YOU’RE GOING TO SWING IT,</a:t>
            </a:r>
            <a:b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 WILL WRECK YOUR</a:t>
            </a:r>
            <a:b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SENIOR SPRING.</a:t>
            </a:r>
            <a:b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YEAH, IT’S TRUE, FIRST YOU’LL NEED AN LSAT SCOREOF MORE THAN ONE SEVENTY FOUR,</a:t>
            </a:r>
            <a:b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NO MORE PARTIES FOR YOU.</a:t>
            </a:r>
            <a:b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YOU’LL NEED A KILLER ESSAY,</a:t>
            </a:r>
            <a:b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OR DO NOT EVEN HOPE,</a:t>
            </a:r>
            <a:b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GLOWING LETTERS FROM YOUR BETTERS--</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“DEAR ELLE: HE’S A LUCKY GUY--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LIGHT CANDLES AND SINGLE FILE. DON’T FORGET TO SMILE.
</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ANY CHANCE YOU KNOW THE</a:t>
            </a:r>
            <a:b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POPE?</a:t>
            </a:r>
            <a:b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Oo…nope
</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TOO BAD, ‘CAUSE THAT WOULD BE A COUP.
</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YOU’VE GOT A LOT OF WORK</a:t>
            </a:r>
            <a:b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FRONT OF YOU!</a:t>
            </a:r>
            <a:b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GIRLS:</a:t>
            </a:r>
            <a:r>
              <a:t> WHAT YOU WANT!
</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YES I KNOW.  
</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KATE/GIRLS:</a:t>
            </a:r>
            <a:r>
              <a:t> WHAT YOU WANT!
</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EVEN SO…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LOSE THE GUM, KATE, YOU LOOK LIKE THE MAID!</a:t>
            </a:r>
            <a:b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GIRLS:</a:t>
            </a:r>
            <a:r>
              <a:t> WHAT YOU WANT
</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RIGHT IN FRONT OF YOU, IS RIGHT IN FRONT OF YOU,</a:t>
            </a:r>
            <a:b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GIRL, YOU GO! WHAT YOU WANT!
</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NO, REALLY-GO. WHAT YOU WANT IS RIGHT IN FRONT OF YOU,  IS RIGHT IN FRONT OF YOU,
</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a:t>
            </a:r>
            <a:r>
              <a:t> Law School?!
</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Yes, Daddy, Law school.
</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a:t>
            </a:r>
            <a:r>
              <a:t> Good god, why? Law school is for boring, ugly, serious people. And you, Button, are none of those things.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Sorry.
</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a:t>
            </a:r>
            <a:r>
              <a:t> WHAT YOU WANT, BUTTON,
</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HEY, YOU JUST SAY THE WORD—</a:t>
            </a:r>
            <a:b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WHAT YOU WANT’S ABSURD,</a:t>
            </a:r>
            <a:b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COSTS A WHOLE LOT OF SWAG,</a:t>
            </a:r>
            <a:b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HELL WHY? BUTTON,</a:t>
            </a:r>
            <a:b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YOU CAN STAY RIGHT HERE,</a:t>
            </a:r>
            <a:b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PURSUE A FILM CAREER?</a:t>
            </a:r>
            <a:b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a:t>
            </a:r>
            <a:r>
              <a:t> HOW ‘BOUT A NICE BIRKIN BAG?
</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THE EAST COAST IS FOREIGN:</a:t>
            </a:r>
            <a:r>
              <a:t>  THERE’S NO FILM STUDIOS.
</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COLD AND DARK, NO VALET PARKING,</a:t>
            </a:r>
            <a:b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NOW PREPARE TO SERENADE!
</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DAD/ELLE’S MOM:</a:t>
            </a:r>
            <a:r>
              <a:t>
</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 THE GIRLS HAVE DIFF’RENT NOSES--</a:t>
            </a:r>
            <a:b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CHRIST! BUTTON, IT’S LIKE THE DAMN FRONTIER!</a:t>
            </a:r>
            <a:b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TELL ME WHAT’S OUT THERE THAT YOU                      TELL ME WHAT’S OUT THERE THAT YOU</a:t>
            </a:r>
            <a:b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CAN’T GET RIGHT HERE?                                                  CAN’T GET RIGHT HERE?</a:t>
            </a:r>
            <a:b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GUYS, LOVE!
</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DAD/ELLE’S MOM:</a:t>
            </a:r>
            <a:r>
              <a:t> LOVE?
</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GOING THERE FOR LOVE!
</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MOM:</a:t>
            </a:r>
            <a:r>
              <a:t> LOVE?
</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DAD:</a:t>
            </a:r>
            <a:r>
              <a:t> LOVE…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Shh!
</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 LOVE I HAVE TO WIN.
</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 AND DAD:</a:t>
            </a:r>
            <a:r>
              <a:t> AH… AH AH AH AH!
</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CAN LIVE WITHOUT SUN AND VALET; I CAN’T JUST WALK AWAY--BETRAY WHAT MIGHT HAVE BEEN…
</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DAD:</a:t>
            </a:r>
            <a:r>
              <a:t> FINE, OKAY, I’LL PAY YOUR WAY…IF YOU GET IN.
</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WHAT YOU WANT!
</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 AND DAD:</a:t>
            </a:r>
            <a:r>
              <a:t> MAKE THE GRADE,
</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WHAT YOU WANT!
</a:t>
            </a:r>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ELLE’S MOM AND DAD:</a:t>
            </a:r>
            <a:r>
              <a:t>  AND IT’S PAID.
</a:t>
            </a:r>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WHAT YOU WANT  iS RIGHT IN FRONT OF YOU,   IS RIGHT IN FRONT OF YOU,
</a:t>
            </a:r>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NUS/SERENA:</a:t>
            </a:r>
            <a:r>
              <a:t> OH. MY. GOD. OMIGOD YOU GUYS!
</a:t>
            </a:r>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Hey, everybody: It’s the Spring Fling Beer Bash Extreme! EXTREME!!!!!
</a:t>
            </a:r>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Not for you. You can either party or you can get into Harvard Law. Time to study!
</a:t>
            </a:r>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This year’s theme? Jamaican Me Crazy!
</a:t>
            </a:r>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HO!
</a:t>
            </a:r>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OUT BECAUSE THE SUN SHE WARM?
</a:t>
            </a:r>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BE STUDY STUCK INSIDE YA DORM?</a:t>
            </a:r>
            <a:br/>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BE PARTY WITH US ALL NIGHT LONG?</a:t>
            </a:r>
            <a:b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LOOKS LIKE ELLE’S GONNA WIN THE PRIZE. Shh!</a:t>
            </a:r>
            <a:br/>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BE STRONG! </a:t>
            </a:r>
            <a:br/>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BE STRONG!
</a:t>
            </a:r>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WHO-OA!
</a:t>
            </a:r>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134. Not good enough. Try again.
</a:t>
            </a:r>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 &amp; GRANDMASTER CHAD:</a:t>
            </a:r>
            <a:r>
              <a:t> Go!
</a:t>
            </a:r>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GROOVIN’ BUMPIN’ SHAKE DA ROOM?
</a:t>
            </a:r>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BE PROVIN’ SUMPIN’, AND TA WHOM?</a:t>
            </a:r>
            <a:br/>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BE WOND’RIN’ WHERE YA YOUTH IS GONE?</a:t>
            </a:r>
            <a:br/>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U WANT, YOU WANNA HOLD ON!  </a:t>
            </a:r>
            <a:br/>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HOLD ON!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THERE EVER WAS A PERFECT COUPLE,</a:t>
            </a:r>
            <a:br/>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WHO-OA!
</a:t>
            </a:r>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151. Still not Harvard material... Once again!!
</a:t>
            </a:r>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 &amp; GRANDMASTER CHAD:</a:t>
            </a:r>
            <a:r>
              <a:t> Go!
</a:t>
            </a:r>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a:t>
            </a:r>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LOVE!
</a:t>
            </a:r>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YOU WANNA BE BREATHIN’ IN THE HEALTHY AIR?      
</a:t>
            </a:r>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DOING THIS FOR LOVE,
</a:t>
            </a:r>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CHASIN’ HIM AND HE DON’ CARE?
</a:t>
            </a:r>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THAT’S HOW I’LL SURVIVE                                                          
</a:t>
            </a:r>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IGNORE THE PITY IN THEIR LOOKS?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ONE QUALI-- SHH!</a:t>
            </a:r>
            <a:br/>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HERE YOU GO.  I SAID NO.
</a:t>
            </a:r>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SAY “SORRY, GOTTA HIT ME BOOKS…” 
</a:t>
            </a:r>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GO AWAY!
</a:t>
            </a:r>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SITTIN’ LIKE A LONELY CHILD? 
</a:t>
            </a:r>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RIGHT HERE IS WHERE I’LL STAY,
</a:t>
            </a:r>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DRIVIN’ ALL THE FELLAS WILD?
</a:t>
            </a:r>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UNTIL THAT HAPPY DAY…
</a:t>
            </a:r>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GRANDMASTER CHAD:</a:t>
            </a:r>
            <a:r>
              <a:t> WHAT U WANT, YOU WANNA BE FEELIN’ GOOD TO BE ALIVEI…?
</a:t>
            </a:r>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THAT DAY I HEAR THEM SAY…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 YOU --   </a:t>
            </a:r>
            <a:br/>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KATE:</a:t>
            </a:r>
            <a:r>
              <a:t> ONE SEVENTY FIVE!   
</a:t>
            </a:r>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GIRLS &amp; BOYS:</a:t>
            </a:r>
            <a:r>
              <a:t> ONE SEVENTY FIVE!
</a:t>
            </a:r>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ONE SEVENTY FIVE? ONE SEVENTY FIVE!
</a:t>
            </a:r>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ONE SEVENTY FIVE!
</a:t>
            </a:r>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So gentlemen, Harvard Law grants acceptance to Adam Cohen and Sundeep Padamadan.
</a:t>
            </a:r>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Outstanding.
</a:t>
            </a:r>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And now “Ms. ELLE Woods.” …who was kind enough to send in…a headshot.
</a:t>
            </a:r>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She's applying???!!
</a:t>
            </a:r>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Apparently.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LIKE, GONNA CRY--</a:t>
            </a:r>
            <a:b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SHH! I’M SERIOUS!</a:t>
            </a:r>
            <a:br/>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PFORZHEIMER:</a:t>
            </a:r>
            <a:r>
              <a:t> It says here she has a 4.0 average.
</a:t>
            </a:r>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Yes, in fashion merchandising.
</a:t>
            </a:r>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And she got a 175 on her LSATS…
</a:t>
            </a:r>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PFORZHEIMER:</a:t>
            </a:r>
            <a:r>
              <a:t> There’s also the letter of recommendation from Oprah Winfrey.
</a:t>
            </a:r>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I’m not arguing Ms. Woods is entirely unqualified, but look at her! Is THIS the face of Harvard Law?
</a:t>
            </a:r>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Multiculturalism!
</a:t>
            </a:r>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Excuse me?
</a:t>
            </a:r>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We could admit her! For reasons of....um...
</a:t>
            </a:r>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PFORZHEIMER:</a:t>
            </a:r>
            <a:r>
              <a:t> ...Multiculturalism!
</a:t>
            </a:r>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Exactly!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Gentlemen, get a hold of yourselves! This is Harvard Law not “Match dot com.” …Oh, but how about that… What a shame. She didn’t bother sending in a personal essay…
</a:t>
            </a:r>
          </a:p>
        </p:txBody>
      </p:sp>
    </p:spTree>
  </p:cSld>
  <p:clrMapOvr>
    <a:masterClrMapping/>
  </p:clrMapOvr>
</p:sld>
</file>

<file path=ppt/slides/slide4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How's this for a personal essay?
</a:t>
            </a:r>
          </a:p>
        </p:txBody>
      </p:sp>
    </p:spTree>
  </p:cSld>
  <p:clrMapOvr>
    <a:masterClrMapping/>
  </p:clrMapOvr>
</p:sld>
</file>

<file path=ppt/slides/slide4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WHAT YOU WANT! 
</a:t>
            </a:r>
          </a:p>
        </p:txBody>
      </p:sp>
    </p:spTree>
  </p:cSld>
  <p:clrMapOvr>
    <a:masterClrMapping/>
  </p:clrMapOvr>
</p:sld>
</file>

<file path=ppt/slides/slide4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GOODNESS ME!
</a:t>
            </a:r>
          </a:p>
        </p:txBody>
      </p:sp>
    </p:spTree>
  </p:cSld>
  <p:clrMapOvr>
    <a:masterClrMapping/>
  </p:clrMapOvr>
</p:sld>
</file>

<file path=ppt/slides/slide4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WHAT YOU WANT!     
</a:t>
            </a:r>
          </a:p>
        </p:txBody>
      </p:sp>
    </p:spTree>
  </p:cSld>
  <p:clrMapOvr>
    <a:masterClrMapping/>
  </p:clrMapOvr>
</p:sld>
</file>

<file path=ppt/slides/slide4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SECURITY!  WHAT YOU WANT IS RIGHT IN ----WHO ARE YOU?
</a:t>
            </a:r>
          </a:p>
        </p:txBody>
      </p:sp>
    </p:spTree>
  </p:cSld>
  <p:clrMapOvr>
    <a:masterClrMapping/>
  </p:clrMapOvr>
</p:sld>
</file>

<file path=ppt/slides/slide4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WHAT YOU WANT, HARVARD, I’M THE GIRL FOR YOU!
</a:t>
            </a:r>
          </a:p>
        </p:txBody>
      </p:sp>
    </p:spTree>
  </p:cSld>
  <p:clrMapOvr>
    <a:masterClrMapping/>
  </p:clrMapOvr>
</p:sld>
</file>

<file path=ppt/slides/slide4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AND TO PROVE IT’S TRUE?
</a:t>
            </a:r>
          </a:p>
        </p:txBody>
      </p:sp>
    </p:spTree>
  </p:cSld>
  <p:clrMapOvr>
    <a:masterClrMapping/>
  </p:clrMapOvr>
</p:sld>
</file>

<file path=ppt/slides/slide4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 ALL FLEW HERE ON JET BLUE!
</a:t>
            </a:r>
          </a:p>
        </p:txBody>
      </p:sp>
    </p:spTree>
  </p:cSld>
  <p:clrMapOvr>
    <a:masterClrMapping/>
  </p:clrMapOvr>
</p:sld>
</file>

<file path=ppt/slides/slide4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THANK YOU!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4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JET BLUE PILOT:</a:t>
            </a:r>
            <a:r>
              <a:t> THANK YOU.
</a:t>
            </a:r>
          </a:p>
        </p:txBody>
      </p:sp>
    </p:spTree>
  </p:cSld>
  <p:clrMapOvr>
    <a:masterClrMapping/>
  </p:clrMapOvr>
</p:sld>
</file>

<file path=ppt/slides/slide4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THIS IS WHAT ELLE WOODS INSPIRES; EV’RYONE ADMIRES HER AND HARVARD SHOULD TOO!
</a:t>
            </a:r>
          </a:p>
        </p:txBody>
      </p:sp>
    </p:spTree>
  </p:cSld>
  <p:clrMapOvr>
    <a:masterClrMapping/>
  </p:clrMapOvr>
</p:sld>
</file>

<file path=ppt/slides/slide4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AND HARVARD SHOULD TOO!
</a:t>
            </a:r>
          </a:p>
        </p:txBody>
      </p:sp>
    </p:spTree>
  </p:cSld>
  <p:clrMapOvr>
    <a:masterClrMapping/>
  </p:clrMapOvr>
</p:sld>
</file>

<file path=ppt/slides/slide4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This is not a personal essay!
</a:t>
            </a:r>
          </a:p>
        </p:txBody>
      </p:sp>
    </p:spTree>
  </p:cSld>
  <p:clrMapOvr>
    <a:masterClrMapping/>
  </p:clrMapOvr>
</p:sld>
</file>

<file path=ppt/slides/slide4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ELLE/CHORUS:</a:t>
            </a:r>
            <a:r>
              <a:t>NOPE! AN ESSAY’S SO BORING,    NOPE! AN ESSAY’S SO BORING,
</a:t>
            </a:r>
          </a:p>
        </p:txBody>
      </p:sp>
    </p:spTree>
  </p:cSld>
  <p:clrMapOvr>
    <a:masterClrMapping/>
  </p:clrMapOvr>
</p:sld>
</file>

<file path=ppt/slides/slide4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SO MUCH DOES NOT FIT.                                AND SO MUCH DOES NOT FIT.</a:t>
            </a:r>
            <a:br/>
          </a:p>
        </p:txBody>
      </p:sp>
    </p:spTree>
  </p:cSld>
  <p:clrMapOvr>
    <a:masterClrMapping/>
  </p:clrMapOvr>
</p:sld>
</file>

<file path=ppt/slides/slide4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WE’RE APPEARING, LIVE,                                   SO WE’RE APPEARING, LIVE,</a:t>
            </a:r>
            <a:br/>
          </a:p>
        </p:txBody>
      </p:sp>
    </p:spTree>
  </p:cSld>
  <p:clrMapOvr>
    <a:masterClrMapping/>
  </p:clrMapOvr>
</p:sld>
</file>

<file path=ppt/slides/slide4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RIGHT HERE!                                                              RIGHT HERE!</a:t>
            </a:r>
            <a:br/>
          </a:p>
        </p:txBody>
      </p:sp>
    </p:spTree>
  </p:cSld>
  <p:clrMapOvr>
    <a:masterClrMapping/>
  </p:clrMapOvr>
</p:sld>
</file>

<file path=ppt/slides/slide4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MAKING CLEAR, YOU MUST ADMIT,                     MAKING CLEAR, YOU MUST ADMIT,</a:t>
            </a:r>
            <a:br/>
          </a:p>
        </p:txBody>
      </p:sp>
    </p:spTree>
  </p:cSld>
  <p:clrMapOvr>
    <a:masterClrMapping/>
  </p:clrMapOvr>
</p:sld>
</file>

<file path=ppt/slides/slide4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ELLE  WOODS                                                 THAT ELLE  WOODS</a:t>
            </a:r>
            <a:b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4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SHOULD JOIN THE CHOSEN FEW.                          SHOULD JOIN THE CHOSEN FEW.</a:t>
            </a:r>
            <a:br/>
          </a:p>
        </p:txBody>
      </p:sp>
    </p:spTree>
  </p:cSld>
  <p:clrMapOvr>
    <a:masterClrMapping/>
  </p:clrMapOvr>
</p:sld>
</file>

<file path=ppt/slides/slide4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HARVARD, WHAT YOU WANT                            HARVARD WHAT YOU WANT</a:t>
            </a:r>
            <a:br/>
          </a:p>
        </p:txBody>
      </p:sp>
    </p:spTree>
  </p:cSld>
  <p:clrMapOvr>
    <a:masterClrMapping/>
  </p:clrMapOvr>
</p:sld>
</file>

<file path=ppt/slides/slide4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 RIGHT                                                                  IS RIGHT</a:t>
            </a:r>
            <a:br/>
          </a:p>
        </p:txBody>
      </p:sp>
    </p:spTree>
  </p:cSld>
  <p:clrMapOvr>
    <a:masterClrMapping/>
  </p:clrMapOvr>
</p:sld>
</file>

<file path=ppt/slides/slide4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FRONT OF…!                                                      IN FRONT OF…!</a:t>
            </a:r>
            <a:br/>
          </a:p>
        </p:txBody>
      </p:sp>
    </p:spTree>
  </p:cSld>
  <p:clrMapOvr>
    <a:masterClrMapping/>
  </p:clrMapOvr>
</p:sld>
</file>

<file path=ppt/slides/slide4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a:t>
            </a:r>
            <a:br/>
          </a:p>
        </p:txBody>
      </p:sp>
    </p:spTree>
  </p:cSld>
  <p:clrMapOvr>
    <a:masterClrMapping/>
  </p:clrMapOvr>
</p:sld>
</file>

<file path=ppt/slides/slide4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And now some legal jargon.
</a:t>
            </a:r>
          </a:p>
        </p:txBody>
      </p:sp>
    </p:spTree>
  </p:cSld>
  <p:clrMapOvr>
    <a:masterClrMapping/>
  </p:clrMapOvr>
</p:sld>
</file>

<file path=ppt/slides/slide4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EXHIBIT A!
</a:t>
            </a:r>
          </a:p>
        </p:txBody>
      </p:sp>
    </p:spTree>
  </p:cSld>
  <p:clrMapOvr>
    <a:masterClrMapping/>
  </p:clrMapOvr>
</p:sld>
</file>

<file path=ppt/slides/slide4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TIME FOR MY CROSS!</a:t>
            </a:r>
            <a:br/>
          </a:p>
        </p:txBody>
      </p:sp>
    </p:spTree>
  </p:cSld>
  <p:clrMapOvr>
    <a:masterClrMapping/>
  </p:clrMapOvr>
</p:sld>
</file>

<file path=ppt/slides/slide4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OBJECT!</a:t>
            </a:r>
            <a:br/>
          </a:p>
        </p:txBody>
      </p:sp>
    </p:spTree>
  </p:cSld>
  <p:clrMapOvr>
    <a:masterClrMapping/>
  </p:clrMapOvr>
</p:sld>
</file>

<file path=ppt/slides/slide4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MAY I APPROACH?</a:t>
            </a:r>
            <a:b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LEILANI:</a:t>
            </a:r>
            <a:r>
              <a:t> ELLE AND WARNER WERE MEANT TO BE.
</a:t>
            </a:r>
          </a:p>
        </p:txBody>
      </p:sp>
    </p:spTree>
  </p:cSld>
  <p:clrMapOvr>
    <a:masterClrMapping/>
  </p:clrMapOvr>
</p:sld>
</file>

<file path=ppt/slides/slide4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CHORUS:</a:t>
            </a:r>
            <a:r>
              <a:t> UH HUH! OH, YEAH! OH ELLE! HUH!
</a:t>
            </a:r>
          </a:p>
        </p:txBody>
      </p:sp>
    </p:spTree>
  </p:cSld>
  <p:clrMapOvr>
    <a:masterClrMapping/>
  </p:clrMapOvr>
</p:sld>
</file>

<file path=ppt/slides/slide4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Now SEE HERE, Ms. Woods!!  …You can’t just barge in here with singing and dancing and…ethnic movement! This is a very flashy presentation but I still don’t see one reason to admit you.
</a:t>
            </a:r>
          </a:p>
        </p:txBody>
      </p:sp>
    </p:spTree>
  </p:cSld>
  <p:clrMapOvr>
    <a:masterClrMapping/>
  </p:clrMapOvr>
</p:sld>
</file>

<file path=ppt/slides/slide4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HOW ABOUT… LOVE? YOU EVER BEEN IN LOVE?
</a:t>
            </a:r>
          </a:p>
        </p:txBody>
      </p:sp>
    </p:spTree>
  </p:cSld>
  <p:clrMapOvr>
    <a:masterClrMapping/>
  </p:clrMapOvr>
</p:sld>
</file>

<file path=ppt/slides/slide4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IF YOU HAVE, YOU’LL KNOW THAT LOVE NEVER ACCEPTS A DEFEAT.</a:t>
            </a:r>
            <a:br/>
          </a:p>
        </p:txBody>
      </p:sp>
    </p:spTree>
  </p:cSld>
  <p:clrMapOvr>
    <a:masterClrMapping/>
  </p:clrMapOvr>
</p:sld>
</file>

<file path=ppt/slides/slide4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CHALLENGE IT CAN’T MEET. NO PLACE IT CANNOT GO.</a:t>
            </a:r>
            <a:br/>
          </a:p>
        </p:txBody>
      </p:sp>
    </p:spTree>
  </p:cSld>
  <p:clrMapOvr>
    <a:masterClrMapping/>
  </p:clrMapOvr>
</p:sld>
</file>

<file path=ppt/slides/slide4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SAY NO TO A WOMAN IN LOVE!</a:t>
            </a:r>
            <a:br/>
          </a:p>
        </p:txBody>
      </p:sp>
    </p:spTree>
  </p:cSld>
  <p:clrMapOvr>
    <a:masterClrMapping/>
  </p:clrMapOvr>
</p:sld>
</file>

<file path=ppt/slides/slide4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ELLE/CHORUS:</a:t>
            </a:r>
            <a:r>
              <a:t> 
</a:t>
            </a:r>
          </a:p>
        </p:txBody>
      </p:sp>
    </p:spTree>
  </p:cSld>
  <p:clrMapOvr>
    <a:masterClrMapping/>
  </p:clrMapOvr>
</p:sld>
</file>

<file path=ppt/slides/slide4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LAUGH WHEN I SAY LOVE.                                OOOOH</a:t>
            </a:r>
            <a:br/>
          </a:p>
        </p:txBody>
      </p:sp>
    </p:spTree>
  </p:cSld>
  <p:clrMapOvr>
    <a:masterClrMapping/>
  </p:clrMapOvr>
</p:sld>
</file>

<file path=ppt/slides/slide4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DON’T THINK THAT I’M NAÏVE,                                     OOOOH</a:t>
            </a:r>
            <a:br/>
          </a:p>
        </p:txBody>
      </p:sp>
    </p:spTree>
  </p:cSld>
  <p:clrMapOvr>
    <a:masterClrMapping/>
  </p:clrMapOvr>
</p:sld>
</file>

<file path=ppt/slides/slide4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BECAUSE EVEN A PERSON WHO’S SMART,                 OOOOH</a:t>
            </a:r>
            <a:b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GIRL:</a:t>
            </a:r>
            <a:r>
              <a:t> NOT ONCE EVER HAS HE HIT ON ME.
</a:t>
            </a:r>
          </a:p>
        </p:txBody>
      </p:sp>
    </p:spTree>
  </p:cSld>
  <p:clrMapOvr>
    <a:masterClrMapping/>
  </p:clrMapOvr>
</p:sld>
</file>

<file path=ppt/slides/slide4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 LISTEN TO THEIR HEART;                                       OOOOH</a:t>
            </a:r>
            <a:br/>
          </a:p>
        </p:txBody>
      </p:sp>
    </p:spTree>
  </p:cSld>
  <p:clrMapOvr>
    <a:masterClrMapping/>
  </p:clrMapOvr>
</p:sld>
</file>

<file path=ppt/slides/slide4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 LISTEN AND BELIEVE.                                             OOOOH</a:t>
            </a:r>
            <a:br/>
          </a:p>
        </p:txBody>
      </p:sp>
    </p:spTree>
  </p:cSld>
  <p:clrMapOvr>
    <a:masterClrMapping/>
  </p:clrMapOvr>
</p:sld>
</file>

<file path=ppt/slides/slide4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BELIEVE IN WHAT LOVE CAN ACHIEVE!                 AAAAH!</a:t>
            </a:r>
            <a:br/>
          </a:p>
        </p:txBody>
      </p:sp>
    </p:spTree>
  </p:cSld>
  <p:clrMapOvr>
    <a:masterClrMapping/>
  </p:clrMapOvr>
</p:sld>
</file>

<file path=ppt/slides/slide4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 YOU BELIEVE?</a:t>
            </a:r>
            <a:br/>
          </a:p>
        </p:txBody>
      </p:sp>
    </p:spTree>
  </p:cSld>
  <p:clrMapOvr>
    <a:masterClrMapping/>
  </p:clrMapOvr>
</p:sld>
</file>

<file path=ppt/slides/slide4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PFORZHEIMER:</a:t>
            </a:r>
            <a:r>
              <a:t> I DO! DO YOU BELIEVE?!
</a:t>
            </a:r>
          </a:p>
        </p:txBody>
      </p:sp>
    </p:spTree>
  </p:cSld>
  <p:clrMapOvr>
    <a:masterClrMapping/>
  </p:clrMapOvr>
</p:sld>
</file>

<file path=ppt/slides/slide4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LOWELL:</a:t>
            </a:r>
            <a:r>
              <a:t> ME TOO!
</a:t>
            </a:r>
          </a:p>
        </p:txBody>
      </p:sp>
    </p:spTree>
  </p:cSld>
  <p:clrMapOvr>
    <a:masterClrMapping/>
  </p:clrMapOvr>
</p:sld>
</file>

<file path=ppt/slides/slide4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ADMISSIONS GUYS &amp; BACKUP:</a:t>
            </a:r>
            <a:r>
              <a:t> YES WE BELIEVE, IN LOVE
</a:t>
            </a:r>
          </a:p>
        </p:txBody>
      </p:sp>
    </p:spTree>
  </p:cSld>
  <p:clrMapOvr>
    <a:masterClrMapping/>
  </p:clrMapOvr>
</p:sld>
</file>

<file path=ppt/slides/slide4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HOW ‘BOUT YOU?!</a:t>
            </a:r>
            <a:br/>
          </a:p>
        </p:txBody>
      </p:sp>
    </p:spTree>
  </p:cSld>
  <p:clrMapOvr>
    <a:masterClrMapping/>
  </p:clrMapOvr>
</p:sld>
</file>

<file path=ppt/slides/slide4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WINTHROP:</a:t>
            </a:r>
            <a:r>
              <a:t> Welcome to Harvard.
</a:t>
            </a:r>
          </a:p>
        </p:txBody>
      </p:sp>
    </p:spTree>
  </p:cSld>
  <p:clrMapOvr>
    <a:masterClrMapping/>
  </p:clrMapOvr>
</p:sld>
</file>

<file path=ppt/slides/slide4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WHOO-HOO!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LEILANI/KATE:</a:t>
            </a:r>
            <a:r>
              <a:t> Shut’ up!         Shut up!
</a:t>
            </a:r>
          </a:p>
        </p:txBody>
      </p:sp>
    </p:spTree>
  </p:cSld>
  <p:clrMapOvr>
    <a:masterClrMapping/>
  </p:clrMapOvr>
</p:sld>
</file>

<file path=ppt/slides/slide4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 MARGOT, SERENA/CHORUS:</a:t>
            </a:r>
            <a:r>
              <a:t> WHAT YOU WANT!
</a:t>
            </a:r>
          </a:p>
        </p:txBody>
      </p:sp>
    </p:spTree>
  </p:cSld>
  <p:clrMapOvr>
    <a:masterClrMapping/>
  </p:clrMapOvr>
</p:sld>
</file>

<file path=ppt/slides/slide4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WE’RE SET! WHAT YOU WANT!</a:t>
            </a:r>
            <a:br/>
          </a:p>
        </p:txBody>
      </p:sp>
    </p:spTree>
  </p:cSld>
  <p:clrMapOvr>
    <a:masterClrMapping/>
  </p:clrMapOvr>
</p:sld>
</file>

<file path=ppt/slides/slide4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LET’S GO GET; WHAT YOU WANT!</a:t>
            </a:r>
            <a:br/>
          </a:p>
        </p:txBody>
      </p:sp>
    </p:spTree>
  </p:cSld>
  <p:clrMapOvr>
    <a:masterClrMapping/>
  </p:clrMapOvr>
</p:sld>
</file>

<file path=ppt/slides/slide4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RIGHT IN FRONT OF YOU! IT’S RIGHT IN FRONT OF YOU!</a:t>
            </a:r>
            <a:br/>
          </a:p>
        </p:txBody>
      </p:sp>
    </p:spTree>
  </p:cSld>
  <p:clrMapOvr>
    <a:masterClrMapping/>
  </p:clrMapOvr>
</p:sld>
</file>

<file path=ppt/slides/slide4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4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WE’RE DONE; WHAT YOU WANT!</a:t>
            </a:r>
            <a:br/>
          </a:p>
        </p:txBody>
      </p:sp>
    </p:spTree>
  </p:cSld>
  <p:clrMapOvr>
    <a:masterClrMapping/>
  </p:clrMapOvr>
</p:sld>
</file>

<file path=ppt/slides/slide4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STEP ONE! WHAT YOU WANT</a:t>
            </a:r>
            <a:br/>
          </a:p>
        </p:txBody>
      </p:sp>
    </p:spTree>
  </p:cSld>
  <p:clrMapOvr>
    <a:masterClrMapping/>
  </p:clrMapOvr>
</p:sld>
</file>

<file path=ppt/slides/slide4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RIGHT IN FRONT OF YOU!! IT’S RIGHT IN FRONT OF YOU!!</a:t>
            </a:r>
            <a:br/>
          </a:p>
        </p:txBody>
      </p:sp>
    </p:spTree>
  </p:cSld>
  <p:clrMapOvr>
    <a:masterClrMapping/>
  </p:clrMapOvr>
</p:sld>
</file>

<file path=ppt/slides/slide4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FRONT OF YOU! FRONT OF YOU!</a:t>
            </a:r>
            <a:br/>
          </a:p>
        </p:txBody>
      </p:sp>
    </p:spTree>
  </p:cSld>
  <p:clrMapOvr>
    <a:masterClrMapping/>
  </p:clrMapOvr>
</p:sld>
</file>

<file path=ppt/slides/slide4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a:t>
            </a:r>
            <a:r>
              <a:t> WHAT YOU WANT!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THEY’RE JUST LIKE THAT COUPLE FROM “TITANIC!”
</a:t>
            </a:r>
          </a:p>
        </p:txBody>
      </p:sp>
    </p:spTree>
  </p:cSld>
  <p:clrMapOvr>
    <a:masterClrMapping/>
  </p:clrMapOvr>
</p:sld>
</file>

<file path=ppt/slides/slide4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4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4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YOU WANT!</a:t>
            </a:r>
            <a:br/>
          </a:p>
        </p:txBody>
      </p:sp>
    </p:spTree>
  </p:cSld>
  <p:clrMapOvr>
    <a:masterClrMapping/>
  </p:clrMapOvr>
</p:sld>
</file>

<file path=ppt/slides/slide4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4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4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4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Hello, I’m EMMET:  Forrest. Class of aught five. Represent. Welcome to the hallowed halls of Harvard
</a:t>
            </a:r>
          </a:p>
        </p:txBody>
      </p:sp>
    </p:spTree>
  </p:cSld>
  <p:clrMapOvr>
    <a:masterClrMapping/>
  </p:clrMapOvr>
</p:sld>
</file>

<file path=ppt/slides/slide4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Law. I know firsthand how hard you’ve all worked to be here today, so let’s go around and share a bit</a:t>
            </a:r>
            <a:br/>
          </a:p>
        </p:txBody>
      </p:sp>
    </p:spTree>
  </p:cSld>
  <p:clrMapOvr>
    <a:masterClrMapping/>
  </p:clrMapOvr>
</p:sld>
</file>

<file path=ppt/slides/slide4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about yourselves.</a:t>
            </a:r>
            <a:br/>
          </a:p>
        </p:txBody>
      </p:sp>
    </p:spTree>
  </p:cSld>
  <p:clrMapOvr>
    <a:masterClrMapping/>
  </p:clrMapOvr>
</p:sld>
</file>

<file path=ppt/slides/slide4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AARON:</a:t>
            </a:r>
            <a:r>
              <a:t> Aaron Schultz.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...ONLY NO ONE DIES.</a:t>
            </a:r>
            <a:br/>
          </a:p>
        </p:txBody>
      </p:sp>
    </p:spTree>
  </p:cSld>
  <p:clrMapOvr>
    <a:masterClrMapping/>
  </p:clrMapOvr>
</p:sld>
</file>

<file path=ppt/slides/slide4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WON A FULBRIGHT AND A RHODES. I WRITE FINANCIAL SOFTWARE CODES.</a:t>
            </a:r>
            <a:br/>
          </a:p>
        </p:txBody>
      </p:sp>
    </p:spTree>
  </p:cSld>
  <p:clrMapOvr>
    <a:masterClrMapping/>
  </p:clrMapOvr>
</p:sld>
</file>

<file path=ppt/slides/slide4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THAT’S A CHALLENGE I’VE OUTGROWN--HOW MANY YACHTS CAN ONE MAN OWN?</a:t>
            </a:r>
            <a:br/>
          </a:p>
        </p:txBody>
      </p:sp>
    </p:spTree>
  </p:cSld>
  <p:clrMapOvr>
    <a:masterClrMapping/>
  </p:clrMapOvr>
</p:sld>
</file>

<file path=ppt/slides/slide4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 SAY THAT I’M A POMPOUS CREEP. SOMEHOW I DON’T LOSE THAT MUCH SLEEP.</a:t>
            </a:r>
            <a:br/>
          </a:p>
        </p:txBody>
      </p:sp>
    </p:spTree>
  </p:cSld>
  <p:clrMapOvr>
    <a:masterClrMapping/>
  </p:clrMapOvr>
</p:sld>
</file>

<file path=ppt/slides/slide4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BOTHER WITH FALSE MODESTY?</a:t>
            </a:r>
            <a:br/>
          </a:p>
        </p:txBody>
      </p:sp>
    </p:spTree>
  </p:cSld>
  <p:clrMapOvr>
    <a:masterClrMapping/>
  </p:clrMapOvr>
</p:sld>
</file>

<file path=ppt/slides/slide4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HARVARD'S THE PERFECT PLACE FOR ME.</a:t>
            </a:r>
            <a:br/>
          </a:p>
        </p:txBody>
      </p:sp>
    </p:spTree>
  </p:cSld>
  <p:clrMapOvr>
    <a:masterClrMapping/>
  </p:clrMapOvr>
</p:sld>
</file>

<file path=ppt/slides/slide4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EMMET/STUDENTS:</a:t>
            </a:r>
            <a:r>
              <a:t>  PRETTY IMPRESSIVE. GOOD TO KNOW.
</a:t>
            </a:r>
          </a:p>
        </p:txBody>
      </p:sp>
    </p:spTree>
  </p:cSld>
  <p:clrMapOvr>
    <a:masterClrMapping/>
  </p:clrMapOvr>
</p:sld>
</file>

<file path=ppt/slides/slide4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WELCOME TO HARVARD.
</a:t>
            </a:r>
          </a:p>
        </p:txBody>
      </p:sp>
    </p:spTree>
  </p:cSld>
  <p:clrMapOvr>
    <a:masterClrMapping/>
  </p:clrMapOvr>
</p:sld>
</file>

<file path=ppt/slides/slide4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PADAMADAN:</a:t>
            </a:r>
            <a:r>
              <a:t> WASSUP.
</a:t>
            </a:r>
          </a:p>
        </p:txBody>
      </p:sp>
    </p:spTree>
  </p:cSld>
  <p:clrMapOvr>
    <a:masterClrMapping/>
  </p:clrMapOvr>
</p:sld>
</file>

<file path=ppt/slides/slide4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YO.
</a:t>
            </a:r>
          </a:p>
        </p:txBody>
      </p:sp>
    </p:spTree>
  </p:cSld>
  <p:clrMapOvr>
    <a:masterClrMapping/>
  </p:clrMapOvr>
</p:sld>
</file>

<file path=ppt/slides/slide4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PADAMADAN:</a:t>
            </a:r>
            <a:r>
              <a:t> Sundeep Agrawal Padamadan. But you may call me “Your Majesty.”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NUS/KATE:</a:t>
            </a:r>
            <a:r>
              <a:t> OMIGOD 
</a:t>
            </a:r>
          </a:p>
        </p:txBody>
      </p:sp>
    </p:spTree>
  </p:cSld>
  <p:clrMapOvr>
    <a:masterClrMapping/>
  </p:clrMapOvr>
</p:sld>
</file>

<file path=ppt/slides/slide4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MY COUNTRY MY WORD WAS LAW, BUT THEN I FLEE</a:t>
            </a:r>
            <a:br/>
          </a:p>
        </p:txBody>
      </p:sp>
    </p:spTree>
  </p:cSld>
  <p:clrMapOvr>
    <a:masterClrMapping/>
  </p:clrMapOvr>
</p:sld>
</file>

<file path=ppt/slides/slide4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BECAUSE OF STUPID COUP D’ETAT. BUT HERE, I LEARNED.</a:t>
            </a:r>
            <a:br/>
          </a:p>
        </p:txBody>
      </p:sp>
    </p:spTree>
  </p:cSld>
  <p:clrMapOvr>
    <a:masterClrMapping/>
  </p:clrMapOvr>
</p:sld>
</file>

<file path=ppt/slides/slide4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MADE NEW FRIENDS. AND SOON, RETURN</a:t>
            </a:r>
            <a:br/>
          </a:p>
        </p:txBody>
      </p:sp>
    </p:spTree>
  </p:cSld>
  <p:clrMapOvr>
    <a:masterClrMapping/>
  </p:clrMapOvr>
</p:sld>
</file>

<file path=ppt/slides/slide4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BULLETPROOF MERCEDES BENZ.</a:t>
            </a:r>
            <a:br/>
          </a:p>
        </p:txBody>
      </p:sp>
    </p:spTree>
  </p:cSld>
  <p:clrMapOvr>
    <a:masterClrMapping/>
  </p:clrMapOvr>
</p:sld>
</file>

<file path=ppt/slides/slide4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EMMET/STUDENTS:</a:t>
            </a:r>
            <a:r>
              <a:t> PRETTY IMPRESSIVE.  GOOD TO KNOW.
</a:t>
            </a:r>
          </a:p>
        </p:txBody>
      </p:sp>
    </p:spTree>
  </p:cSld>
  <p:clrMapOvr>
    <a:masterClrMapping/>
  </p:clrMapOvr>
</p:sld>
</file>

<file path=ppt/slides/slide4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WELCOME TO H—
</a:t>
            </a:r>
          </a:p>
        </p:txBody>
      </p:sp>
    </p:spTree>
  </p:cSld>
  <p:clrMapOvr>
    <a:masterClrMapping/>
  </p:clrMapOvr>
</p:sld>
</file>

<file path=ppt/slides/slide4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Enid Hoopes.
</a:t>
            </a:r>
          </a:p>
        </p:txBody>
      </p:sp>
    </p:spTree>
  </p:cSld>
  <p:clrMapOvr>
    <a:masterClrMapping/>
  </p:clrMapOvr>
</p:sld>
</file>

<file path=ppt/slides/slide4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DID THE PEACE CORPS OVERSEAS, INOCULATING REFUGEES</a:t>
            </a:r>
            <a:br/>
          </a:p>
        </p:txBody>
      </p:sp>
    </p:spTree>
  </p:cSld>
  <p:clrMapOvr>
    <a:masterClrMapping/>
  </p:clrMapOvr>
</p:sld>
</file>

<file path=ppt/slides/slide4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FAMILY CLINICS THAT I BUILT MYSELF FROM MUD AND TREES.</a:t>
            </a:r>
            <a:br/>
          </a:p>
        </p:txBody>
      </p:sp>
    </p:spTree>
  </p:cSld>
  <p:clrMapOvr>
    <a:masterClrMapping/>
  </p:clrMapOvr>
</p:sld>
</file>

<file path=ppt/slides/slide4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FOUGHT TO CLEAN UP THEIR LAGOONS AND SAVE THEIR RARE ENDANGERED LOONS</a:t>
            </a: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GOT TEARS COMING OUT OF MY NOSE!</a:t>
            </a:r>
            <a:b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Two, three, four!</a:t>
            </a:r>
            <a:br/>
          </a:p>
        </p:txBody>
      </p:sp>
    </p:spTree>
  </p:cSld>
  <p:clrMapOvr>
    <a:masterClrMapping/>
  </p:clrMapOvr>
</p:sld>
</file>

<file path=ppt/slides/slide5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THEN LED A PROTEST MARCH AGAINST INSENSITIVE CARTOONS.</a:t>
            </a:r>
            <a:br/>
          </a:p>
        </p:txBody>
      </p:sp>
    </p:spTree>
  </p:cSld>
  <p:clrMapOvr>
    <a:masterClrMapping/>
  </p:clrMapOvr>
</p:sld>
</file>

<file path=ppt/slides/slide5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EMMET/STUDENTS:</a:t>
            </a:r>
            <a:r>
              <a:t> PRETTY IMPRESSIVE.  GOOD—
</a:t>
            </a:r>
          </a:p>
        </p:txBody>
      </p:sp>
    </p:spTree>
  </p:cSld>
  <p:clrMapOvr>
    <a:masterClrMapping/>
  </p:clrMapOvr>
</p:sld>
</file>

<file path=ppt/slides/slide5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BUT NOW I'M ON THE LEGAL TRACK,
</a:t>
            </a:r>
          </a:p>
        </p:txBody>
      </p:sp>
    </p:spTree>
  </p:cSld>
  <p:clrMapOvr>
    <a:masterClrMapping/>
  </p:clrMapOvr>
</p:sld>
</file>

<file path=ppt/slides/slide5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BECAUSE THIS COUNTRY'S OUT OF WHACK, AND ONLY WOMEN HAVE THE GUTS TO GO AND TAKE IT BACK.</a:t>
            </a:r>
            <a:br/>
          </a:p>
        </p:txBody>
      </p:sp>
    </p:spTree>
  </p:cSld>
  <p:clrMapOvr>
    <a:masterClrMapping/>
  </p:clrMapOvr>
</p:sld>
</file>

<file path=ppt/slides/slide5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MAKE THE GOVERNMENT COME CLEAN, AND GET MORE PEOPLE VOTING GREEN,</a:t>
            </a:r>
            <a:br/>
          </a:p>
        </p:txBody>
      </p:sp>
    </p:spTree>
  </p:cSld>
  <p:clrMapOvr>
    <a:masterClrMapping/>
  </p:clrMapOvr>
</p:sld>
</file>

<file path=ppt/slides/slide5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REALLY STICK IT TO THE PHALLOCENTRIC WAR MACHINE.</a:t>
            </a:r>
            <a:br/>
          </a:p>
        </p:txBody>
      </p:sp>
    </p:spTree>
  </p:cSld>
  <p:clrMapOvr>
    <a:masterClrMapping/>
  </p:clrMapOvr>
</p:sld>
</file>

<file path=ppt/slides/slide5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love your top! It’s so fatigue chic. So how psyched are you guys? Our first day at Harvard Law.
</a:t>
            </a:r>
          </a:p>
        </p:txBody>
      </p:sp>
    </p:spTree>
  </p:cSld>
  <p:clrMapOvr>
    <a:masterClrMapping/>
  </p:clrMapOvr>
</p:sld>
</file>

<file path=ppt/slides/slide5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Hi. I’m Ellle Woods. And this is Bruiser Woods.</a:t>
            </a:r>
            <a:br/>
          </a:p>
        </p:txBody>
      </p:sp>
    </p:spTree>
  </p:cSld>
  <p:clrMapOvr>
    <a:masterClrMapping/>
  </p:clrMapOvr>
</p:sld>
</file>

<file path=ppt/slides/slide5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Enid.
</a:t>
            </a:r>
          </a:p>
        </p:txBody>
      </p:sp>
    </p:spTree>
  </p:cSld>
  <p:clrMapOvr>
    <a:masterClrMapping/>
  </p:clrMapOvr>
</p:sld>
</file>

<file path=ppt/slides/slide5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my god, we both have names that start with an E!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GIRLS reach ELLE’S door and begin the traditional Delta Nu</a:t>
            </a:r>
            <a:br/>
          </a:p>
        </p:txBody>
      </p:sp>
    </p:spTree>
  </p:cSld>
  <p:clrMapOvr>
    <a:masterClrMapping/>
  </p:clrMapOvr>
</p:sld>
</file>

<file path=ppt/slides/slide5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Oh my god, we're, like, practically twins!
</a:t>
            </a:r>
          </a:p>
        </p:txBody>
      </p:sp>
    </p:spTree>
  </p:cSld>
  <p:clrMapOvr>
    <a:masterClrMapping/>
  </p:clrMapOvr>
</p:sld>
</file>

<file path=ppt/slides/slide5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We’re just going around the circle…tell us something about yourself.
</a:t>
            </a:r>
          </a:p>
        </p:txBody>
      </p:sp>
    </p:spTree>
  </p:cSld>
  <p:clrMapOvr>
    <a:masterClrMapping/>
  </p:clrMapOvr>
</p:sld>
</file>

<file path=ppt/slides/slide5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Me? Okay. So I’m a Gemini with a double Capricorn moon and I have a Bachelors from UCLA where I
</a:t>
            </a:r>
          </a:p>
        </p:txBody>
      </p:sp>
    </p:spTree>
  </p:cSld>
  <p:clrMapOvr>
    <a:masterClrMapping/>
  </p:clrMapOvr>
</p:sld>
</file>

<file path=ppt/slides/slide5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was president of Delta Nu Sorority. I was also Sig Ep Sweetheart and founded the charity Shop for a Cause.</a:t>
            </a:r>
            <a:br/>
          </a:p>
        </p:txBody>
      </p:sp>
    </p:spTree>
  </p:cSld>
  <p:clrMapOvr>
    <a:masterClrMapping/>
  </p:clrMapOvr>
</p:sld>
</file>

<file path=ppt/slides/slide5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Huh.
</a:t>
            </a:r>
          </a:p>
        </p:txBody>
      </p:sp>
    </p:spTree>
  </p:cSld>
  <p:clrMapOvr>
    <a:masterClrMapping/>
  </p:clrMapOvr>
</p:sld>
</file>

<file path=ppt/slides/slide5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And just last week at Fred Segal, I talked Beyonce out of buying a truly heinous cable-knit tube top.
</a:t>
            </a:r>
          </a:p>
        </p:txBody>
      </p:sp>
    </p:spTree>
  </p:cSld>
  <p:clrMapOvr>
    <a:masterClrMapping/>
  </p:clrMapOvr>
</p:sld>
</file>

<file path=ppt/slides/slide5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Whoever said tangerine is the new pink is seriously deranged.</a:t>
            </a:r>
            <a:br/>
          </a:p>
        </p:txBody>
      </p:sp>
    </p:spTree>
  </p:cSld>
  <p:clrMapOvr>
    <a:masterClrMapping/>
  </p:clrMapOvr>
</p:sld>
</file>

<file path=ppt/slides/slide5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did not know that.
</a:t>
            </a:r>
          </a:p>
        </p:txBody>
      </p:sp>
    </p:spTree>
  </p:cSld>
  <p:clrMapOvr>
    <a:masterClrMapping/>
  </p:clrMapOvr>
</p:sld>
</file>

<file path=ppt/slides/slide5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Anyone know where I can find Criminal Law 101 with Professor CALLAHAN? And Warner Huntington III?
</a:t>
            </a:r>
          </a:p>
        </p:txBody>
      </p:sp>
    </p:spTree>
  </p:cSld>
  <p:clrMapOvr>
    <a:masterClrMapping/>
  </p:clrMapOvr>
</p:sld>
</file>

<file path=ppt/slides/slide5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Well, we’re all heading there, so I’m sure someone would be happy to—…show you?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Engagement Chorale.</a:t>
            </a:r>
            <a:br/>
          </a:p>
        </p:txBody>
      </p:sp>
    </p:spTree>
  </p:cSld>
  <p:clrMapOvr>
    <a:masterClrMapping/>
  </p:clrMapOvr>
</p:sld>
</file>

<file path=ppt/slides/slide5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in Hauser. Over there, second building on the left.</a:t>
            </a:r>
            <a:br/>
          </a:p>
        </p:txBody>
      </p:sp>
    </p:spTree>
  </p:cSld>
  <p:clrMapOvr>
    <a:masterClrMapping/>
  </p:clrMapOvr>
</p:sld>
</file>

<file path=ppt/slides/slide5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a:t>
            </a:r>
          </a:p>
        </p:txBody>
      </p:sp>
    </p:spTree>
  </p:cSld>
  <p:clrMapOvr>
    <a:masterClrMapping/>
  </p:clrMapOvr>
</p:sld>
</file>

<file path=ppt/slides/slide5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But I don’t think dogs are exactly allowed in class.
</a:t>
            </a:r>
          </a:p>
        </p:txBody>
      </p:sp>
    </p:spTree>
  </p:cSld>
  <p:clrMapOvr>
    <a:masterClrMapping/>
  </p:clrMapOvr>
</p:sld>
</file>

<file path=ppt/slides/slide5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Bruiser’s not a dog. Bruiser’s family. I’ll just drop him off at my room. He’d be happier there
</a:t>
            </a:r>
          </a:p>
        </p:txBody>
      </p:sp>
    </p:spTree>
  </p:cSld>
  <p:clrMapOvr>
    <a:masterClrMapping/>
  </p:clrMapOvr>
</p:sld>
</file>

<file path=ppt/slides/slide5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anyway:</a:t>
            </a:r>
            <a:r>
              <a:t> Bruiser loves Days of Our Lives. I’ll see you later then.
</a:t>
            </a:r>
          </a:p>
        </p:txBody>
      </p:sp>
    </p:spTree>
  </p:cSld>
  <p:clrMapOvr>
    <a:masterClrMapping/>
  </p:clrMapOvr>
</p:sld>
</file>

<file path=ppt/slides/slide5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5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AARON/PADAMADAN/ENID/ MALE STUDENTS/FEMALE STUDENTS:</a:t>
            </a:r>
            <a:r>
              <a:t>
</a:t>
            </a:r>
          </a:p>
        </p:txBody>
      </p:sp>
    </p:spTree>
  </p:cSld>
  <p:clrMapOvr>
    <a:masterClrMapping/>
  </p:clrMapOvr>
</p:sld>
</file>

<file path=ppt/slides/slide5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won a Fulbright                           I did the Peace Corps overseas Harvard’s the perfect      Harvard’s the perfect</a:t>
            </a:r>
            <a:b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“DAUGHTER OF DELTA NU, SOON TO BE FIANCÉE,
</a:t>
            </a:r>
          </a:p>
        </p:txBody>
      </p:sp>
    </p:spTree>
  </p:cSld>
  <p:clrMapOvr>
    <a:masterClrMapping/>
  </p:clrMapOvr>
</p:sld>
</file>

<file path=ppt/slides/slide5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a Rhodes.       In my country           Inoculating refugees              Place for me.           Place for me.</a:t>
            </a:r>
            <a:br/>
          </a:p>
        </p:txBody>
      </p:sp>
    </p:spTree>
  </p:cSld>
  <p:clrMapOvr>
    <a:masterClrMapping/>
  </p:clrMapOvr>
</p:sld>
</file>

<file path=ppt/slides/slide5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write financial   My word was law.        In fam’ly clinics that I built    Harvard’s the perfect   Harvard’s the perfect</a:t>
            </a:r>
            <a:br/>
          </a:p>
        </p:txBody>
      </p:sp>
    </p:spTree>
  </p:cSld>
  <p:clrMapOvr>
    <a:masterClrMapping/>
  </p:clrMapOvr>
</p:sld>
</file>

<file path=ppt/slides/slide5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software codes.     But then I flee         Myself from mud and trees         Place for…              Place for…</a:t>
            </a:r>
            <a:br/>
          </a:p>
        </p:txBody>
      </p:sp>
    </p:spTree>
  </p:cSld>
  <p:clrMapOvr>
    <a:masterClrMapping/>
  </p:clrMapOvr>
</p:sld>
</file>

<file path=ppt/slides/slide5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bother with And Harvard’s the           Harvard’s the perfect place,</a:t>
            </a:r>
            <a:br/>
          </a:p>
        </p:txBody>
      </p:sp>
    </p:spTree>
  </p:cSld>
  <p:clrMapOvr>
    <a:masterClrMapping/>
  </p:clrMapOvr>
</p:sld>
</file>

<file path=ppt/slides/slide5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False modesty.      Perfect place for…      For…Harvard’s the perfect</a:t>
            </a:r>
            <a:br/>
          </a:p>
        </p:txBody>
      </p:sp>
    </p:spTree>
  </p:cSld>
  <p:clrMapOvr>
    <a:masterClrMapping/>
  </p:clrMapOvr>
</p:sld>
</file>

<file path=ppt/slides/slide5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Place for me.Harvard’s the perfectPlace for…</a:t>
            </a:r>
            <a:br/>
          </a:p>
        </p:txBody>
      </p:sp>
    </p:spTree>
  </p:cSld>
  <p:clrMapOvr>
    <a:masterClrMapping/>
  </p:clrMapOvr>
</p:sld>
</file>

<file path=ppt/slides/slide5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THAT A MAN CHOSE YOU,</a:t>
            </a:r>
            <a:br/>
          </a:p>
        </p:txBody>
      </p:sp>
    </p:spTree>
  </p:cSld>
  <p:clrMapOvr>
    <a:masterClrMapping/>
  </p:clrMapOvr>
</p:sld>
</file>

<file path=ppt/slides/slide5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Warner!
</a:t>
            </a:r>
          </a:p>
        </p:txBody>
      </p:sp>
    </p:spTree>
  </p:cSld>
  <p:clrMapOvr>
    <a:masterClrMapping/>
  </p:clrMapOvr>
</p:sld>
</file>

<file path=ppt/slides/slide5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STUDENTS/ELLE:</a:t>
            </a:r>
            <a:r>
              <a:t> 
</a:t>
            </a:r>
          </a:p>
        </p:txBody>
      </p:sp>
    </p:spTree>
  </p:cSld>
  <p:clrMapOvr>
    <a:masterClrMapping/>
  </p:clrMapOvr>
</p:sld>
</file>

<file path=ppt/slides/slide5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AH-AH-AH-AH-AH-AH</a:t>
            </a:r>
            <a:br/>
          </a:p>
        </p:txBody>
      </p:sp>
    </p:spTree>
  </p:cSld>
  <p:clrMapOvr>
    <a:masterClrMapping/>
  </p:clrMapOvr>
</p:sld>
</file>

<file path=ppt/slides/slide5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Excuse Me.</a:t>
            </a:r>
            <a:br/>
          </a:p>
        </p:txBody>
      </p:sp>
    </p:spTree>
  </p:cSld>
  <p:clrMapOvr>
    <a:masterClrMapping/>
  </p:clrMapOvr>
</p:sld>
</file>

<file path=ppt/slides/slide5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AH-AH-AH-AH-AH-AH</a:t>
            </a:r>
            <a:br/>
          </a:p>
        </p:txBody>
      </p:sp>
    </p:spTree>
  </p:cSld>
  <p:clrMapOvr>
    <a:masterClrMapping/>
  </p:clrMapOvr>
</p:sld>
</file>

<file path=ppt/slides/slide5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Pardon Me.</a:t>
            </a:r>
            <a:br/>
          </a:p>
        </p:txBody>
      </p:sp>
    </p:spTree>
  </p:cSld>
  <p:clrMapOvr>
    <a:masterClrMapping/>
  </p:clrMapOvr>
</p:sld>
</file>

<file path=ppt/slides/slide5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AH-AH-AH-AH-AH</a:t>
            </a:r>
            <a:br/>
          </a:p>
        </p:txBody>
      </p:sp>
    </p:spTree>
  </p:cSld>
  <p:clrMapOvr>
    <a:masterClrMapping/>
  </p:clrMapOvr>
</p:sld>
</file>

<file path=ppt/slides/slide5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Coming through.</a:t>
            </a:r>
            <a:br/>
          </a:p>
        </p:txBody>
      </p:sp>
    </p:spTree>
  </p:cSld>
  <p:clrMapOvr>
    <a:masterClrMapping/>
  </p:clrMapOvr>
</p:sld>
</file>

<file path=ppt/slides/slide5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HARVARD’S THE PERFECT PLACE FOR ME.</a:t>
            </a:r>
            <a:br/>
          </a:p>
        </p:txBody>
      </p:sp>
    </p:spTree>
  </p:cSld>
  <p:clrMapOvr>
    <a:masterClrMapping/>
  </p:clrMapOvr>
</p:sld>
</file>

<file path=ppt/slides/slide5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PRETTY IMPRESSIVE. GOOD TO KNOW.</a:t>
            </a:r>
            <a:b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LIFE BEGINS TODAY.</a:t>
            </a:r>
            <a:br/>
          </a:p>
        </p:txBody>
      </p:sp>
    </p:spTree>
  </p:cSld>
  <p:clrMapOvr>
    <a:masterClrMapping/>
  </p:clrMapOvr>
</p:sld>
</file>

<file path=ppt/slides/slide5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WELCOME TO HARVARD.</a:t>
            </a:r>
            <a:br/>
          </a:p>
        </p:txBody>
      </p:sp>
    </p:spTree>
  </p:cSld>
  <p:clrMapOvr>
    <a:masterClrMapping/>
  </p:clrMapOvr>
</p:sld>
</file>

<file path=ppt/slides/slide5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a:t>
            </a:r>
          </a:p>
        </p:txBody>
      </p:sp>
    </p:spTree>
  </p:cSld>
  <p:clrMapOvr>
    <a:masterClrMapping/>
  </p:clrMapOvr>
</p:sld>
</file>

<file path=ppt/slides/slide5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Ohmigod, Warner! That’s so weird, I totally forgot you go here!
</a:t>
            </a:r>
          </a:p>
        </p:txBody>
      </p:sp>
    </p:spTree>
  </p:cSld>
  <p:clrMapOvr>
    <a:masterClrMapping/>
  </p:clrMapOvr>
</p:sld>
</file>

<file path=ppt/slides/slide5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What are you doing here?
</a:t>
            </a:r>
          </a:p>
        </p:txBody>
      </p:sp>
    </p:spTree>
  </p:cSld>
  <p:clrMapOvr>
    <a:masterClrMapping/>
  </p:clrMapOvr>
</p:sld>
</file>

<file path=ppt/slides/slide5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go here.
</a:t>
            </a:r>
          </a:p>
        </p:txBody>
      </p:sp>
    </p:spTree>
  </p:cSld>
  <p:clrMapOvr>
    <a:masterClrMapping/>
  </p:clrMapOvr>
</p:sld>
</file>

<file path=ppt/slides/slide5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You got in to Harvard?
</a:t>
            </a:r>
          </a:p>
        </p:txBody>
      </p:sp>
    </p:spTree>
  </p:cSld>
  <p:clrMapOvr>
    <a:masterClrMapping/>
  </p:clrMapOvr>
</p:sld>
</file>

<file path=ppt/slides/slide5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Like it’s hard?
</a:t>
            </a:r>
          </a:p>
        </p:txBody>
      </p:sp>
    </p:spTree>
  </p:cSld>
  <p:clrMapOvr>
    <a:masterClrMapping/>
  </p:clrMapOvr>
</p:sld>
</file>

<file path=ppt/slides/slide5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 think this is yours. Woods, comma, Elle …
</a:t>
            </a:r>
          </a:p>
        </p:txBody>
      </p:sp>
    </p:spTree>
  </p:cSld>
  <p:clrMapOvr>
    <a:masterClrMapping/>
  </p:clrMapOvr>
</p:sld>
</file>

<file path=ppt/slides/slide5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Is this my social agenda?
</a:t>
            </a:r>
          </a:p>
        </p:txBody>
      </p:sp>
    </p:spTree>
  </p:cSld>
  <p:clrMapOvr>
    <a:masterClrMapping/>
  </p:clrMapOvr>
</p:sld>
</file>

<file path=ppt/slides/slide5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No, your academic roster.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MAKE HIM A HAPPY HOME.</a:t>
            </a:r>
            <a:br/>
          </a:p>
        </p:txBody>
      </p:sp>
    </p:spTree>
  </p:cSld>
  <p:clrMapOvr>
    <a:masterClrMapping/>
  </p:clrMapOvr>
</p:sld>
</file>

<file path=ppt/slides/slide5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Right. There’s that. Let’s totally catch up after class.
</a:t>
            </a:r>
          </a:p>
        </p:txBody>
      </p:sp>
    </p:spTree>
  </p:cSld>
  <p:clrMapOvr>
    <a:masterClrMapping/>
  </p:clrMapOvr>
</p:sld>
</file>

<file path=ppt/slides/slide5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Who is she?
</a:t>
            </a:r>
          </a:p>
        </p:txBody>
      </p:sp>
    </p:spTree>
  </p:cSld>
  <p:clrMapOvr>
    <a:masterClrMapping/>
  </p:clrMapOvr>
</p:sld>
</file>

<file path=ppt/slides/slide5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My ex-girlfriend.
</a:t>
            </a:r>
          </a:p>
        </p:txBody>
      </p:sp>
    </p:spTree>
  </p:cSld>
  <p:clrMapOvr>
    <a:masterClrMapping/>
  </p:clrMapOvr>
</p:sld>
</file>

<file path=ppt/slides/slide5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5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All that pink you’re wearing. Is that even legal?
</a:t>
            </a:r>
          </a:p>
        </p:txBody>
      </p:sp>
    </p:spTree>
  </p:cSld>
  <p:clrMapOvr>
    <a:masterClrMapping/>
  </p:clrMapOvr>
</p:sld>
</file>

<file path=ppt/slides/slide5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Pink’s my signature color.
</a:t>
            </a:r>
          </a:p>
        </p:txBody>
      </p:sp>
    </p:spTree>
  </p:cSld>
  <p:clrMapOvr>
    <a:masterClrMapping/>
  </p:clrMapOvr>
</p:sld>
</file>

<file path=ppt/slides/slide5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So I gathered.
</a:t>
            </a:r>
          </a:p>
        </p:txBody>
      </p:sp>
    </p:spTree>
  </p:cSld>
  <p:clrMapOvr>
    <a:masterClrMapping/>
  </p:clrMapOvr>
</p:sld>
</file>

<file path=ppt/slides/slide5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Everyone take your seats. Callahan should be here any second.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WASTE NOT HIS HARD-EARNED WAGE.</a:t>
            </a:r>
            <a:br/>
          </a:p>
        </p:txBody>
      </p:sp>
    </p:spTree>
  </p:cSld>
  <p:clrMapOvr>
    <a:masterClrMapping/>
  </p:clrMapOvr>
</p:sld>
</file>

<file path=ppt/slides/slide5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Three years ago I was sitting right where you’re sitting and I’d heard the same rumors I’m sure you’ve</a:t>
            </a:r>
            <a:br/>
          </a:p>
        </p:txBody>
      </p:sp>
    </p:spTree>
  </p:cSld>
  <p:clrMapOvr>
    <a:masterClrMapping/>
  </p:clrMapOvr>
</p:sld>
</file>

<file path=ppt/slides/slide5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heard too. Callahan’s ruthless, he bathes in the blood of sheep, blahblahblah. Only partly true. What you</a:t>
            </a:r>
            <a:br/>
          </a:p>
        </p:txBody>
      </p:sp>
    </p:spTree>
  </p:cSld>
  <p:clrMapOvr>
    <a:masterClrMapping/>
  </p:clrMapOvr>
</p:sld>
</file>

<file path=ppt/slides/slide5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really need to know is --</a:t>
            </a:r>
            <a:br/>
          </a:p>
        </p:txBody>
      </p:sp>
    </p:spTree>
  </p:cSld>
  <p:clrMapOvr>
    <a:masterClrMapping/>
  </p:clrMapOvr>
</p:sld>
</file>

<file path=ppt/slides/slide5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—you have the right to remain silent. Anything you say will be used against you.
</a:t>
            </a:r>
          </a:p>
        </p:txBody>
      </p:sp>
    </p:spTree>
  </p:cSld>
  <p:clrMapOvr>
    <a:masterClrMapping/>
  </p:clrMapOvr>
</p:sld>
</file>

<file path=ppt/slides/slide5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5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5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NOW WHEN YOU CHOOSE A LAW CAREER,
</a:t>
            </a:r>
          </a:p>
        </p:txBody>
      </p:sp>
    </p:spTree>
  </p:cSld>
  <p:clrMapOvr>
    <a:masterClrMapping/>
  </p:clrMapOvr>
</p:sld>
</file>

<file path=ppt/slides/slide5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MOMENT YOU EMBARK;</a:t>
            </a:r>
            <a:br/>
          </a:p>
        </p:txBody>
      </p:sp>
    </p:spTree>
  </p:cSld>
  <p:clrMapOvr>
    <a:masterClrMapping/>
  </p:clrMapOvr>
</p:sld>
</file>

<file path=ppt/slides/slide5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THERE IS THAT JOKE YOU’RE BOUND TO HEAR:</a:t>
            </a:r>
            <a:r>
              <a:t>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SO HE DOES NOT ROAM,</a:t>
            </a:r>
            <a:br/>
          </a:p>
        </p:txBody>
      </p:sp>
    </p:spTree>
  </p:cSld>
  <p:clrMapOvr>
    <a:masterClrMapping/>
  </p:clrMapOvr>
</p:sld>
</file>

<file path=ppt/slides/slide5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LAWYER IS A SHARK.”</a:t>
            </a:r>
            <a:br/>
          </a:p>
        </p:txBody>
      </p:sp>
    </p:spTree>
  </p:cSld>
  <p:clrMapOvr>
    <a:masterClrMapping/>
  </p:clrMapOvr>
</p:sld>
</file>

<file path=ppt/slides/slide5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IGNORE THAT. IT’S SIMPLISTIC AND IT’S DUMB.</a:t>
            </a:r>
            <a:br/>
          </a:p>
        </p:txBody>
      </p:sp>
    </p:spTree>
  </p:cSld>
  <p:clrMapOvr>
    <a:masterClrMapping/>
  </p:clrMapOvr>
</p:sld>
</file>

<file path=ppt/slides/slide5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ONLY SOME OF YOU WILL TURN OUT SHARKS, JUST SOME.</a:t>
            </a:r>
            <a:br/>
          </a:p>
        </p:txBody>
      </p:sp>
    </p:spTree>
  </p:cSld>
  <p:clrMapOvr>
    <a:masterClrMapping/>
  </p:clrMapOvr>
</p:sld>
</file>

<file path=ppt/slides/slide5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REST… ARE CHUM.</a:t>
            </a:r>
            <a:br/>
          </a:p>
        </p:txBody>
      </p:sp>
    </p:spTree>
  </p:cSld>
  <p:clrMapOvr>
    <a:masterClrMapping/>
  </p:clrMapOvr>
</p:sld>
</file>

<file path=ppt/slides/slide5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OUR TOPIC IS</a:t>
            </a:r>
            <a:br/>
          </a:p>
        </p:txBody>
      </p:sp>
    </p:spTree>
  </p:cSld>
  <p:clrMapOvr>
    <a:masterClrMapping/>
  </p:clrMapOvr>
</p:sld>
</file>

<file path=ppt/slides/slide5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BLOOD IN THE WATER.</a:t>
            </a:r>
            <a:br/>
          </a:p>
        </p:txBody>
      </p:sp>
    </p:spTree>
  </p:cSld>
  <p:clrMapOvr>
    <a:masterClrMapping/>
  </p:clrMapOvr>
</p:sld>
</file>

<file path=ppt/slides/slide5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KIDS, IT’S TIME YOU FACED:</a:t>
            </a:r>
            <a:r>
              <a:t>
</a:t>
            </a:r>
          </a:p>
        </p:txBody>
      </p:sp>
    </p:spTree>
  </p:cSld>
  <p:clrMapOvr>
    <a:masterClrMapping/>
  </p:clrMapOvr>
</p:sld>
</file>

<file path=ppt/slides/slide5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LAW SCHOOL IS A WASTE --</a:t>
            </a:r>
            <a:br/>
          </a:p>
        </p:txBody>
      </p:sp>
    </p:spTree>
  </p:cSld>
  <p:clrMapOvr>
    <a:masterClrMapping/>
  </p:clrMapOvr>
</p:sld>
</file>

<file path=ppt/slides/slide5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YES. UNLESS YOU ACQUIRE A TASTE FOR</a:t>
            </a:r>
            <a:br/>
          </a:p>
        </p:txBody>
      </p:sp>
    </p:spTree>
  </p:cSld>
  <p:clrMapOvr>
    <a:masterClrMapping/>
  </p:clrMapOvr>
</p:sld>
</file>

<file path=ppt/slides/slide5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BLOOD IN THE WATER.</a:t>
            </a:r>
            <a:b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STRIVE NOT TO LOOK YOUR AGE.</a:t>
            </a:r>
            <a:br/>
          </a:p>
        </p:txBody>
      </p:sp>
    </p:spTree>
  </p:cSld>
  <p:clrMapOvr>
    <a:masterClrMapping/>
  </p:clrMapOvr>
</p:sld>
</file>

<file path=ppt/slides/slide5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DARK AND RED AND RAW.</a:t>
            </a:r>
            <a:br/>
          </a:p>
        </p:txBody>
      </p:sp>
    </p:spTree>
  </p:cSld>
  <p:clrMapOvr>
    <a:masterClrMapping/>
  </p:clrMapOvr>
</p:sld>
</file>

<file path=ppt/slides/slide5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NOTHING UNTIL</a:t>
            </a:r>
            <a:br/>
          </a:p>
        </p:txBody>
      </p:sp>
    </p:spTree>
  </p:cSld>
  <p:clrMapOvr>
    <a:masterClrMapping/>
  </p:clrMapOvr>
</p:sld>
</file>

<file path=ppt/slides/slide5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THRILL OF THE KILL</a:t>
            </a:r>
            <a:br/>
          </a:p>
        </p:txBody>
      </p:sp>
    </p:spTree>
  </p:cSld>
  <p:clrMapOvr>
    <a:masterClrMapping/>
  </p:clrMapOvr>
</p:sld>
</file>

<file path=ppt/slides/slide5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BECOMES YOUR ONLY LAW.</a:t>
            </a:r>
            <a:br/>
          </a:p>
        </p:txBody>
      </p:sp>
    </p:spTree>
  </p:cSld>
  <p:clrMapOvr>
    <a:masterClrMapping/>
  </p:clrMapOvr>
</p:sld>
</file>

<file path=ppt/slides/slide5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Mr....Schultz, hypothetical question:</a:t>
            </a:r>
            <a:r>
              <a:t> Would you be willing to defend the following banker accused of
</a:t>
            </a:r>
          </a:p>
        </p:txBody>
      </p:sp>
    </p:spTree>
  </p:cSld>
  <p:clrMapOvr>
    <a:masterClrMapping/>
  </p:clrMapOvr>
</p:sld>
</file>

<file path=ppt/slides/slide5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fraud...  A KIND OLD GRANDMA TOOK HER SAVINGS AND SHE SENT IT</a:t>
            </a:r>
            <a:br/>
          </a:p>
        </p:txBody>
      </p:sp>
    </p:spTree>
  </p:cSld>
  <p:clrMapOvr>
    <a:masterClrMapping/>
  </p:clrMapOvr>
</p:sld>
</file>

<file path=ppt/slides/slide5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OFF TO YOUR CLIENT. ALL SHE SAVED SINCE SHE WAS BORN.</a:t>
            </a:r>
            <a:br/>
          </a:p>
        </p:txBody>
      </p:sp>
    </p:spTree>
  </p:cSld>
  <p:clrMapOvr>
    <a:masterClrMapping/>
  </p:clrMapOvr>
</p:sld>
</file>

<file path=ppt/slides/slide5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WELL, HE PROMISED TO INVEST IT, BUT HE SPENT IT.</a:t>
            </a:r>
            <a:br/>
          </a:p>
        </p:txBody>
      </p:sp>
    </p:spTree>
  </p:cSld>
  <p:clrMapOvr>
    <a:masterClrMapping/>
  </p:clrMapOvr>
</p:sld>
</file>

<file path=ppt/slides/slide5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 PROSTITUTES. AND HEROIN. AND PORN.</a:t>
            </a:r>
            <a:br/>
          </a:p>
        </p:txBody>
      </p:sp>
    </p:spTree>
  </p:cSld>
  <p:clrMapOvr>
    <a:masterClrMapping/>
  </p:clrMapOvr>
</p:sld>
</file>

<file path=ppt/slides/slide5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AARON:</a:t>
            </a:r>
            <a:r>
              <a:t> No. I wouldn’t want to take that case!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MAD PROPS! HE’S THE CAMPUS CATCH:</a:t>
            </a:r>
            <a:r>
              <a:t>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STILL, IN YOUR HOUR OF NEED,</a:t>
            </a:r>
            <a:br/>
          </a:p>
        </p:txBody>
      </p:sp>
    </p:spTree>
  </p:cSld>
  <p:clrMapOvr>
    <a:masterClrMapping/>
  </p:clrMapOvr>
</p:sld>
</file>

<file path=ppt/slides/slide6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WRONG! THIS ONE IS A WIN, UNLESS YOU’RE LAZY.
</a:t>
            </a:r>
          </a:p>
        </p:txBody>
      </p:sp>
    </p:spTree>
  </p:cSld>
  <p:clrMapOvr>
    <a:masterClrMapping/>
  </p:clrMapOvr>
</p:sld>
</file>

<file path=ppt/slides/slide6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GRANDMA’S BROKE! SHE’LL HAVE SOME HACK FROM LEGAL AID.</a:t>
            </a:r>
            <a:br/>
          </a:p>
        </p:txBody>
      </p:sp>
    </p:spTree>
  </p:cSld>
  <p:clrMapOvr>
    <a:masterClrMapping/>
  </p:clrMapOvr>
</p:sld>
</file>

<file path=ppt/slides/slide6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PUT HER ON THE STAND AND CALL HER OLD AND CRAZY;</a:t>
            </a:r>
            <a:br/>
          </a:p>
        </p:txBody>
      </p:sp>
    </p:spTree>
  </p:cSld>
  <p:clrMapOvr>
    <a:masterClrMapping/>
  </p:clrMapOvr>
</p:sld>
</file>

<file path=ppt/slides/slide6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GUY GOES FREE, AND HE CAN GET YOU HIGH AND LAID.</a:t>
            </a:r>
            <a:br/>
          </a:p>
        </p:txBody>
      </p:sp>
    </p:spTree>
  </p:cSld>
  <p:clrMapOvr>
    <a:masterClrMapping/>
  </p:clrMapOvr>
</p:sld>
</file>

<file path=ppt/slides/slide6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FOR THE BLOOD IN THE WATER.</a:t>
            </a:r>
            <a:br/>
          </a:p>
        </p:txBody>
      </p:sp>
    </p:spTree>
  </p:cSld>
  <p:clrMapOvr>
    <a:masterClrMapping/>
  </p:clrMapOvr>
</p:sld>
</file>

<file path=ppt/slides/slide6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READ YOUR THOMAS HOBBES:</a:t>
            </a:r>
            <a:r>
              <a:t>
</a:t>
            </a:r>
          </a:p>
        </p:txBody>
      </p:sp>
    </p:spTree>
  </p:cSld>
  <p:clrMapOvr>
    <a:masterClrMapping/>
  </p:clrMapOvr>
</p:sld>
</file>

<file path=ppt/slides/slide6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ONLY SPINELESS SNOBS</a:t>
            </a:r>
            <a:br/>
          </a:p>
        </p:txBody>
      </p:sp>
    </p:spTree>
  </p:cSld>
  <p:clrMapOvr>
    <a:masterClrMapping/>
  </p:clrMapOvr>
</p:sld>
</file>

<file path=ppt/slides/slide6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WILL QUARREL WITH THE MORALLY DUBIOUS JOBS.</a:t>
            </a:r>
            <a:br/>
          </a:p>
        </p:txBody>
      </p:sp>
    </p:spTree>
  </p:cSld>
  <p:clrMapOvr>
    <a:masterClrMapping/>
  </p:clrMapOvr>
</p:sld>
</file>

<file path=ppt/slides/slide6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BLOOD IN THE WATER,</a:t>
            </a:r>
            <a:br/>
          </a:p>
        </p:txBody>
      </p:sp>
    </p:spTree>
  </p:cSld>
  <p:clrMapOvr>
    <a:masterClrMapping/>
  </p:clrMapOvr>
</p:sld>
</file>

<file path=ppt/slides/slide6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SCRUPLES ARE A FLAW.</a:t>
            </a:r>
            <a:b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LET IT BE UNDERSTOOD:</a:t>
            </a:r>
            <a:r>
              <a:t>
</a:t>
            </a:r>
          </a:p>
        </p:txBody>
      </p:sp>
    </p:spTree>
  </p:cSld>
  <p:clrMapOvr>
    <a:masterClrMapping/>
  </p:clrMapOvr>
</p:sld>
</file>

<file path=ppt/slides/slide6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Ms...Hoopes, another hypothetical:</a:t>
            </a:r>
            <a:r>
              <a:t> would you be the right lawyer for the following client...?
</a:t>
            </a:r>
          </a:p>
        </p:txBody>
      </p:sp>
    </p:spTree>
  </p:cSld>
  <p:clrMapOvr>
    <a:masterClrMapping/>
  </p:clrMapOvr>
</p:sld>
</file>

<file path=ppt/slides/slide6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SAY THEY OFFER YOU A BUNDLE FOR DEFENDING</a:t>
            </a:r>
            <a:br/>
          </a:p>
        </p:txBody>
      </p:sp>
    </p:spTree>
  </p:cSld>
  <p:clrMapOvr>
    <a:masterClrMapping/>
  </p:clrMapOvr>
</p:sld>
</file>

<file path=ppt/slides/slide6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FAMOUS HIT MAN FOR THE MAFIA ELITE.</a:t>
            </a:r>
            <a:br/>
          </a:p>
        </p:txBody>
      </p:sp>
    </p:spTree>
  </p:cSld>
  <p:clrMapOvr>
    <a:masterClrMapping/>
  </p:clrMapOvr>
</p:sld>
</file>

<file path=ppt/slides/slide6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SEEMS HE MISSED HIS CHOSEN PREY,</a:t>
            </a:r>
            <a:br/>
          </a:p>
        </p:txBody>
      </p:sp>
    </p:spTree>
  </p:cSld>
  <p:clrMapOvr>
    <a:masterClrMapping/>
  </p:clrMapOvr>
</p:sld>
</file>

<file path=ppt/slides/slide6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KILLED A NUN AND DROVE AWAY,</a:t>
            </a:r>
            <a:br/>
          </a:p>
        </p:txBody>
      </p:sp>
    </p:spTree>
  </p:cSld>
  <p:clrMapOvr>
    <a:masterClrMapping/>
  </p:clrMapOvr>
</p:sld>
</file>

<file path=ppt/slides/slide6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RUNNING OVER THREE CUTE PUPPIES IN THE STREET.</a:t>
            </a:r>
            <a:br/>
          </a:p>
        </p:txBody>
      </p:sp>
    </p:spTree>
  </p:cSld>
  <p:clrMapOvr>
    <a:masterClrMapping/>
  </p:clrMapOvr>
</p:sld>
</file>

<file path=ppt/slides/slide6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What you think I wouldn’t defend him just because he’s a typical man?
</a:t>
            </a:r>
          </a:p>
        </p:txBody>
      </p:sp>
    </p:spTree>
  </p:cSld>
  <p:clrMapOvr>
    <a:masterClrMapping/>
  </p:clrMapOvr>
</p:sld>
</file>

<file path=ppt/slides/slide6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Oh, you lesbians think you’re so tough.
</a:t>
            </a:r>
          </a:p>
        </p:txBody>
      </p:sp>
    </p:spTree>
  </p:cSld>
  <p:clrMapOvr>
    <a:masterClrMapping/>
  </p:clrMapOvr>
</p:sld>
</file>

<file path=ppt/slides/slide6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DEAR, I FEAR MY COMMENT HAS OFFENDED.</a:t>
            </a:r>
            <a:br/>
          </a:p>
        </p:txBody>
      </p:sp>
    </p:spTree>
  </p:cSld>
  <p:clrMapOvr>
    <a:masterClrMapping/>
  </p:clrMapOvr>
</p:sld>
</file>

<file path=ppt/slides/slide6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...HARD TO ARGUE, THOUGH, WHEN YOU’RE TOO MAD TO SPEAK.</a:t>
            </a:r>
            <a:b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MAN CAN SUPERSEDE</a:t>
            </a:r>
            <a:br/>
          </a:p>
        </p:txBody>
      </p:sp>
    </p:spTree>
  </p:cSld>
  <p:clrMapOvr>
    <a:masterClrMapping/>
  </p:clrMapOvr>
</p:sld>
</file>

<file path=ppt/slides/slide6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EMPLOYMENT WILL BE VERY QUICKLY ENDED</a:t>
            </a:r>
            <a:br/>
          </a:p>
        </p:txBody>
      </p:sp>
    </p:spTree>
  </p:cSld>
  <p:clrMapOvr>
    <a:masterClrMapping/>
  </p:clrMapOvr>
</p:sld>
</file>

<file path=ppt/slides/slide6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ONCE THEY SEE HOW YOUR EMOTIONS MAKE YOU WEAK.</a:t>
            </a:r>
            <a:br/>
          </a:p>
        </p:txBody>
      </p:sp>
    </p:spTree>
  </p:cSld>
  <p:clrMapOvr>
    <a:masterClrMapping/>
  </p:clrMapOvr>
</p:sld>
</file>

<file path=ppt/slides/slide6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WHAT’S MY POINT? I RUN A BILLION-DOLLAR LAW FIRM.</a:t>
            </a:r>
            <a:br/>
          </a:p>
        </p:txBody>
      </p:sp>
    </p:spTree>
  </p:cSld>
  <p:clrMapOvr>
    <a:masterClrMapping/>
  </p:clrMapOvr>
</p:sld>
</file>

<file path=ppt/slides/slide6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HIRE FOUR NEW INTERNS EV’RY YEAR.</a:t>
            </a:r>
            <a:br/>
          </a:p>
        </p:txBody>
      </p:sp>
    </p:spTree>
  </p:cSld>
  <p:clrMapOvr>
    <a:masterClrMapping/>
  </p:clrMapOvr>
</p:sld>
</file>

<file path=ppt/slides/slide6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FROM THIS CLASS I WILL SELECT</a:t>
            </a:r>
            <a:br/>
          </a:p>
        </p:txBody>
      </p:sp>
    </p:spTree>
  </p:cSld>
  <p:clrMapOvr>
    <a:masterClrMapping/>
  </p:clrMapOvr>
</p:sld>
</file>

<file path=ppt/slides/slide6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FOUR YOUNG SHARKS WHOM I RESPECT,</a:t>
            </a:r>
            <a:br/>
          </a:p>
        </p:txBody>
      </p:sp>
    </p:spTree>
  </p:cSld>
  <p:clrMapOvr>
    <a:masterClrMapping/>
  </p:clrMapOvr>
</p:sld>
</file>

<file path=ppt/slides/slide6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THOSE FOUR WILL HAVE A GUARANTEED CAREER.</a:t>
            </a:r>
            <a:br/>
          </a:p>
        </p:txBody>
      </p:sp>
    </p:spTree>
  </p:cSld>
  <p:clrMapOvr>
    <a:masterClrMapping/>
  </p:clrMapOvr>
</p:sld>
</file>

<file path=ppt/slides/slide6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DO YOU FOLLOW ME?</a:t>
            </a:r>
            <a:br/>
          </a:p>
        </p:txBody>
      </p:sp>
    </p:spTree>
  </p:cSld>
  <p:clrMapOvr>
    <a:masterClrMapping/>
  </p:clrMapOvr>
</p:sld>
</file>

<file path=ppt/slides/slide6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I WANNA SEE…WHAT?</a:t>
            </a:r>
            <a:br/>
          </a:p>
        </p:txBody>
      </p:sp>
    </p:spTree>
  </p:cSld>
  <p:clrMapOvr>
    <a:masterClrMapping/>
  </p:clrMapOvr>
</p:sld>
</file>

<file path=ppt/slides/slide6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CLASS:</a:t>
            </a:r>
            <a:r>
              <a:t> BLOOD IN THE WATER?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OUR SACRED BOND OF SISTERHOOD!”</a:t>
            </a:r>
            <a:br/>
          </a:p>
        </p:txBody>
      </p:sp>
    </p:spTree>
  </p:cSld>
  <p:clrMapOvr>
    <a:masterClrMapping/>
  </p:clrMapOvr>
</p:sld>
</file>

<file path=ppt/slides/slide6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CALLAHAN/STUDENTS:</a:t>
            </a:r>
            <a:r>
              <a:t>
</a:t>
            </a:r>
          </a:p>
        </p:txBody>
      </p:sp>
    </p:spTree>
  </p:cSld>
  <p:clrMapOvr>
    <a:masterClrMapping/>
  </p:clrMapOvr>
</p:sld>
</file>

<file path=ppt/slides/slide6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EXACTLY.</a:t>
            </a:r>
            <a:br/>
          </a:p>
        </p:txBody>
      </p:sp>
    </p:spTree>
  </p:cSld>
  <p:clrMapOvr>
    <a:masterClrMapping/>
  </p:clrMapOvr>
</p:sld>
</file>

<file path=ppt/slides/slide6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 THE GAMES BEGIN.                                MM…</a:t>
            </a:r>
            <a:br/>
          </a:p>
        </p:txBody>
      </p:sp>
    </p:spTree>
  </p:cSld>
  <p:clrMapOvr>
    <a:masterClrMapping/>
  </p:clrMapOvr>
</p:sld>
</file>

<file path=ppt/slides/slide6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FOUR OF YOU WILL WIN...                           MM…</a:t>
            </a:r>
            <a:br/>
          </a:p>
        </p:txBody>
      </p:sp>
    </p:spTree>
  </p:cSld>
  <p:clrMapOvr>
    <a:masterClrMapping/>
  </p:clrMapOvr>
</p:sld>
</file>

<file path=ppt/slides/slide6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JUST THOSE FOUR                                 OO…OO…</a:t>
            </a:r>
            <a:br/>
          </a:p>
        </p:txBody>
      </p:sp>
    </p:spTree>
  </p:cSld>
  <p:clrMapOvr>
    <a:masterClrMapping/>
  </p:clrMapOvr>
</p:sld>
</file>

<file path=ppt/slides/slide6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A DORSAL FIN.                                     OO…OO!</a:t>
            </a:r>
            <a:br/>
          </a:p>
        </p:txBody>
      </p:sp>
    </p:spTree>
  </p:cSld>
  <p:clrMapOvr>
    <a:masterClrMapping/>
  </p:clrMapOvr>
</p:sld>
</file>

<file path=ppt/slides/slide6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BLOOD IN THE WATER.                        YES! BLOOD IN THE WATER</a:t>
            </a:r>
            <a:br/>
          </a:p>
        </p:txBody>
      </p:sp>
    </p:spTree>
  </p:cSld>
  <p:clrMapOvr>
    <a:masterClrMapping/>
  </p:clrMapOvr>
</p:sld>
</file>

<file path=ppt/slides/slide6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BITE AND SCRATCH AND                        AH AH AH AH AH AH</a:t>
            </a:r>
            <a:br/>
          </a:p>
        </p:txBody>
      </p:sp>
    </p:spTree>
  </p:cSld>
  <p:clrMapOvr>
    <a:masterClrMapping/>
  </p:clrMapOvr>
</p:sld>
</file>

<file path=ppt/slides/slide6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CLAW…                                                            AH!</a:t>
            </a:r>
            <a:br/>
          </a:p>
        </p:txBody>
      </p:sp>
    </p:spTree>
  </p:cSld>
  <p:clrMapOvr>
    <a:masterClrMapping/>
  </p:clrMapOvr>
</p:sld>
</file>

<file path=ppt/slides/slide6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Yes. Ms…?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MY GOD! OHMIGOD, YOU G--</a:t>
            </a:r>
            <a:br/>
          </a:p>
        </p:txBody>
      </p:sp>
    </p:spTree>
  </p:cSld>
  <p:clrMapOvr>
    <a:masterClrMapping/>
  </p:clrMapOvr>
</p:sld>
</file>

<file path=ppt/slides/slide6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Woods, Elle Woods.
</a:t>
            </a:r>
          </a:p>
        </p:txBody>
      </p:sp>
    </p:spTree>
  </p:cSld>
  <p:clrMapOvr>
    <a:masterClrMapping/>
  </p:clrMapOvr>
</p:sld>
</file>

<file path=ppt/slides/slide6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Someone’s had their morning coffee. Would you summarize the case of State of Indiana v. Hearne from your reading, please.
</a:t>
            </a:r>
          </a:p>
        </p:txBody>
      </p:sp>
    </p:spTree>
  </p:cSld>
  <p:clrMapOvr>
    <a:masterClrMapping/>
  </p:clrMapOvr>
</p:sld>
</file>

<file path=ppt/slides/slide6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I wanted to answer the puppy question.
</a:t>
            </a:r>
          </a:p>
        </p:txBody>
      </p:sp>
    </p:spTree>
  </p:cSld>
  <p:clrMapOvr>
    <a:masterClrMapping/>
  </p:clrMapOvr>
</p:sld>
</file>

<file path=ppt/slides/slide6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But I’m asking you about the assigned reading.
</a:t>
            </a:r>
          </a:p>
        </p:txBody>
      </p:sp>
    </p:spTree>
  </p:cSld>
  <p:clrMapOvr>
    <a:masterClrMapping/>
  </p:clrMapOvr>
</p:sld>
</file>

<file path=ppt/slides/slide6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Okay, who assigns reading for the first day of class?
</a:t>
            </a:r>
          </a:p>
        </p:txBody>
      </p:sp>
    </p:spTree>
  </p:cSld>
  <p:clrMapOvr>
    <a:masterClrMapping/>
  </p:clrMapOvr>
</p:sld>
</file>

<file path=ppt/slides/slide6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a:t>
            </a:r>
            <a:r>
              <a:t> You have guts, Ms. Woods. Ms...Kensington...
</a:t>
            </a:r>
          </a:p>
        </p:txBody>
      </p:sp>
    </p:spTree>
  </p:cSld>
  <p:clrMapOvr>
    <a:masterClrMapping/>
  </p:clrMapOvr>
</p:sld>
</file>

<file path=ppt/slides/slide6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LET US SAY YOU TEACH A CLASS AT HARVARD LAW SCHOOL--</a:t>
            </a:r>
            <a:br/>
          </a:p>
        </p:txBody>
      </p:sp>
    </p:spTree>
  </p:cSld>
  <p:clrMapOvr>
    <a:masterClrMapping/>
  </p:clrMapOvr>
</p:sld>
</file>

<file path=ppt/slides/slide6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POSITION THAT YOU’RE JUSTLY PROUD ABOUT.</a:t>
            </a:r>
            <a:br/>
          </a:p>
        </p:txBody>
      </p:sp>
    </p:spTree>
  </p:cSld>
  <p:clrMapOvr>
    <a:masterClrMapping/>
  </p:clrMapOvr>
</p:sld>
</file>

<file path=ppt/slides/slide6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A GIRL ON WHOM YOU CALL</a:t>
            </a:r>
            <a:br/>
          </a:p>
        </p:txBody>
      </p:sp>
    </p:spTree>
  </p:cSld>
  <p:clrMapOvr>
    <a:masterClrMapping/>
  </p:clrMapOvr>
</p:sld>
</file>

<file path=ppt/slides/slide6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HASN’T READ THE CASE AT ALL.</a:t>
            </a:r>
            <a:b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Guys, she’s not here.
</a:t>
            </a:r>
          </a:p>
        </p:txBody>
      </p:sp>
    </p:spTree>
  </p:cSld>
  <p:clrMapOvr>
    <a:masterClrMapping/>
  </p:clrMapOvr>
</p:sld>
</file>

<file path=ppt/slides/slide6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SHOULD YOU LET IT GO, OR--</a:t>
            </a:r>
            <a:br/>
          </a:p>
        </p:txBody>
      </p:sp>
    </p:spTree>
  </p:cSld>
  <p:clrMapOvr>
    <a:masterClrMapping/>
  </p:clrMapOvr>
</p:sld>
</file>

<file path=ppt/slides/slide6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NO. I’D THROW HER OUT.
</a:t>
            </a:r>
          </a:p>
        </p:txBody>
      </p:sp>
    </p:spTree>
  </p:cSld>
  <p:clrMapOvr>
    <a:masterClrMapping/>
  </p:clrMapOvr>
</p:sld>
</file>

<file path=ppt/slides/slide6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CALLAHAN/STUDENTS:</a:t>
            </a:r>
            <a:r>
              <a:t> …ALRIGHT THEN.
</a:t>
            </a:r>
          </a:p>
        </p:txBody>
      </p:sp>
    </p:spTree>
  </p:cSld>
  <p:clrMapOvr>
    <a:masterClrMapping/>
  </p:clrMapOvr>
</p:sld>
</file>

<file path=ppt/slides/slide6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HEARD YOUR CLASSMATE.                                      OOH…</a:t>
            </a:r>
            <a:br/>
          </a:p>
        </p:txBody>
      </p:sp>
    </p:spTree>
  </p:cSld>
  <p:clrMapOvr>
    <a:masterClrMapping/>
  </p:clrMapOvr>
</p:sld>
</file>

<file path=ppt/slides/slide6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HAVE JUST BEEN KILLED.                                          OOH…</a:t>
            </a:r>
            <a:br/>
          </a:p>
        </p:txBody>
      </p:sp>
    </p:spTree>
  </p:cSld>
  <p:clrMapOvr>
    <a:masterClrMapping/>
  </p:clrMapOvr>
</p:sld>
</file>

<file path=ppt/slides/slide6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SHE CUT YOUR THROAT,</a:t>
            </a:r>
            <a:br/>
          </a:p>
        </p:txBody>
      </p:sp>
    </p:spTree>
  </p:cSld>
  <p:clrMapOvr>
    <a:masterClrMapping/>
  </p:clrMapOvr>
</p:sld>
</file>

<file path=ppt/slides/slide6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GRAB YOUR COAT,</a:t>
            </a:r>
            <a:br/>
          </a:p>
        </p:txBody>
      </p:sp>
    </p:spTree>
  </p:cSld>
  <p:clrMapOvr>
    <a:masterClrMapping/>
  </p:clrMapOvr>
</p:sld>
</file>

<file path=ppt/slides/slide6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YOU’VE GOT GUTS                                                    OOH…OOH..</a:t>
            </a:r>
            <a:br/>
          </a:p>
        </p:txBody>
      </p:sp>
    </p:spTree>
  </p:cSld>
  <p:clrMapOvr>
    <a:masterClrMapping/>
  </p:clrMapOvr>
</p:sld>
</file>

<file path=ppt/slides/slide6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NOW THEY’RE SPILLED!                                           BUT NOW THEY’RE SPILLED!</a:t>
            </a:r>
            <a:br/>
          </a:p>
        </p:txBody>
      </p:sp>
    </p:spTree>
  </p:cSld>
  <p:clrMapOvr>
    <a:masterClrMapping/>
  </p:clrMapOvr>
</p:sld>
</file>

<file path=ppt/slides/slide6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YOUR…BLOOD’S IN THE WATER                                     YOUR… BLOOD’S IN THE WATER,</a:t>
            </a:r>
            <a:b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Bruiser, where’s ELLE?
</a:t>
            </a:r>
          </a:p>
        </p:txBody>
      </p:sp>
    </p:spTree>
  </p:cSld>
  <p:clrMapOvr>
    <a:masterClrMapping/>
  </p:clrMapOvr>
</p:sld>
</file>

<file path=ppt/slides/slide6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WOULD YOU PLEASE                                                   HA HA HA</a:t>
            </a:r>
            <a:br/>
          </a:p>
        </p:txBody>
      </p:sp>
    </p:spTree>
  </p:cSld>
  <p:clrMapOvr>
    <a:masterClrMapping/>
  </p:clrMapOvr>
</p:sld>
</file>

<file path=ppt/slides/slide6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WITHDRAW?                                                                       HA HA HA HA!</a:t>
            </a:r>
            <a:br/>
          </a:p>
        </p:txBody>
      </p:sp>
    </p:spTree>
  </p:cSld>
  <p:clrMapOvr>
    <a:masterClrMapping/>
  </p:clrMapOvr>
</p:sld>
</file>

<file path=ppt/slides/slide6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IF YOU RETURN,</a:t>
            </a:r>
            <a:br/>
          </a:p>
        </p:txBody>
      </p:sp>
    </p:spTree>
  </p:cSld>
  <p:clrMapOvr>
    <a:masterClrMapping/>
  </p:clrMapOvr>
</p:sld>
</file>

<file path=ppt/slides/slide6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 READY TO LEARN.</a:t>
            </a:r>
            <a:br/>
          </a:p>
        </p:txBody>
      </p:sp>
    </p:spTree>
  </p:cSld>
  <p:clrMapOvr>
    <a:masterClrMapping/>
  </p:clrMapOvr>
</p:sld>
</file>

<file path=ppt/slides/slide6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…OR IS THAT UNFAIR?</a:t>
            </a:r>
            <a:br/>
          </a:p>
        </p:txBody>
      </p:sp>
    </p:spTree>
  </p:cSld>
  <p:clrMapOvr>
    <a:masterClrMapping/>
  </p:clrMapOvr>
</p:sld>
</file>

<file path=ppt/slides/slide6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…OH WAIT:</a:t>
            </a:r>
            <a:r>
              <a:t> I DON’T CARE!
</a:t>
            </a:r>
          </a:p>
        </p:txBody>
      </p:sp>
    </p:spTree>
  </p:cSld>
  <p:clrMapOvr>
    <a:masterClrMapping/>
  </p:clrMapOvr>
</p:sld>
</file>

<file path=ppt/slides/slide6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JUST HOW I RULE                                                   OOH...</a:t>
            </a:r>
            <a:br/>
          </a:p>
        </p:txBody>
      </p:sp>
    </p:spTree>
  </p:cSld>
  <p:clrMapOvr>
    <a:masterClrMapping/>
  </p:clrMapOvr>
</p:sld>
</file>

<file path=ppt/slides/slide6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LIFE AS IN SCHOOL,</a:t>
            </a:r>
            <a:br/>
          </a:p>
        </p:txBody>
      </p:sp>
    </p:spTree>
  </p:cSld>
  <p:clrMapOvr>
    <a:masterClrMapping/>
  </p:clrMapOvr>
</p:sld>
</file>

<file path=ppt/slides/slide6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FEAR AND SHOCK AND AWE!                                 OOH AH AH AWE!</a:t>
            </a:r>
            <a:br/>
          </a:p>
        </p:txBody>
      </p:sp>
    </p:spTree>
  </p:cSld>
  <p:clrMapOvr>
    <a:masterClrMapping/>
  </p:clrMapOvr>
</p:sld>
</file>

<file path=ppt/slides/slide6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NOTHING UNTIL</a:t>
            </a:r>
            <a:b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BRUISER:</a:t>
            </a:r>
            <a:r>
              <a:t> Yaps
</a:t>
            </a:r>
          </a:p>
        </p:txBody>
      </p:sp>
    </p:spTree>
  </p:cSld>
  <p:clrMapOvr>
    <a:masterClrMapping/>
  </p:clrMapOvr>
</p:sld>
</file>

<file path=ppt/slides/slide6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BLOOD IN THE WATER</a:t>
            </a:r>
            <a:br/>
          </a:p>
        </p:txBody>
      </p:sp>
    </p:spTree>
  </p:cSld>
  <p:clrMapOvr>
    <a:masterClrMapping/>
  </p:clrMapOvr>
</p:sld>
</file>

<file path=ppt/slides/slide6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THRILL OF THE KILL</a:t>
            </a:r>
            <a:br/>
          </a:p>
        </p:txBody>
      </p:sp>
    </p:spTree>
  </p:cSld>
  <p:clrMapOvr>
    <a:masterClrMapping/>
  </p:clrMapOvr>
</p:sld>
</file>

<file path=ppt/slides/slide6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BLOOD IN THE WATER</a:t>
            </a:r>
            <a:br/>
          </a:p>
        </p:txBody>
      </p:sp>
    </p:spTree>
  </p:cSld>
  <p:clrMapOvr>
    <a:masterClrMapping/>
  </p:clrMapOvr>
</p:sld>
</file>

<file path=ppt/slides/slide6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BECOMES YOUR ONLY LAW!                                              BLOOD IN THE WATER</a:t>
            </a:r>
            <a:br/>
          </a:p>
        </p:txBody>
      </p:sp>
    </p:spTree>
  </p:cSld>
  <p:clrMapOvr>
    <a:masterClrMapping/>
  </p:clrMapOvr>
</p:sld>
</file>

<file path=ppt/slides/slide6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ONLY LAW!                                                                 BLOOD IN THE WATER</a:t>
            </a:r>
            <a:br/>
          </a:p>
        </p:txBody>
      </p:sp>
    </p:spTree>
  </p:cSld>
  <p:clrMapOvr>
    <a:masterClrMapping/>
  </p:clrMapOvr>
</p:sld>
</file>

<file path=ppt/slides/slide6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ONLY LAW!                                                                 BLOOD IN THE WATER</a:t>
            </a:r>
            <a:br/>
          </a:p>
        </p:txBody>
      </p:sp>
    </p:spTree>
  </p:cSld>
  <p:clrMapOvr>
    <a:masterClrMapping/>
  </p:clrMapOvr>
</p:sld>
</file>

<file path=ppt/slides/slide6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BLOOD IN THE WATER</a:t>
            </a:r>
            <a:br/>
          </a:p>
        </p:txBody>
      </p:sp>
    </p:spTree>
  </p:cSld>
  <p:clrMapOvr>
    <a:masterClrMapping/>
  </p:clrMapOvr>
</p:sld>
</file>

<file path=ppt/slides/slide6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6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6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She realized she doesn’t have an engagement outfit?
</a:t>
            </a:r>
          </a:p>
        </p:txBody>
      </p:sp>
    </p:spTree>
  </p:cSld>
  <p:clrMapOvr>
    <a:masterClrMapping/>
  </p:clrMapOvr>
</p:sld>
</file>

<file path=ppt/slides/slide6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Hey, Woods-comma-Elle! Listen, I was kicked out of class once first year, too. It’s awful, but trust me:
</a:t>
            </a:r>
          </a:p>
        </p:txBody>
      </p:sp>
    </p:spTree>
  </p:cSld>
  <p:clrMapOvr>
    <a:masterClrMapping/>
  </p:clrMapOvr>
</p:sld>
</file>

<file path=ppt/slides/slide6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law career is NOT over.</a:t>
            </a:r>
            <a:br/>
          </a:p>
        </p:txBody>
      </p:sp>
    </p:spTree>
  </p:cSld>
  <p:clrMapOvr>
    <a:masterClrMapping/>
  </p:clrMapOvr>
</p:sld>
</file>

<file path=ppt/slides/slide6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Law career? Not the problem . Listen, I need to get back into class with Warner. Can you help me?
</a:t>
            </a:r>
          </a:p>
        </p:txBody>
      </p:sp>
    </p:spTree>
  </p:cSld>
  <p:clrMapOvr>
    <a:masterClrMapping/>
  </p:clrMapOvr>
</p:sld>
</file>

<file path=ppt/slides/slide6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Yeah… come back tomorrow and make sure you’ve done your reading?…
</a:t>
            </a:r>
          </a:p>
        </p:txBody>
      </p:sp>
    </p:spTree>
  </p:cSld>
  <p:clrMapOvr>
    <a:masterClrMapping/>
  </p:clrMapOvr>
</p:sld>
</file>

<file path=ppt/slides/slide6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Okay. Excuse me, but why would you do that to another girl?
</a:t>
            </a:r>
          </a:p>
        </p:txBody>
      </p:sp>
    </p:spTree>
  </p:cSld>
  <p:clrMapOvr>
    <a:masterClrMapping/>
  </p:clrMapOvr>
</p:sld>
</file>

<file path=ppt/slides/slide6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Do what?
</a:t>
            </a:r>
          </a:p>
        </p:txBody>
      </p:sp>
    </p:spTree>
  </p:cSld>
  <p:clrMapOvr>
    <a:masterClrMapping/>
  </p:clrMapOvr>
</p:sld>
</file>

<file path=ppt/slides/slide6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 girls have to stick together. We shouldn’t try to look good by making each other look bad.
</a:t>
            </a:r>
          </a:p>
        </p:txBody>
      </p:sp>
    </p:spTree>
  </p:cSld>
  <p:clrMapOvr>
    <a:masterClrMapping/>
  </p:clrMapOvr>
</p:sld>
</file>

<file path=ppt/slides/slide6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 didn’t make you look bad, you just weren’t prepared. Try opening a law book. But I should warn you.
</a:t>
            </a:r>
          </a:p>
        </p:txBody>
      </p:sp>
    </p:spTree>
  </p:cSld>
  <p:clrMapOvr>
    <a:masterClrMapping/>
  </p:clrMapOvr>
</p:sld>
</file>

<file path=ppt/slides/slide6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don’t come with pictures.</a:t>
            </a:r>
            <a:br/>
          </a:p>
        </p:txBody>
      </p:sp>
    </p:spTree>
  </p:cSld>
  <p:clrMapOvr>
    <a:masterClrMapping/>
  </p:clrMapOvr>
</p:sld>
</file>

<file path=ppt/slides/slide6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So I’ll give you ladies a moment then.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BRUISER:</a:t>
            </a:r>
            <a:r>
              <a:t> Yaps
</a:t>
            </a:r>
          </a:p>
        </p:txBody>
      </p:sp>
    </p:spTree>
  </p:cSld>
  <p:clrMapOvr>
    <a:masterClrMapping/>
  </p:clrMapOvr>
</p:sld>
</file>

<file path=ppt/slides/slide6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Aren’t there girls going wild somewhere without you?
</a:t>
            </a:r>
          </a:p>
        </p:txBody>
      </p:sp>
    </p:spTree>
  </p:cSld>
  <p:clrMapOvr>
    <a:masterClrMapping/>
  </p:clrMapOvr>
</p:sld>
</file>

<file path=ppt/slides/slide6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Hey! --
</a:t>
            </a:r>
          </a:p>
        </p:txBody>
      </p:sp>
    </p:spTree>
  </p:cSld>
  <p:clrMapOvr>
    <a:masterClrMapping/>
  </p:clrMapOvr>
</p:sld>
</file>

<file path=ppt/slides/slide6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Warner! Thank god you’re here.
</a:t>
            </a:r>
          </a:p>
        </p:txBody>
      </p:sp>
    </p:spTree>
  </p:cSld>
  <p:clrMapOvr>
    <a:masterClrMapping/>
  </p:clrMapOvr>
</p:sld>
</file>

<file path=ppt/slides/slide6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I’m sorry --
</a:t>
            </a:r>
          </a:p>
        </p:txBody>
      </p:sp>
    </p:spTree>
  </p:cSld>
  <p:clrMapOvr>
    <a:masterClrMapping/>
  </p:clrMapOvr>
</p:sld>
</file>

<file path=ppt/slides/slide6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Sorry about what?
</a:t>
            </a:r>
          </a:p>
        </p:txBody>
      </p:sp>
    </p:spTree>
  </p:cSld>
  <p:clrMapOvr>
    <a:masterClrMapping/>
  </p:clrMapOvr>
</p:sld>
</file>

<file path=ppt/slides/slide6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Warner , is there something you’d like to share with Elle?
</a:t>
            </a:r>
          </a:p>
        </p:txBody>
      </p:sp>
    </p:spTree>
  </p:cSld>
  <p:clrMapOvr>
    <a:masterClrMapping/>
  </p:clrMapOvr>
</p:sld>
</file>

<file path=ppt/slides/slide6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Do you know her?
</a:t>
            </a:r>
          </a:p>
        </p:txBody>
      </p:sp>
    </p:spTree>
  </p:cSld>
  <p:clrMapOvr>
    <a:masterClrMapping/>
  </p:clrMapOvr>
</p:sld>
</file>

<file path=ppt/slides/slide6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Yeah… Elle, you should know, Vivienne and I went to boarding school together… and she's my
</a:t>
            </a:r>
          </a:p>
        </p:txBody>
      </p:sp>
    </p:spTree>
  </p:cSld>
  <p:clrMapOvr>
    <a:masterClrMapping/>
  </p:clrMapOvr>
</p:sld>
</file>

<file path=ppt/slides/slide6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girlfriend now.</a:t>
            </a:r>
            <a:br/>
          </a:p>
        </p:txBody>
      </p:sp>
    </p:spTree>
  </p:cSld>
  <p:clrMapOvr>
    <a:masterClrMapping/>
  </p:clrMapOvr>
</p:sld>
</file>

<file path=ppt/slides/slide6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sorry. I just hallucinated. What did you say?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A PERFECT MATCH,</a:t>
            </a:r>
            <a:b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She’s totally freaking out?!
</a:t>
            </a:r>
          </a:p>
        </p:txBody>
      </p:sp>
    </p:spTree>
  </p:cSld>
  <p:clrMapOvr>
    <a:masterClrMapping/>
  </p:clrMapOvr>
</p:sld>
</file>

<file path=ppt/slides/slide7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He said I’m his girlfriend.
</a:t>
            </a:r>
          </a:p>
        </p:txBody>
      </p:sp>
    </p:spTree>
  </p:cSld>
  <p:clrMapOvr>
    <a:masterClrMapping/>
  </p:clrMapOvr>
</p:sld>
</file>

<file path=ppt/slides/slide7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7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7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7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GIRLFRIEND?!?!?!?!
</a:t>
            </a:r>
          </a:p>
        </p:txBody>
      </p:sp>
    </p:spTree>
  </p:cSld>
  <p:clrMapOvr>
    <a:masterClrMapping/>
  </p:clrMapOvr>
</p:sld>
</file>

<file path=ppt/slides/slide7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AAAAHHHH!
</a:t>
            </a:r>
          </a:p>
        </p:txBody>
      </p:sp>
    </p:spTree>
  </p:cSld>
  <p:clrMapOvr>
    <a:masterClrMapping/>
  </p:clrMapOvr>
</p:sld>
</file>

<file path=ppt/slides/slide7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am hallucinating! Margot, Serena, Pilar. Girls, what’s going on?
</a:t>
            </a:r>
          </a:p>
        </p:txBody>
      </p:sp>
    </p:spTree>
  </p:cSld>
  <p:clrMapOvr>
    <a:masterClrMapping/>
  </p:clrMapOvr>
</p:sld>
</file>

<file path=ppt/slides/slide7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Honey, this is a tragedy and every tragedy needs a Greek Chorus.
</a:t>
            </a:r>
          </a:p>
        </p:txBody>
      </p:sp>
    </p:spTree>
  </p:cSld>
  <p:clrMapOvr>
    <a:masterClrMapping/>
  </p:clrMapOvr>
</p:sld>
</file>

<file path=ppt/slides/slide7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GREEK CHORUS!
</a:t>
            </a:r>
          </a:p>
        </p:txBody>
      </p:sp>
    </p:spTree>
  </p:cSld>
  <p:clrMapOvr>
    <a:masterClrMapping/>
  </p:clrMapOvr>
</p:sld>
</file>

<file path=ppt/slides/slide7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Elle, we’re here to help.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BRUISER:</a:t>
            </a:r>
            <a:r>
              <a:t> Yaps
</a:t>
            </a:r>
          </a:p>
        </p:txBody>
      </p:sp>
    </p:spTree>
  </p:cSld>
  <p:clrMapOvr>
    <a:masterClrMapping/>
  </p:clrMapOvr>
</p:sld>
</file>

<file path=ppt/slides/slide7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But we’re not actually here here. We’re just in your head.
</a:t>
            </a:r>
          </a:p>
        </p:txBody>
      </p:sp>
    </p:spTree>
  </p:cSld>
  <p:clrMapOvr>
    <a:masterClrMapping/>
  </p:clrMapOvr>
</p:sld>
</file>

<file path=ppt/slides/slide7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7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7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7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GIRL, WE NEED TO HAVE A CHAT.
</a:t>
            </a:r>
          </a:p>
        </p:txBody>
      </p:sp>
    </p:spTree>
  </p:cSld>
  <p:clrMapOvr>
    <a:masterClrMapping/>
  </p:clrMapOvr>
</p:sld>
</file>

<file path=ppt/slides/slide7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YOU CAN NOT LOSE HIM TO THAT.
</a:t>
            </a:r>
          </a:p>
        </p:txBody>
      </p:sp>
    </p:spTree>
  </p:cSld>
  <p:clrMapOvr>
    <a:masterClrMapping/>
  </p:clrMapOvr>
</p:sld>
</file>

<file path=ppt/slides/slide7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BOTH HER HAIR AND SHOES ARE FLAT!
</a:t>
            </a:r>
          </a:p>
        </p:txBody>
      </p:sp>
    </p:spTree>
  </p:cSld>
  <p:clrMapOvr>
    <a:masterClrMapping/>
  </p:clrMapOvr>
</p:sld>
</file>

<file path=ppt/slides/slide7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 MARGOT, PILAR:</a:t>
            </a:r>
            <a:r>
              <a:t> GET YOURSELF BACK IN THE RACE NOW!
</a:t>
            </a:r>
          </a:p>
        </p:txBody>
      </p:sp>
    </p:spTree>
  </p:cSld>
  <p:clrMapOvr>
    <a:masterClrMapping/>
  </p:clrMapOvr>
</p:sld>
</file>

<file path=ppt/slides/slide7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SMILE TO MAKE HER UNDERSTAND THAT
</a:t>
            </a:r>
          </a:p>
        </p:txBody>
      </p:sp>
    </p:spTree>
  </p:cSld>
  <p:clrMapOvr>
    <a:masterClrMapping/>
  </p:clrMapOvr>
</p:sld>
</file>

<file path=ppt/slides/slide7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YOU ARE CALM AND IN COMMAND, THEN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She’s trapped in the old valley mill?!!
</a:t>
            </a:r>
          </a:p>
        </p:txBody>
      </p:sp>
    </p:spTree>
  </p:cSld>
  <p:clrMapOvr>
    <a:masterClrMapping/>
  </p:clrMapOvr>
</p:sld>
</file>

<file path=ppt/slides/slide7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MEET HER GAZE AND TAKE HER HAND,
</a:t>
            </a:r>
          </a:p>
        </p:txBody>
      </p:sp>
    </p:spTree>
  </p:cSld>
  <p:clrMapOvr>
    <a:masterClrMapping/>
  </p:clrMapOvr>
</p:sld>
</file>

<file path=ppt/slides/slide7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AND SLAP THE SMUG RIGHT OFF HER FACE!
</a:t>
            </a:r>
          </a:p>
        </p:txBody>
      </p:sp>
    </p:spTree>
  </p:cSld>
  <p:clrMapOvr>
    <a:masterClrMapping/>
  </p:clrMapOvr>
</p:sld>
</file>

<file path=ppt/slides/slide7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a:t>
            </a:r>
          </a:p>
        </p:txBody>
      </p:sp>
    </p:spTree>
  </p:cSld>
  <p:clrMapOvr>
    <a:masterClrMapping/>
  </p:clrMapOvr>
</p:sld>
</file>

<file path=ppt/slides/slide7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YOU’RE THE ONE WHO LOVES HIM MORE!
</a:t>
            </a:r>
          </a:p>
        </p:txBody>
      </p:sp>
    </p:spTree>
  </p:cSld>
  <p:clrMapOvr>
    <a:masterClrMapping/>
  </p:clrMapOvr>
</p:sld>
</file>

<file path=ppt/slides/slide7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SERENA/MARGOT/PILAR:</a:t>
            </a:r>
            <a:r>
              <a:t> ALL IS FAIR IN
</a:t>
            </a:r>
          </a:p>
        </p:txBody>
      </p:sp>
    </p:spTree>
  </p:cSld>
  <p:clrMapOvr>
    <a:masterClrMapping/>
  </p:clrMapOvr>
</p:sld>
</file>

<file path=ppt/slides/slide7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LOVE AND WAR! 
</a:t>
            </a:r>
          </a:p>
        </p:txBody>
      </p:sp>
    </p:spTree>
  </p:cSld>
  <p:clrMapOvr>
    <a:masterClrMapping/>
  </p:clrMapOvr>
</p:sld>
</file>

<file path=ppt/slides/slide7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7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7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7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INTRODUCE HER TO THE FLOOR!
</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BRUISER:</a:t>
            </a:r>
            <a:r>
              <a:t> Yaps
</a:t>
            </a:r>
          </a:p>
        </p:txBody>
      </p:sp>
    </p:spTree>
  </p:cSld>
  <p:clrMapOvr>
    <a:masterClrMapping/>
  </p:clrMapOvr>
</p:sld>
</file>

<file path=ppt/slides/slide7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SERENA/MARGOT/PILAR:</a:t>
            </a:r>
            <a:r>
              <a:t> ALL IS FAIR IN
</a:t>
            </a:r>
          </a:p>
        </p:txBody>
      </p:sp>
    </p:spTree>
  </p:cSld>
  <p:clrMapOvr>
    <a:masterClrMapping/>
  </p:clrMapOvr>
</p:sld>
</file>

<file path=ppt/slides/slide7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LOVE AND WAR!
</a:t>
            </a:r>
          </a:p>
        </p:txBody>
      </p:sp>
    </p:spTree>
  </p:cSld>
  <p:clrMapOvr>
    <a:masterClrMapping/>
  </p:clrMapOvr>
</p:sld>
</file>

<file path=ppt/slides/slide7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SMACK HER TIL YOUR ARM IS SORE
</a:t>
            </a:r>
          </a:p>
        </p:txBody>
      </p:sp>
    </p:spTree>
  </p:cSld>
  <p:clrMapOvr>
    <a:masterClrMapping/>
  </p:clrMapOvr>
</p:sld>
</file>

<file path=ppt/slides/slide7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ALL IS FAIR IN –
</a:t>
            </a:r>
          </a:p>
        </p:txBody>
      </p:sp>
    </p:spTree>
  </p:cSld>
  <p:clrMapOvr>
    <a:masterClrMapping/>
  </p:clrMapOvr>
</p:sld>
</file>

<file path=ppt/slides/slide7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Girls. Girls. VIOLENCE IS NEVER WISE, AND
</a:t>
            </a:r>
          </a:p>
        </p:txBody>
      </p:sp>
    </p:spTree>
  </p:cSld>
  <p:clrMapOvr>
    <a:masterClrMapping/>
  </p:clrMapOvr>
</p:sld>
</file>

<file path=ppt/slides/slide7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ANYWAY SHE’S TWICE MY SIZE, AND</a:t>
            </a:r>
            <a:br/>
          </a:p>
        </p:txBody>
      </p:sp>
    </p:spTree>
  </p:cSld>
  <p:clrMapOvr>
    <a:masterClrMapping/>
  </p:clrMapOvr>
</p:sld>
</file>

<file path=ppt/slides/slide7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LOOK INTO HER COLD, DEAD EYES…</a:t>
            </a:r>
            <a:br/>
          </a:p>
        </p:txBody>
      </p:sp>
    </p:spTree>
  </p:cSld>
  <p:clrMapOvr>
    <a:masterClrMapping/>
  </p:clrMapOvr>
</p:sld>
</file>

<file path=ppt/slides/slide7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CAREFUL! SHE CAN SMELL YOUR FEAR, BUT</a:t>
            </a:r>
            <a:br/>
          </a:p>
        </p:txBody>
      </p:sp>
    </p:spTree>
  </p:cSld>
  <p:clrMapOvr>
    <a:masterClrMapping/>
  </p:clrMapOvr>
</p:sld>
</file>

<file path=ppt/slides/slide7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SURELY WITH SOME EFFORT, I CAN PRY HER FINGERS OFF MY GUY. FIRST,</a:t>
            </a:r>
            <a:br/>
          </a:p>
        </p:txBody>
      </p:sp>
    </p:spTree>
  </p:cSld>
  <p:clrMapOvr>
    <a:masterClrMapping/>
  </p:clrMapOvr>
</p:sld>
</file>

<file path=ppt/slides/slide7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WHY WOULD HE GO NEAR HER? WHY?</a:t>
            </a:r>
            <a:b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Oh sorry, the Old Valley Mall.
</a:t>
            </a:r>
          </a:p>
        </p:txBody>
      </p:sp>
    </p:spTree>
  </p:cSld>
  <p:clrMapOvr>
    <a:masterClrMapping/>
  </p:clrMapOvr>
</p:sld>
</file>

<file path=ppt/slides/slide7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Maybe this will make things clear…
</a:t>
            </a:r>
          </a:p>
        </p:txBody>
      </p:sp>
    </p:spTree>
  </p:cSld>
  <p:clrMapOvr>
    <a:masterClrMapping/>
  </p:clrMapOvr>
</p:sld>
</file>

<file path=ppt/slides/slide7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EEWWWWW! HOW MUCH MORE CAN YOU IGNORE?
</a:t>
            </a:r>
          </a:p>
        </p:txBody>
      </p:sp>
    </p:spTree>
  </p:cSld>
  <p:clrMapOvr>
    <a:masterClrMapping/>
  </p:clrMapOvr>
</p:sld>
</file>

<file path=ppt/slides/slide7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SERENA/MARGOT/PILAR:</a:t>
            </a:r>
            <a:r>
              <a:t> ALL IS FAIR IN
</a:t>
            </a:r>
          </a:p>
        </p:txBody>
      </p:sp>
    </p:spTree>
  </p:cSld>
  <p:clrMapOvr>
    <a:masterClrMapping/>
  </p:clrMapOvr>
</p:sld>
</file>

<file path=ppt/slides/slide7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LOVE AND WAR!
</a:t>
            </a:r>
          </a:p>
        </p:txBody>
      </p:sp>
    </p:spTree>
  </p:cSld>
  <p:clrMapOvr>
    <a:masterClrMapping/>
  </p:clrMapOvr>
</p:sld>
</file>

<file path=ppt/slides/slide7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I CAN’T WATCH THIS ANYMORE!
</a:t>
            </a:r>
          </a:p>
        </p:txBody>
      </p:sp>
    </p:spTree>
  </p:cSld>
  <p:clrMapOvr>
    <a:masterClrMapping/>
  </p:clrMapOvr>
</p:sld>
</file>

<file path=ppt/slides/slide7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SERENA/MARGOT/PILAR:</a:t>
            </a:r>
            <a:r>
              <a:t>  DON’T JUST STARE! IT’S
</a:t>
            </a:r>
          </a:p>
        </p:txBody>
      </p:sp>
    </p:spTree>
  </p:cSld>
  <p:clrMapOvr>
    <a:masterClrMapping/>
  </p:clrMapOvr>
</p:sld>
</file>

<file path=ppt/slides/slide7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LOVE AND WAR!
</a:t>
            </a:r>
          </a:p>
        </p:txBody>
      </p:sp>
    </p:spTree>
  </p:cSld>
  <p:clrMapOvr>
    <a:masterClrMapping/>
  </p:clrMapOvr>
</p:sld>
</file>

<file path=ppt/slides/slide7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NINJA-KICK HER THROUGH A DOOR!
</a:t>
            </a:r>
          </a:p>
        </p:txBody>
      </p:sp>
    </p:spTree>
  </p:cSld>
  <p:clrMapOvr>
    <a:masterClrMapping/>
  </p:clrMapOvr>
</p:sld>
</file>

<file path=ppt/slides/slide7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 MARGOT/PILAR:</a:t>
            </a:r>
            <a:r>
              <a:t> GET IN THERE! IT’S
</a:t>
            </a:r>
          </a:p>
        </p:txBody>
      </p:sp>
    </p:spTree>
  </p:cSld>
  <p:clrMapOvr>
    <a:masterClrMapping/>
  </p:clrMapOvr>
</p:sld>
</file>

<file path=ppt/slides/slide7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LOVE AND WAR!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OH MY GOD, GUYS: EMERGENCY!
</a:t>
            </a:r>
          </a:p>
        </p:txBody>
      </p:sp>
    </p:spTree>
  </p:cSld>
  <p:clrMapOvr>
    <a:masterClrMapping/>
  </p:clrMapOvr>
</p:sld>
</file>

<file path=ppt/slides/slide7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PULL HER HAIR AND CALL HER “WHORE”!
</a:t>
            </a:r>
          </a:p>
        </p:txBody>
      </p:sp>
    </p:spTree>
  </p:cSld>
  <p:clrMapOvr>
    <a:masterClrMapping/>
  </p:clrMapOvr>
</p:sld>
</file>

<file path=ppt/slides/slide7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ALL IS FAIR IN --
</a:t>
            </a:r>
          </a:p>
        </p:txBody>
      </p:sp>
    </p:spTree>
  </p:cSld>
  <p:clrMapOvr>
    <a:masterClrMapping/>
  </p:clrMapOvr>
</p:sld>
</file>

<file path=ppt/slides/slide7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Now, that is just rude!
</a:t>
            </a:r>
          </a:p>
        </p:txBody>
      </p:sp>
    </p:spTree>
  </p:cSld>
  <p:clrMapOvr>
    <a:masterClrMapping/>
  </p:clrMapOvr>
</p:sld>
</file>

<file path=ppt/slides/slide7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Is it? Well then we’ll take it back to my room.
</a:t>
            </a:r>
          </a:p>
        </p:txBody>
      </p:sp>
    </p:spTree>
  </p:cSld>
  <p:clrMapOvr>
    <a:masterClrMapping/>
  </p:clrMapOvr>
</p:sld>
</file>

<file path=ppt/slides/slide7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 GREEK CHORUS:</a:t>
            </a:r>
            <a:r>
              <a:t> OHHHHHHHH…
</a:t>
            </a:r>
          </a:p>
        </p:txBody>
      </p:sp>
    </p:spTree>
  </p:cSld>
  <p:clrMapOvr>
    <a:masterClrMapping/>
  </p:clrMapOvr>
</p:sld>
</file>

<file path=ppt/slides/slide7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HEY WARNER, FREEZE!
</a:t>
            </a:r>
          </a:p>
        </p:txBody>
      </p:sp>
    </p:spTree>
  </p:cSld>
  <p:clrMapOvr>
    <a:masterClrMapping/>
  </p:clrMapOvr>
</p:sld>
</file>

<file path=ppt/slides/slide7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 GREEK CHORUS:</a:t>
            </a:r>
            <a:r>
              <a:t> SLAM ON THE BRAKES!
</a:t>
            </a:r>
          </a:p>
        </p:txBody>
      </p:sp>
    </p:spTree>
  </p:cSld>
  <p:clrMapOvr>
    <a:masterClrMapping/>
  </p:clrMapOvr>
</p:sld>
</file>

<file path=ppt/slides/slide7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HEY WARNER, PLEASE!
</a:t>
            </a:r>
          </a:p>
        </p:txBody>
      </p:sp>
    </p:spTree>
  </p:cSld>
  <p:clrMapOvr>
    <a:masterClrMapping/>
  </p:clrMapOvr>
</p:sld>
</file>

<file path=ppt/slides/slide7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 GREEK CHORUS:</a:t>
            </a:r>
            <a:r>
              <a:t> HER PEARLS ARE FAKES!
</a:t>
            </a:r>
          </a:p>
        </p:txBody>
      </p:sp>
    </p:spTree>
  </p:cSld>
  <p:clrMapOvr>
    <a:masterClrMapping/>
  </p:clrMapOvr>
</p:sld>
</file>

<file path=ppt/slides/slide7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HEY WARNER, SHE’S A BAG OF SNAKES!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LATE GIRL:</a:t>
            </a:r>
            <a:r>
              <a:t> HEY WAIT FOR ME!
</a:t>
            </a:r>
          </a:p>
        </p:txBody>
      </p:sp>
    </p:spTree>
  </p:cSld>
  <p:clrMapOvr>
    <a:masterClrMapping/>
  </p:clrMapOvr>
</p:sld>
</file>

<file path=ppt/slides/slide7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LOOK AT HER! ARE YOU DRUNK?
</a:t>
            </a:r>
          </a:p>
        </p:txBody>
      </p:sp>
    </p:spTree>
  </p:cSld>
  <p:clrMapOvr>
    <a:masterClrMapping/>
  </p:clrMapOvr>
</p:sld>
</file>

<file path=ppt/slides/slide7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 GREEK CHORUS:</a:t>
            </a:r>
            <a:r>
              <a:t> GIVE US A CHANCE!
</a:t>
            </a:r>
          </a:p>
        </p:txBody>
      </p:sp>
    </p:spTree>
  </p:cSld>
  <p:clrMapOvr>
    <a:masterClrMapping/>
  </p:clrMapOvr>
</p:sld>
</file>

<file path=ppt/slides/slide7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LOOK OVER HERE!
</a:t>
            </a:r>
          </a:p>
        </p:txBody>
      </p:sp>
    </p:spTree>
  </p:cSld>
  <p:clrMapOvr>
    <a:masterClrMapping/>
  </p:clrMapOvr>
</p:sld>
</file>

<file path=ppt/slides/slide7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MISS FANCY PANTS, KNOWS HOW TO SNEER, 
</a:t>
            </a:r>
          </a:p>
        </p:txBody>
      </p:sp>
    </p:spTree>
  </p:cSld>
  <p:clrMapOvr>
    <a:masterClrMapping/>
  </p:clrMapOvr>
</p:sld>
</file>

<file path=ppt/slides/slide7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BUT CAN SHE DANCE?!
</a:t>
            </a:r>
          </a:p>
        </p:txBody>
      </p:sp>
    </p:spTree>
  </p:cSld>
  <p:clrMapOvr>
    <a:masterClrMapping/>
  </p:clrMapOvr>
</p:sld>
</file>

<file path=ppt/slides/slide7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MARGOT/SERENA/PILAR:</a:t>
            </a:r>
            <a:r>
              <a:t> YEAH! CAN SHE SHAKE HER JUNK?!
</a:t>
            </a:r>
          </a:p>
        </p:txBody>
      </p:sp>
    </p:spTree>
  </p:cSld>
  <p:clrMapOvr>
    <a:masterClrMapping/>
  </p:clrMapOvr>
</p:sld>
</file>

<file path=ppt/slides/slide7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SHAKE YOUR JUNK!
</a:t>
            </a:r>
          </a:p>
        </p:txBody>
      </p:sp>
    </p:spTree>
  </p:cSld>
  <p:clrMapOvr>
    <a:masterClrMapping/>
  </p:clrMapOvr>
</p:sld>
</file>

<file path=ppt/slides/slide7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SHAKE! SHAKE! SHAKE! SHAKE!</a:t>
            </a:r>
            <a:br/>
          </a:p>
        </p:txBody>
      </p:sp>
    </p:spTree>
  </p:cSld>
  <p:clrMapOvr>
    <a:masterClrMapping/>
  </p:clrMapOvr>
</p:sld>
</file>

<file path=ppt/slides/slide7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SHAKE! SHAKE! SHAKE! SHAKE! SHAKE! SHAKE! WHOO!</a:t>
            </a:r>
            <a:br/>
          </a:p>
        </p:txBody>
      </p:sp>
    </p:spTree>
  </p:cSld>
  <p:clrMapOvr>
    <a:masterClrMapping/>
  </p:clrMapOvr>
</p:sld>
</file>

<file path=ppt/slides/slide7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Wait, how is this helping? This isn’t helping.  Junk-shaking not helpful! …Girls, he’s not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NO ONE SHOULD BE LEFT ALONE TO DRESS
</a:t>
            </a:r>
          </a:p>
        </p:txBody>
      </p:sp>
    </p:spTree>
  </p:cSld>
  <p:clrMapOvr>
    <a:masterClrMapping/>
  </p:clrMapOvr>
</p:sld>
</file>

<file path=ppt/slides/slide7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even HERE. He LEFT! While we were shaking booty! Clearly booty can’t solve everything!</a:t>
            </a:r>
            <a:br/>
          </a:p>
        </p:txBody>
      </p:sp>
    </p:spTree>
  </p:cSld>
  <p:clrMapOvr>
    <a:masterClrMapping/>
  </p:clrMapOvr>
</p:sld>
</file>

<file path=ppt/slides/slide7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YES IT CAN! YES IT CAN!
</a:t>
            </a:r>
          </a:p>
        </p:txBody>
      </p:sp>
    </p:spTree>
  </p:cSld>
  <p:clrMapOvr>
    <a:masterClrMapping/>
  </p:clrMapOvr>
</p:sld>
</file>

<file path=ppt/slides/slide7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TAKE BACK YOUR MAN!</a:t>
            </a:r>
            <a:br/>
          </a:p>
        </p:txBody>
      </p:sp>
    </p:spTree>
  </p:cSld>
  <p:clrMapOvr>
    <a:masterClrMapping/>
  </p:clrMapOvr>
</p:sld>
</file>

<file path=ppt/slides/slide7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IT CAN! YES IT CAN!</a:t>
            </a:r>
            <a:br/>
          </a:p>
        </p:txBody>
      </p:sp>
    </p:spTree>
  </p:cSld>
  <p:clrMapOvr>
    <a:masterClrMapping/>
  </p:clrMapOvr>
</p:sld>
</file>

<file path=ppt/slides/slide7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 LIKE THIS PLAN!</a:t>
            </a:r>
            <a:br/>
          </a:p>
        </p:txBody>
      </p:sp>
    </p:spTree>
  </p:cSld>
  <p:clrMapOvr>
    <a:masterClrMapping/>
  </p:clrMapOvr>
</p:sld>
</file>

<file path=ppt/slides/slide7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TAKE BACK YOUR MAN!</a:t>
            </a:r>
            <a:br/>
          </a:p>
        </p:txBody>
      </p:sp>
    </p:spTree>
  </p:cSld>
  <p:clrMapOvr>
    <a:masterClrMapping/>
  </p:clrMapOvr>
</p:sld>
</file>

<file path=ppt/slides/slide7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WHOSE MAN?
</a:t>
            </a:r>
          </a:p>
        </p:txBody>
      </p:sp>
    </p:spTree>
  </p:cSld>
  <p:clrMapOvr>
    <a:masterClrMapping/>
  </p:clrMapOvr>
</p:sld>
</file>

<file path=ppt/slides/slide7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YOUR MAN!
</a:t>
            </a:r>
          </a:p>
        </p:txBody>
      </p:sp>
    </p:spTree>
  </p:cSld>
  <p:clrMapOvr>
    <a:masterClrMapping/>
  </p:clrMapOvr>
</p:sld>
</file>

<file path=ppt/slides/slide7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WHOSE MAN?
</a:t>
            </a:r>
          </a:p>
        </p:txBody>
      </p:sp>
    </p:spTree>
  </p:cSld>
  <p:clrMapOvr>
    <a:masterClrMapping/>
  </p:clrMapOvr>
</p:sld>
</file>

<file path=ppt/slides/slide7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YOUR MAN!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TO ACCESSORIZE.</a:t>
            </a:r>
            <a:br/>
          </a:p>
        </p:txBody>
      </p:sp>
    </p:spTree>
  </p:cSld>
  <p:clrMapOvr>
    <a:masterClrMapping/>
  </p:clrMapOvr>
</p:sld>
</file>

<file path=ppt/slides/slide7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MAN!</a:t>
            </a:r>
            <a:br/>
          </a:p>
        </p:txBody>
      </p:sp>
    </p:spTree>
  </p:cSld>
  <p:clrMapOvr>
    <a:masterClrMapping/>
  </p:clrMapOvr>
</p:sld>
</file>

<file path=ppt/slides/slide7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a:t>
            </a:r>
            <a:br/>
          </a:p>
        </p:txBody>
      </p:sp>
    </p:spTree>
  </p:cSld>
  <p:clrMapOvr>
    <a:masterClrMapping/>
  </p:clrMapOvr>
</p:sld>
</file>

<file path=ppt/slides/slide7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TEN-HUT!
</a:t>
            </a:r>
          </a:p>
        </p:txBody>
      </p:sp>
    </p:spTree>
  </p:cSld>
  <p:clrMapOvr>
    <a:masterClrMapping/>
  </p:clrMapOvr>
</p:sld>
</file>

<file path=ppt/slides/slide7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NOW WE’RE DONE WITH SHAKING BUTT, SO –</a:t>
            </a:r>
            <a:br/>
          </a:p>
        </p:txBody>
      </p:sp>
    </p:spTree>
  </p:cSld>
  <p:clrMapOvr>
    <a:masterClrMapping/>
  </p:clrMapOvr>
</p:sld>
</file>

<file path=ppt/slides/slide7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YEAH, I’M TALKING TO MYSELF, SO WHAT?! NOW:</a:t>
            </a:r>
            <a:r>
              <a:t>
</a:t>
            </a:r>
          </a:p>
        </p:txBody>
      </p:sp>
    </p:spTree>
  </p:cSld>
  <p:clrMapOvr>
    <a:masterClrMapping/>
  </p:clrMapOvr>
</p:sld>
</file>

<file path=ppt/slides/slide7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EYES ON ME AND MOUTHS ARE SHUT, ‘CAUSE</a:t>
            </a:r>
            <a:br/>
          </a:p>
        </p:txBody>
      </p:sp>
    </p:spTree>
  </p:cSld>
  <p:clrMapOvr>
    <a:masterClrMapping/>
  </p:clrMapOvr>
</p:sld>
</file>

<file path=ppt/slides/slide7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I AM NOT DEFEATED YET. THINK:</a:t>
            </a:r>
            <a:r>
              <a:t>
</a:t>
            </a:r>
          </a:p>
        </p:txBody>
      </p:sp>
    </p:spTree>
  </p:cSld>
  <p:clrMapOvr>
    <a:masterClrMapping/>
  </p:clrMapOvr>
</p:sld>
</file>

<file path=ppt/slides/slide7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YES, I’M FABULOUS AND HOT, AND</a:t>
            </a:r>
            <a:br/>
          </a:p>
        </p:txBody>
      </p:sp>
    </p:spTree>
  </p:cSld>
  <p:clrMapOvr>
    <a:masterClrMapping/>
  </p:clrMapOvr>
</p:sld>
</file>

<file path=ppt/slides/slide7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EVERYTHING THAT SHE IS NOT, AND</a:t>
            </a:r>
            <a:br/>
          </a:p>
        </p:txBody>
      </p:sp>
    </p:spTree>
  </p:cSld>
  <p:clrMapOvr>
    <a:masterClrMapping/>
  </p:clrMapOvr>
</p:sld>
</file>

<file path=ppt/slides/slide7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 GOT ME PRECISELY SQUAT.</a:t>
            </a:r>
            <a:b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LATE GIRL:</a:t>
            </a:r>
            <a:r>
              <a:t> OMIGOD YOU GUYS!
</a:t>
            </a:r>
          </a:p>
        </p:txBody>
      </p:sp>
    </p:spTree>
  </p:cSld>
  <p:clrMapOvr>
    <a:masterClrMapping/>
  </p:clrMapOvr>
</p:sld>
</file>

<file path=ppt/slides/slide7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WHAT ABOUT HER DON’T I GET?</a:t>
            </a:r>
            <a:br/>
          </a:p>
        </p:txBody>
      </p:sp>
    </p:spTree>
  </p:cSld>
  <p:clrMapOvr>
    <a:masterClrMapping/>
  </p:clrMapOvr>
</p:sld>
</file>

<file path=ppt/slides/slide7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SHE’S A BEAST BUT SHE FITS IN?         RIGHT!
</a:t>
            </a:r>
          </a:p>
        </p:txBody>
      </p:sp>
    </p:spTree>
  </p:cSld>
  <p:clrMapOvr>
    <a:masterClrMapping/>
  </p:clrMapOvr>
</p:sld>
</file>

<file path=ppt/slides/slide7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MARGOT:</a:t>
            </a:r>
            <a:r>
              <a:t> MAYBE THAT’S THE WAY TO WIN?   RIGHT!
</a:t>
            </a:r>
          </a:p>
        </p:txBody>
      </p:sp>
    </p:spTree>
  </p:cSld>
  <p:clrMapOvr>
    <a:masterClrMapping/>
  </p:clrMapOvr>
</p:sld>
</file>

<file path=ppt/slides/slide7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PILAR:</a:t>
            </a:r>
            <a:r>
              <a:t> BE HER SHADOW! 
</a:t>
            </a:r>
          </a:p>
        </p:txBody>
      </p:sp>
    </p:spTree>
  </p:cSld>
  <p:clrMapOvr>
    <a:masterClrMapping/>
  </p:clrMapOvr>
</p:sld>
</file>

<file path=ppt/slides/slide7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…BE HER TWIN.
</a:t>
            </a:r>
          </a:p>
        </p:txBody>
      </p:sp>
    </p:spTree>
  </p:cSld>
  <p:clrMapOvr>
    <a:masterClrMapping/>
  </p:clrMapOvr>
</p:sld>
</file>

<file path=ppt/slides/slide7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7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7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7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CHORUS/ELLE:</a:t>
            </a:r>
            <a:r>
              <a:t>
</a:t>
            </a:r>
          </a:p>
        </p:txBody>
      </p:sp>
    </p:spTree>
  </p:cSld>
  <p:clrMapOvr>
    <a:masterClrMapping/>
  </p:clrMapOvr>
</p:sld>
</file>

<file path=ppt/slides/slide7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NO!                                                                  OH, YES.</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 ‘CAUSE YOU‘VE BOTH GOT SUCH GREAT TASTE IN CLOTHES!</a:t>
            </a:r>
            <a:b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DELTA NUS:</a:t>
            </a:r>
            <a:r>
              <a:t> OMIGOD! OMIGOD! OMIGOD! OMIGOD! OMIGOOOD!
</a:t>
            </a:r>
          </a:p>
        </p:txBody>
      </p:sp>
    </p:spTree>
  </p:cSld>
  <p:clrMapOvr>
    <a:masterClrMapping/>
  </p:clrMapOvr>
</p:sld>
</file>

<file path=ppt/slides/slide8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 YOU CAN’T!                                                        YES I CAN!</a:t>
            </a:r>
            <a:br/>
          </a:p>
        </p:txBody>
      </p:sp>
    </p:spTree>
  </p:cSld>
  <p:clrMapOvr>
    <a:masterClrMapping/>
  </p:clrMapOvr>
</p:sld>
</file>

<file path=ppt/slides/slide8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 THE SALON!                                                         I’M GOIN’ BRUNETTE!</a:t>
            </a:r>
            <a:br/>
          </a:p>
        </p:txBody>
      </p:sp>
    </p:spTree>
  </p:cSld>
  <p:clrMapOvr>
    <a:masterClrMapping/>
  </p:clrMapOvr>
</p:sld>
</file>

<file path=ppt/slides/slide8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NOOO! DON’T DO SOMETHING PREMATURE.    I DON’T CARE. IT’S LOVE AND WAR!</a:t>
            </a:r>
            <a:br/>
          </a:p>
        </p:txBody>
      </p:sp>
    </p:spTree>
  </p:cSld>
  <p:clrMapOvr>
    <a:masterClrMapping/>
  </p:clrMapOvr>
</p:sld>
</file>

<file path=ppt/slides/slide8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MAYBE JUST A DIFFERENT MANICURE!                NO, MY HAIR. IT’S LOVE AND WAR!</a:t>
            </a:r>
            <a:br/>
          </a:p>
        </p:txBody>
      </p:sp>
    </p:spTree>
  </p:cSld>
  <p:clrMapOvr>
    <a:masterClrMapping/>
  </p:clrMapOvr>
</p:sld>
</file>

<file path=ppt/slides/slide8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LOVE AND WAR!                                                       THIS WILL PROVE I LOVE HIM MORE!</a:t>
            </a:r>
            <a:br/>
          </a:p>
        </p:txBody>
      </p:sp>
    </p:spTree>
  </p:cSld>
  <p:clrMapOvr>
    <a:masterClrMapping/>
  </p:clrMapOvr>
</p:sld>
</file>

<file path=ppt/slides/slide8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 THINGS AREN’T WORTH FIGHTING FOR!  ALL IS FAIR IN --</a:t>
            </a:r>
            <a:br/>
          </a:p>
        </p:txBody>
      </p:sp>
    </p:spTree>
  </p:cSld>
  <p:clrMapOvr>
    <a:masterClrMapping/>
  </p:clrMapOvr>
</p:sld>
</file>

<file path=ppt/slides/slide8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ARE YOU SURE?                                                         ALL IS FAIR IN --</a:t>
            </a:r>
            <a:br/>
          </a:p>
        </p:txBody>
      </p:sp>
    </p:spTree>
  </p:cSld>
  <p:clrMapOvr>
    <a:masterClrMapping/>
  </p:clrMapOvr>
</p:sld>
</file>

<file path=ppt/slides/slide8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ARE YOU SURE?                                                         ALL IS FAIR IN --</a:t>
            </a:r>
            <a:br/>
          </a:p>
        </p:txBody>
      </p:sp>
    </p:spTree>
  </p:cSld>
  <p:clrMapOvr>
    <a:masterClrMapping/>
  </p:clrMapOvr>
</p:sld>
</file>

<file path=ppt/slides/slide8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ARE YOU SURE?!…</a:t>
            </a:r>
            <a:br/>
          </a:p>
        </p:txBody>
      </p:sp>
    </p:spTree>
  </p:cSld>
  <p:clrMapOvr>
    <a:masterClrMapping/>
  </p:clrMapOvr>
</p:sld>
</file>

<file path=ppt/slides/slide8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8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8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8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MAKE ME A BRUNETTE!
</a:t>
            </a:r>
          </a:p>
        </p:txBody>
      </p:sp>
    </p:spTree>
  </p:cSld>
  <p:clrMapOvr>
    <a:masterClrMapping/>
  </p:clrMapOvr>
</p:sld>
</file>

<file path=ppt/slides/slide8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GREEK CHORUS:</a:t>
            </a:r>
            <a:r>
              <a:t> LOVE AND WAR!
</a:t>
            </a:r>
          </a:p>
        </p:txBody>
      </p:sp>
    </p:spTree>
  </p:cSld>
  <p:clrMapOvr>
    <a:masterClrMapping/>
  </p:clrMapOvr>
</p:sld>
</file>

<file path=ppt/slides/slide8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Hey there! Welcome to the Hair Affair. You’re with Paulette so you’re in good hands. I’m sorta like
</a:t>
            </a:r>
          </a:p>
        </p:txBody>
      </p:sp>
    </p:spTree>
  </p:cSld>
  <p:clrMapOvr>
    <a:masterClrMapping/>
  </p:clrMapOvr>
</p:sld>
</file>

<file path=ppt/slides/slide8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Allstate, but for hair.</a:t>
            </a:r>
            <a:br/>
          </a:p>
        </p:txBody>
      </p:sp>
    </p:spTree>
  </p:cSld>
  <p:clrMapOvr>
    <a:masterClrMapping/>
  </p:clrMapOvr>
</p:sld>
</file>

<file path=ppt/slides/slide8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Make me a brunette.
</a:t>
            </a:r>
          </a:p>
        </p:txBody>
      </p:sp>
    </p:spTree>
  </p:cSld>
  <p:clrMapOvr>
    <a:masterClrMapping/>
  </p:clrMapOvr>
</p:sld>
</file>

<file path=ppt/slides/slide8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Brunette? What?... And change this, a genetic lotto win? Alright, back up.
</a:t>
            </a:r>
          </a:p>
        </p:txBody>
      </p:sp>
    </p:spTree>
  </p:cSld>
  <p:clrMapOvr>
    <a:masterClrMapping/>
  </p:clrMapOvr>
</p:sld>
</file>

<file path=ppt/slides/slide8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’s listenin’. Spill.
</a:t>
            </a:r>
          </a:p>
        </p:txBody>
      </p:sp>
    </p:spTree>
  </p:cSld>
  <p:clrMapOvr>
    <a:masterClrMapping/>
  </p:clrMapOvr>
</p:sld>
</file>

<file path=ppt/slides/slide8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Okay. I’m Elle Woods, and I came all the way out for Harvard Law School –
</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It’s almost there, but…
</a:t>
            </a:r>
          </a:p>
        </p:txBody>
      </p:sp>
    </p:spTree>
  </p:cSld>
  <p:clrMapOvr>
    <a:masterClrMapping/>
  </p:clrMapOvr>
</p:sld>
</file>

<file path=ppt/slides/slide8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That’s a good school!
</a:t>
            </a:r>
          </a:p>
        </p:txBody>
      </p:sp>
    </p:spTree>
  </p:cSld>
  <p:clrMapOvr>
    <a:masterClrMapping/>
  </p:clrMapOvr>
</p:sld>
</file>

<file path=ppt/slides/slide8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know, right? Anyway, I did it to follow my one true love Warner out here and now he’s…
</a:t>
            </a:r>
          </a:p>
        </p:txBody>
      </p:sp>
    </p:spTree>
  </p:cSld>
  <p:clrMapOvr>
    <a:masterClrMapping/>
  </p:clrMapOvr>
</p:sld>
</file>

<file path=ppt/slides/slide8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he’s dating this evil preppie.</a:t>
            </a:r>
            <a:br/>
          </a:p>
        </p:txBody>
      </p:sp>
    </p:spTree>
  </p:cSld>
  <p:clrMapOvr>
    <a:masterClrMapping/>
  </p:clrMapOvr>
</p:sld>
</file>

<file path=ppt/slides/slide8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So what’s she got that you don’t got? Three tits?
</a:t>
            </a:r>
          </a:p>
        </p:txBody>
      </p:sp>
    </p:spTree>
  </p:cSld>
  <p:clrMapOvr>
    <a:masterClrMapping/>
  </p:clrMapOvr>
</p:sld>
</file>

<file path=ppt/slides/slide8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She’s “serious.”
</a:t>
            </a:r>
          </a:p>
        </p:txBody>
      </p:sp>
    </p:spTree>
  </p:cSld>
  <p:clrMapOvr>
    <a:masterClrMapping/>
  </p:clrMapOvr>
</p:sld>
</file>

<file path=ppt/slides/slide8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8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8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8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Seriously, she have three tits?
</a:t>
            </a:r>
          </a:p>
        </p:txBody>
      </p:sp>
    </p:spTree>
  </p:cSld>
  <p:clrMapOvr>
    <a:masterClrMapping/>
  </p:clrMapOvr>
</p:sld>
</file>

<file path=ppt/slides/slide8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No, she’s a constipated polo shirt with a mousy brown bob. Apparently that’s what Warner wants. So,
</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THIS DRESS NEEDS TO SEAL THE DEAL—</a:t>
            </a:r>
            <a:br/>
          </a:p>
        </p:txBody>
      </p:sp>
    </p:spTree>
  </p:cSld>
  <p:clrMapOvr>
    <a:masterClrMapping/>
  </p:clrMapOvr>
</p:sld>
</file>

<file path=ppt/slides/slide8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have to make me a brunette.</a:t>
            </a:r>
            <a:br/>
          </a:p>
        </p:txBody>
      </p:sp>
    </p:spTree>
  </p:cSld>
  <p:clrMapOvr>
    <a:masterClrMapping/>
  </p:clrMapOvr>
</p:sld>
</file>

<file path=ppt/slides/slide8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Whoa, whoa, whoa. Do you know the number one reason behind all Bad Hair Decisions?
</a:t>
            </a:r>
          </a:p>
        </p:txBody>
      </p:sp>
    </p:spTree>
  </p:cSld>
  <p:clrMapOvr>
    <a:masterClrMapping/>
  </p:clrMapOvr>
</p:sld>
</file>

<file path=ppt/slides/slide8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LOVE!</a:t>
            </a:r>
            <a:br/>
          </a:p>
        </p:txBody>
      </p:sp>
    </p:spTree>
  </p:cSld>
  <p:clrMapOvr>
    <a:masterClrMapping/>
  </p:clrMapOvr>
</p:sld>
</file>

<file path=ppt/slides/slide8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LOST WITHOUT YOUR LOVE.</a:t>
            </a:r>
            <a:br/>
          </a:p>
        </p:txBody>
      </p:sp>
    </p:spTree>
  </p:cSld>
  <p:clrMapOvr>
    <a:masterClrMapping/>
  </p:clrMapOvr>
</p:sld>
</file>

<file path=ppt/slides/slide8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HEART IS ON THE FLOOR.</a:t>
            </a:r>
            <a:br/>
          </a:p>
        </p:txBody>
      </p:sp>
    </p:spTree>
  </p:cSld>
  <p:clrMapOvr>
    <a:masterClrMapping/>
  </p:clrMapOvr>
</p:sld>
</file>

<file path=ppt/slides/slide8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CAN HELP YOU, I BEEN THERE BEFORE.</a:t>
            </a:r>
            <a:br/>
          </a:p>
        </p:txBody>
      </p:sp>
    </p:spTree>
  </p:cSld>
  <p:clrMapOvr>
    <a:masterClrMapping/>
  </p:clrMapOvr>
</p:sld>
</file>

<file path=ppt/slides/slide8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I NEED TO RELAX,</a:t>
            </a:r>
            <a:br/>
          </a:p>
        </p:txBody>
      </p:sp>
    </p:spTree>
  </p:cSld>
  <p:clrMapOvr>
    <a:masterClrMapping/>
  </p:clrMapOvr>
</p:sld>
</file>

<file path=ppt/slides/slide8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JUST PUT ON SOME TRACKS</a:t>
            </a:r>
            <a:br/>
          </a:p>
        </p:txBody>
      </p:sp>
    </p:spTree>
  </p:cSld>
  <p:clrMapOvr>
    <a:masterClrMapping/>
  </p:clrMapOvr>
</p:sld>
</file>

<file path=ppt/slides/slide8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FROM THIS CD I BOUGHT FOR THE STORE…</a:t>
            </a:r>
            <a:br/>
          </a:p>
        </p:txBody>
      </p:sp>
    </p:spTree>
  </p:cSld>
  <p:clrMapOvr>
    <a:masterClrMapping/>
  </p:clrMapOvr>
</p:sld>
</file>

<file path=ppt/slides/slide8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Isn’t that relaxing? It’s called “Celtic Moods”.</a:t>
            </a:r>
            <a:b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MAKE A GROWN MAN KNEEL;</a:t>
            </a:r>
            <a:br/>
          </a:p>
        </p:txBody>
      </p:sp>
    </p:spTree>
  </p:cSld>
  <p:clrMapOvr>
    <a:masterClrMapping/>
  </p:clrMapOvr>
</p:sld>
</file>

<file path=ppt/slides/slide8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I’M LONELY OR FEELING DEJECTED,</a:t>
            </a:r>
            <a:br/>
          </a:p>
        </p:txBody>
      </p:sp>
    </p:spTree>
  </p:cSld>
  <p:clrMapOvr>
    <a:masterClrMapping/>
  </p:clrMapOvr>
</p:sld>
</file>

<file path=ppt/slides/slide8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PLAY THIS AND IT NEVER FAILS.</a:t>
            </a:r>
            <a:br/>
          </a:p>
        </p:txBody>
      </p:sp>
    </p:spTree>
  </p:cSld>
  <p:clrMapOvr>
    <a:masterClrMapping/>
  </p:clrMapOvr>
</p:sld>
</file>

<file path=ppt/slides/slide8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PRETEND THAT I’M IN… IRELAND.</a:t>
            </a:r>
            <a:br/>
          </a:p>
        </p:txBody>
      </p:sp>
    </p:spTree>
  </p:cSld>
  <p:clrMapOvr>
    <a:masterClrMapping/>
  </p:clrMapOvr>
</p:sld>
</file>

<file path=ppt/slides/slide8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ENYA. AND THE WHALES.</a:t>
            </a:r>
            <a:br/>
          </a:p>
        </p:txBody>
      </p:sp>
    </p:spTree>
  </p:cSld>
  <p:clrMapOvr>
    <a:masterClrMapping/>
  </p:clrMapOvr>
</p:sld>
</file>

<file path=ppt/slides/slide8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WHEN MY TELEPHONE GETS DISCONNECTED,</a:t>
            </a:r>
            <a:br/>
          </a:p>
        </p:txBody>
      </p:sp>
    </p:spTree>
  </p:cSld>
  <p:clrMapOvr>
    <a:masterClrMapping/>
  </p:clrMapOvr>
</p:sld>
</file>

<file path=ppt/slides/slide8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 SPEND EVERY NIGHT ALONE,</a:t>
            </a:r>
            <a:br/>
          </a:p>
        </p:txBody>
      </p:sp>
    </p:spTree>
  </p:cSld>
  <p:clrMapOvr>
    <a:masterClrMapping/>
  </p:clrMapOvr>
</p:sld>
</file>

<file path=ppt/slides/slide8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PRETEND LIKE I’M IN IRELAND.</a:t>
            </a:r>
            <a:br/>
          </a:p>
        </p:txBody>
      </p:sp>
    </p:spTree>
  </p:cSld>
  <p:clrMapOvr>
    <a:masterClrMapping/>
  </p:clrMapOvr>
</p:sld>
</file>

<file path=ppt/slides/slide8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 THE IRISH BAGPIPES DRONE.</a:t>
            </a:r>
            <a:br/>
          </a:p>
        </p:txBody>
      </p:sp>
    </p:spTree>
  </p:cSld>
  <p:clrMapOvr>
    <a:masterClrMapping/>
  </p:clrMapOvr>
</p:sld>
</file>

<file path=ppt/slides/slide8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SMELL THE GRASS AS A RAINSTORM IS ENDIN’.</a:t>
            </a:r>
            <a:br/>
          </a:p>
        </p:txBody>
      </p:sp>
    </p:spTree>
  </p:cSld>
  <p:clrMapOvr>
    <a:masterClrMapping/>
  </p:clrMapOvr>
</p:sld>
</file>

<file path=ppt/slides/slide8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PEOPLE SMILE WHILE I STROLL PAST THEIR FARMS.</a:t>
            </a:r>
            <a:b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IT CAN’T COME RIGHT OUT AND SAY “BRIDE.”</a:t>
            </a:r>
            <a:br/>
          </a:p>
        </p:txBody>
      </p:sp>
    </p:spTree>
  </p:cSld>
  <p:clrMapOvr>
    <a:masterClrMapping/>
  </p:clrMapOvr>
</p:sld>
</file>

<file path=ppt/slides/slide8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A REDHEADED SAILOR NAMED… “BRENDAN!”</a:t>
            </a:r>
            <a:br/>
          </a:p>
        </p:txBody>
      </p:sp>
    </p:spTree>
  </p:cSld>
  <p:clrMapOvr>
    <a:masterClrMapping/>
  </p:clrMapOvr>
</p:sld>
</file>

<file path=ppt/slides/slide8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WE DANCE. WITHOUT MOVING OUR ARMS.</a:t>
            </a:r>
            <a:br/>
          </a:p>
        </p:txBody>
      </p:sp>
    </p:spTree>
  </p:cSld>
  <p:clrMapOvr>
    <a:masterClrMapping/>
  </p:clrMapOvr>
</p:sld>
</file>

<file path=ppt/slides/slide8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A BAR ONCE I MET THIS GUY DEWEY,</a:t>
            </a:r>
            <a:br/>
          </a:p>
        </p:txBody>
      </p:sp>
    </p:spTree>
  </p:cSld>
  <p:clrMapOvr>
    <a:masterClrMapping/>
  </p:clrMapOvr>
</p:sld>
</file>

<file path=ppt/slides/slide8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HE BOUGHT ME LIKE FOURTEEN BEERS.</a:t>
            </a:r>
            <a:br/>
          </a:p>
        </p:txBody>
      </p:sp>
    </p:spTree>
  </p:cSld>
  <p:clrMapOvr>
    <a:masterClrMapping/>
  </p:clrMapOvr>
</p:sld>
</file>

<file path=ppt/slides/slide8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HE TOLD ME THAT HE WAS FROM IRELAND.</a:t>
            </a:r>
            <a:br/>
          </a:p>
        </p:txBody>
      </p:sp>
    </p:spTree>
  </p:cSld>
  <p:clrMapOvr>
    <a:masterClrMapping/>
  </p:clrMapOvr>
</p:sld>
</file>

<file path=ppt/slides/slide8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LIVED WITH HIM TEN YEARS.</a:t>
            </a:r>
            <a:br/>
          </a:p>
        </p:txBody>
      </p:sp>
    </p:spTree>
  </p:cSld>
  <p:clrMapOvr>
    <a:masterClrMapping/>
  </p:clrMapOvr>
</p:sld>
</file>

<file path=ppt/slides/slide8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IF I SQUINTED HE LOOKED LIKE MY SAILOR,</a:t>
            </a:r>
            <a:br/>
          </a:p>
        </p:txBody>
      </p:sp>
    </p:spTree>
  </p:cSld>
  <p:clrMapOvr>
    <a:masterClrMapping/>
  </p:clrMapOvr>
</p:sld>
</file>

<file path=ppt/slides/slide8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THROUGH MY BOOZY, DELUSIONAL FOG.</a:t>
            </a:r>
            <a:br/>
          </a:p>
        </p:txBody>
      </p:sp>
    </p:spTree>
  </p:cSld>
  <p:clrMapOvr>
    <a:masterClrMapping/>
  </p:clrMapOvr>
</p:sld>
</file>

<file path=ppt/slides/slide8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HE DUMPED ME FOR SOME SLUT NAMED “KAYLA.”</a:t>
            </a:r>
            <a:br/>
          </a:p>
        </p:txBody>
      </p:sp>
    </p:spTree>
  </p:cSld>
  <p:clrMapOvr>
    <a:masterClrMapping/>
  </p:clrMapOvr>
</p:sld>
</file>

<file path=ppt/slides/slide8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TOOK MY TRAILER AND TOOK MY DOG.</a:t>
            </a:r>
            <a:b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--CAN’T LOOK LIKE I’M DESP’RATE, OR</a:t>
            </a:r>
            <a:br/>
          </a:p>
        </p:txBody>
      </p:sp>
    </p:spTree>
  </p:cSld>
  <p:clrMapOvr>
    <a:masterClrMapping/>
  </p:clrMapOvr>
</p:sld>
</file>

<file path=ppt/slides/slide8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IN IRELAND THEY KNOW HOW TO LOVE YOU!</a:t>
            </a:r>
            <a:br/>
          </a:p>
        </p:txBody>
      </p:sp>
    </p:spTree>
  </p:cSld>
  <p:clrMapOvr>
    <a:masterClrMapping/>
  </p:clrMapOvr>
</p:sld>
</file>

<file path=ppt/slides/slide8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EMBRACE IN THE MISTY IRISH BREEZE!</a:t>
            </a:r>
            <a:br/>
          </a:p>
        </p:txBody>
      </p:sp>
    </p:spTree>
  </p:cSld>
  <p:clrMapOvr>
    <a:masterClrMapping/>
  </p:clrMapOvr>
</p:sld>
</file>

<file path=ppt/slides/slide8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IF YOUR IRISH BOY TIRES OF YOU,</a:t>
            </a:r>
            <a:br/>
          </a:p>
        </p:txBody>
      </p:sp>
    </p:spTree>
  </p:cSld>
  <p:clrMapOvr>
    <a:masterClrMapping/>
  </p:clrMapOvr>
</p:sld>
</file>

<file path=ppt/slides/slide8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YOU’RE ALLOWED TO SHOOT HIM IN THE KNEES.</a:t>
            </a:r>
            <a:br/>
          </a:p>
        </p:txBody>
      </p:sp>
    </p:spTree>
  </p:cSld>
  <p:clrMapOvr>
    <a:masterClrMapping/>
  </p:clrMapOvr>
</p:sld>
</file>

<file path=ppt/slides/slide8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…HEY, YOU LOOK LIKE THAT POSTER FOR IRELAND:</a:t>
            </a:r>
            <a:r>
              <a:t>
</a:t>
            </a:r>
          </a:p>
        </p:txBody>
      </p:sp>
    </p:spTree>
  </p:cSld>
  <p:clrMapOvr>
    <a:masterClrMapping/>
  </p:clrMapOvr>
</p:sld>
</file>

<file path=ppt/slides/slide8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LONG BLONDE HAIR AND THAT SWEET SUNNY FACE.</a:t>
            </a:r>
            <a:br/>
          </a:p>
        </p:txBody>
      </p:sp>
    </p:spTree>
  </p:cSld>
  <p:clrMapOvr>
    <a:masterClrMapping/>
  </p:clrMapOvr>
</p:sld>
</file>

<file path=ppt/slides/slide8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…OH NO WAIT, THAT’S THE POSTER FOR SWEDEN.</a:t>
            </a:r>
            <a:br/>
          </a:p>
        </p:txBody>
      </p:sp>
    </p:spTree>
  </p:cSld>
  <p:clrMapOvr>
    <a:masterClrMapping/>
  </p:clrMapOvr>
</p:sld>
</file>

<file path=ppt/slides/slide8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SCREW IT. I’LL NEVER SEE EITHER PLACE…</a:t>
            </a:r>
            <a:br/>
          </a:p>
        </p:txBody>
      </p:sp>
    </p:spTree>
  </p:cSld>
  <p:clrMapOvr>
    <a:masterClrMapping/>
  </p:clrMapOvr>
</p:sld>
</file>

<file path=ppt/slides/slide8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BUT A GIRL SWEET AS YOU HAS A FUTURE.</a:t>
            </a:r>
            <a:br/>
          </a:p>
        </p:txBody>
      </p:sp>
    </p:spTree>
  </p:cSld>
  <p:clrMapOvr>
    <a:masterClrMapping/>
  </p:clrMapOvr>
</p:sld>
</file>

<file path=ppt/slides/slide8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HAVE HOPE, AS EACH NEW DAY DAWNS.</a:t>
            </a:r>
            <a:b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LIKE I’M WAITING FOR</a:t>
            </a:r>
            <a:br/>
          </a:p>
        </p:txBody>
      </p:sp>
    </p:spTree>
  </p:cSld>
  <p:clrMapOvr>
    <a:masterClrMapping/>
  </p:clrMapOvr>
</p:sld>
</file>

<file path=ppt/slides/slide8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GIRLS LIKE YOU ALWAYS GET TO SEE… IRELAND.</a:t>
            </a:r>
            <a:br/>
          </a:p>
        </p:txBody>
      </p:sp>
    </p:spTree>
  </p:cSld>
  <p:clrMapOvr>
    <a:masterClrMapping/>
  </p:clrMapOvr>
</p:sld>
</file>

<file path=ppt/slides/slide8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…GIVE MY LOVE TO THE LEPRECHAUNS.</a:t>
            </a:r>
            <a:br/>
          </a:p>
        </p:txBody>
      </p:sp>
    </p:spTree>
  </p:cSld>
  <p:clrMapOvr>
    <a:masterClrMapping/>
  </p:clrMapOvr>
</p:sld>
</file>

<file path=ppt/slides/slide8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God, it’s days like today I miss my dog Rufus the most. He’s my angel…
</a:t>
            </a:r>
          </a:p>
        </p:txBody>
      </p:sp>
    </p:spTree>
  </p:cSld>
  <p:clrMapOvr>
    <a:masterClrMapping/>
  </p:clrMapOvr>
</p:sld>
</file>

<file path=ppt/slides/slide8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See? It’s our annual glamour shot. We’re little sailors.</a:t>
            </a:r>
            <a:br/>
          </a:p>
        </p:txBody>
      </p:sp>
    </p:spTree>
  </p:cSld>
  <p:clrMapOvr>
    <a:masterClrMapping/>
  </p:clrMapOvr>
</p:sld>
</file>

<file path=ppt/slides/slide8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Beyond adorable. And no woman should be denied her dog.
</a:t>
            </a:r>
          </a:p>
        </p:txBody>
      </p:sp>
    </p:spTree>
  </p:cSld>
  <p:clrMapOvr>
    <a:masterClrMapping/>
  </p:clrMapOvr>
</p:sld>
</file>

<file path=ppt/slides/slide8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Tell me something I don’t know.
</a:t>
            </a:r>
          </a:p>
        </p:txBody>
      </p:sp>
    </p:spTree>
  </p:cSld>
  <p:clrMapOvr>
    <a:masterClrMapping/>
  </p:clrMapOvr>
</p:sld>
</file>

<file path=ppt/slides/slide8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8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8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8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So I’ll bring the lobster potstickers.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 I’VE GOTTA LEAVE WARNER  HIS PRIDE.</a:t>
            </a:r>
            <a:br/>
          </a:p>
        </p:txBody>
      </p:sp>
    </p:spTree>
  </p:cSld>
  <p:clrMapOvr>
    <a:masterClrMapping/>
  </p:clrMapOvr>
</p:sld>
</file>

<file path=ppt/slides/slide8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WHITNEY:</a:t>
            </a:r>
            <a:r>
              <a:t> Perfect. I’ve got a case of chardonnay. Now that’s a party.
</a:t>
            </a:r>
          </a:p>
        </p:txBody>
      </p:sp>
    </p:spTree>
  </p:cSld>
  <p:clrMapOvr>
    <a:masterClrMapping/>
  </p:clrMapOvr>
</p:sld>
</file>

<file path=ppt/slides/slide8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There’s a party?  Oh. Hello, Vivienne.
</a:t>
            </a:r>
          </a:p>
        </p:txBody>
      </p:sp>
    </p:spTree>
  </p:cSld>
  <p:clrMapOvr>
    <a:masterClrMapping/>
  </p:clrMapOvr>
</p:sld>
</file>

<file path=ppt/slides/slide8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Hello, Elle.
</a:t>
            </a:r>
          </a:p>
        </p:txBody>
      </p:sp>
    </p:spTree>
  </p:cSld>
  <p:clrMapOvr>
    <a:masterClrMapping/>
  </p:clrMapOvr>
</p:sld>
</file>

<file path=ppt/slides/slide8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WHITNEY:</a:t>
            </a:r>
            <a:r>
              <a:t> Yeah… Next Friday night a few people are getting together…
</a:t>
            </a:r>
          </a:p>
        </p:txBody>
      </p:sp>
    </p:spTree>
  </p:cSld>
  <p:clrMapOvr>
    <a:masterClrMapping/>
  </p:clrMapOvr>
</p:sld>
</file>

<file path=ppt/slides/slide8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Hey, maybe that guy you like’ll be there, Elle! You should go!
</a:t>
            </a:r>
          </a:p>
        </p:txBody>
      </p:sp>
    </p:spTree>
  </p:cSld>
  <p:clrMapOvr>
    <a:masterClrMapping/>
  </p:clrMapOvr>
</p:sld>
</file>

<file path=ppt/slides/slide8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Definitely come. It’s a costume party.
</a:t>
            </a:r>
          </a:p>
        </p:txBody>
      </p:sp>
    </p:spTree>
  </p:cSld>
  <p:clrMapOvr>
    <a:masterClrMapping/>
  </p:clrMapOvr>
</p:sld>
</file>

<file path=ppt/slides/slide8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love costume parties!
</a:t>
            </a:r>
          </a:p>
        </p:txBody>
      </p:sp>
    </p:spTree>
  </p:cSld>
  <p:clrMapOvr>
    <a:masterClrMapping/>
  </p:clrMapOvr>
</p:sld>
</file>

<file path=ppt/slides/slide8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Of course you do… Next Friday at eight, 243 Mass Ave. See you there.
</a:t>
            </a:r>
          </a:p>
        </p:txBody>
      </p:sp>
    </p:spTree>
  </p:cSld>
  <p:clrMapOvr>
    <a:masterClrMapping/>
  </p:clrMapOvr>
</p:sld>
</file>

<file path=ppt/slides/slide8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Vivenne.
</a:t>
            </a:r>
          </a:p>
        </p:txBody>
      </p:sp>
    </p:spTree>
  </p:cSld>
  <p:clrMapOvr>
    <a:masterClrMapping/>
  </p:clrMapOvr>
</p:sld>
</file>

<file path=ppt/slides/slide8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Oh, you are SO borrowin’ my secret weapon costume I got in storage, Elle, I’ll just dust off the
</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“BRIDE” IS MORE...IMPLIED.</a:t>
            </a:r>
            <a:br/>
          </a:p>
        </p:txBody>
      </p:sp>
    </p:spTree>
  </p:cSld>
  <p:clrMapOvr>
    <a:masterClrMapping/>
  </p:clrMapOvr>
</p:sld>
</file>

<file path=ppt/slides/slide8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mothballs, and wait’ll you see it…. Now go and do this, honey. ‘Cause if a girl like you can’t win back</a:t>
            </a:r>
            <a:br/>
          </a:p>
        </p:txBody>
      </p:sp>
    </p:spTree>
  </p:cSld>
  <p:clrMapOvr>
    <a:masterClrMapping/>
  </p:clrMapOvr>
</p:sld>
</file>

<file path=ppt/slides/slide8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your man, there’s no hope for the rest of us.</a:t>
            </a:r>
            <a:br/>
          </a:p>
        </p:txBody>
      </p:sp>
    </p:spTree>
  </p:cSld>
  <p:clrMapOvr>
    <a:masterClrMapping/>
  </p:clrMapOvr>
</p:sld>
</file>

<file path=ppt/slides/slide8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Thanks Paulette! You have no idea how much I needed this!
</a:t>
            </a:r>
          </a:p>
        </p:txBody>
      </p:sp>
    </p:spTree>
  </p:cSld>
  <p:clrMapOvr>
    <a:masterClrMapping/>
  </p:clrMapOvr>
</p:sld>
</file>

<file path=ppt/slides/slide8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PAULETTE:</a:t>
            </a:r>
            <a:r>
              <a:t> Now you go and fight for him. 
</a:t>
            </a:r>
          </a:p>
        </p:txBody>
      </p:sp>
    </p:spTree>
  </p:cSld>
  <p:clrMapOvr>
    <a:masterClrMapping/>
  </p:clrMapOvr>
</p:sld>
</file>

<file path=ppt/slides/slide8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 IRISH FEAR NOTHING AND NOONE!</a:t>
            </a:r>
            <a:br/>
          </a:p>
        </p:txBody>
      </p:sp>
    </p:spTree>
  </p:cSld>
  <p:clrMapOvr>
    <a:masterClrMapping/>
  </p:clrMapOvr>
</p:sld>
</file>

<file path=ppt/slides/slide8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THEY KEEP FIGHTING TILL EV’RYONE’S DEAD!</a:t>
            </a:r>
            <a:br/>
          </a:p>
        </p:txBody>
      </p:sp>
    </p:spTree>
  </p:cSld>
  <p:clrMapOvr>
    <a:masterClrMapping/>
  </p:clrMapOvr>
</p:sld>
</file>

<file path=ppt/slides/slide8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NOT SURE WHERE THIS METAPHOR’S GOIN’…</a:t>
            </a:r>
            <a:br/>
          </a:p>
        </p:txBody>
      </p:sp>
    </p:spTree>
  </p:cSld>
  <p:clrMapOvr>
    <a:masterClrMapping/>
  </p:clrMapOvr>
</p:sld>
</file>

<file path=ppt/slides/slide8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JUST FELT LIKE IT HAD TO BE SAID.</a:t>
            </a:r>
            <a:br/>
          </a:p>
        </p:txBody>
      </p:sp>
    </p:spTree>
  </p:cSld>
  <p:clrMapOvr>
    <a:masterClrMapping/>
  </p:clrMapOvr>
</p:sld>
</file>

<file path=ppt/slides/slide8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A GUY AT THAT PARTY WHO LOVES YOU.</a:t>
            </a:r>
            <a:br/>
          </a:p>
        </p:txBody>
      </p:sp>
    </p:spTree>
  </p:cSld>
  <p:clrMapOvr>
    <a:masterClrMapping/>
  </p:clrMapOvr>
</p:sld>
</file>

<file path=ppt/slides/slide8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MOST OF US NEVER KNOW HOW THAT FEELS.</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OF COURSE HE WILL PROPOSE!!!”</a:t>
            </a:r>
            <a:b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There she is!!
</a:t>
            </a:r>
          </a:p>
        </p:txBody>
      </p:sp>
    </p:spTree>
  </p:cSld>
  <p:clrMapOvr>
    <a:masterClrMapping/>
  </p:clrMapOvr>
</p:sld>
</file>

<file path=ppt/slides/slide9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GO OUT THERE AND YOU GET SOME IRELAND!</a:t>
            </a:r>
            <a:br/>
          </a:p>
        </p:txBody>
      </p:sp>
    </p:spTree>
  </p:cSld>
  <p:clrMapOvr>
    <a:masterClrMapping/>
  </p:clrMapOvr>
</p:sld>
</file>

<file path=ppt/slides/slide9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MAKE SURE YOU WEAR FOUR-INCH HEELS!</a:t>
            </a:r>
            <a:br/>
          </a:p>
        </p:txBody>
      </p:sp>
    </p:spTree>
  </p:cSld>
  <p:clrMapOvr>
    <a:masterClrMapping/>
  </p:clrMapOvr>
</p:sld>
</file>

<file path=ppt/slides/slide9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9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br/>
          </a:p>
        </p:txBody>
      </p:sp>
    </p:spTree>
  </p:cSld>
  <p:clrMapOvr>
    <a:masterClrMapping/>
  </p:clrMapOvr>
</p:sld>
</file>

<file path=ppt/slides/slide9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p:txBody>
      </p:sp>
    </p:spTree>
  </p:cSld>
  <p:clrMapOvr>
    <a:masterClrMapping/>
  </p:clrMapOvr>
</p:sld>
</file>

<file path=ppt/slides/slide9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Whitney, darling!  Thank you for hosting this.
</a:t>
            </a:r>
          </a:p>
        </p:txBody>
      </p:sp>
    </p:spTree>
  </p:cSld>
  <p:clrMapOvr>
    <a:masterClrMapping/>
  </p:clrMapOvr>
</p:sld>
</file>

<file path=ppt/slides/slide9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WHITNEY:</a:t>
            </a:r>
            <a:r>
              <a:t> My pleasure.
</a:t>
            </a:r>
          </a:p>
        </p:txBody>
      </p:sp>
    </p:spTree>
  </p:cSld>
  <p:clrMapOvr>
    <a:masterClrMapping/>
  </p:clrMapOvr>
</p:sld>
</file>

<file path=ppt/slides/slide9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We all needed a break from law school anxieties and worrying about Callahan’s internship.
</a:t>
            </a:r>
          </a:p>
        </p:txBody>
      </p:sp>
    </p:spTree>
  </p:cSld>
  <p:clrMapOvr>
    <a:masterClrMapping/>
  </p:clrMapOvr>
</p:sld>
</file>

<file path=ppt/slides/slide9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WHITNEY:</a:t>
            </a:r>
            <a:r>
              <a:t> You can say that again. Please enjoy yourselves, mingle.
</a:t>
            </a:r>
          </a:p>
        </p:txBody>
      </p:sp>
    </p:spTree>
  </p:cSld>
  <p:clrMapOvr>
    <a:masterClrMapping/>
  </p:clrMapOvr>
</p:sld>
</file>

<file path=ppt/slides/slide9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You do know that Whitney’s father is next in line to be the Speaker of the House?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MY GOD! OMIGOD YOU GUYS!
</a:t>
            </a:r>
          </a:p>
        </p:txBody>
      </p:sp>
    </p:spTree>
  </p:cSld>
  <p:clrMapOvr>
    <a:masterClrMapping/>
  </p:clrMapOvr>
</p:sld>
</file>

<file path=ppt/slides/slide9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So you’ve said.
</a:t>
            </a:r>
          </a:p>
        </p:txBody>
      </p:sp>
    </p:spTree>
  </p:cSld>
  <p:clrMapOvr>
    <a:masterClrMapping/>
  </p:clrMapOvr>
</p:sld>
</file>

<file path=ppt/slides/slide9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Just think of it: Future presidents may be in this very room.
</a:t>
            </a:r>
          </a:p>
        </p:txBody>
      </p:sp>
    </p:spTree>
  </p:cSld>
  <p:clrMapOvr>
    <a:masterClrMapping/>
  </p:clrMapOvr>
</p:sld>
</file>

<file path=ppt/slides/slide9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I’m going to track down Robert Coleman and convince him he must join our study group. Apparently his summer house is three houses down from Justice Souter.
</a:t>
            </a:r>
          </a:p>
        </p:txBody>
      </p:sp>
    </p:spTree>
  </p:cSld>
  <p:clrMapOvr>
    <a:masterClrMapping/>
  </p:clrMapOvr>
</p:sld>
</file>

<file path=ppt/slides/slide9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Great. I’m gonna go get a beer.
</a:t>
            </a:r>
          </a:p>
        </p:txBody>
      </p:sp>
    </p:spTree>
  </p:cSld>
  <p:clrMapOvr>
    <a:masterClrMapping/>
  </p:clrMapOvr>
</p:sld>
</file>

<file path=ppt/slides/slide9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HARVARD STUDENT:</a:t>
            </a:r>
            <a:r>
              <a:t> Whoa. Check out Miss October.
</a:t>
            </a:r>
          </a:p>
        </p:txBody>
      </p:sp>
    </p:spTree>
  </p:cSld>
  <p:clrMapOvr>
    <a:masterClrMapping/>
  </p:clrMapOvr>
</p:sld>
</file>

<file path=ppt/slides/slide9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WHITNEY:</a:t>
            </a:r>
            <a:r>
              <a:t> Oh my god.
</a:t>
            </a:r>
          </a:p>
        </p:txBody>
      </p:sp>
    </p:spTree>
  </p:cSld>
  <p:clrMapOvr>
    <a:masterClrMapping/>
  </p:clrMapOvr>
</p:sld>
</file>

<file path=ppt/slides/slide9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Hi, stranger.
</a:t>
            </a:r>
          </a:p>
        </p:txBody>
      </p:sp>
    </p:spTree>
  </p:cSld>
  <p:clrMapOvr>
    <a:masterClrMapping/>
  </p:clrMapOvr>
</p:sld>
</file>

<file path=ppt/slides/slide9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ELLE: ! Man!...What’s with the costume?
</a:t>
            </a:r>
          </a:p>
        </p:txBody>
      </p:sp>
    </p:spTree>
  </p:cSld>
  <p:clrMapOvr>
    <a:masterClrMapping/>
  </p:clrMapOvr>
</p:sld>
</file>

<file path=ppt/slides/slide9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Can’t a girl shake things up?
</a:t>
            </a:r>
          </a:p>
        </p:txBody>
      </p:sp>
    </p:spTree>
  </p:cSld>
  <p:clrMapOvr>
    <a:masterClrMapping/>
  </p:clrMapOvr>
</p:sld>
</file>

<file path=ppt/slides/slide9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Yeah but why couldn’t you have worn this when we were going out?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ALL THIS WEEK I’VE HAD BUTTERFLIES:</a:t>
            </a:r>
            <a:r>
              <a:t>
</a:t>
            </a:r>
          </a:p>
        </p:txBody>
      </p:sp>
    </p:spTree>
  </p:cSld>
  <p:clrMapOvr>
    <a:masterClrMapping/>
  </p:clrMapOvr>
</p:sld>
</file>

<file path=ppt/slides/slide9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Because I guess you never asked
</a:t>
            </a:r>
          </a:p>
        </p:txBody>
      </p:sp>
    </p:spTree>
  </p:cSld>
  <p:clrMapOvr>
    <a:masterClrMapping/>
  </p:clrMapOvr>
</p:sld>
</file>

<file path=ppt/slides/slide9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Which will now rank as the greatest regret of my entire life.
</a:t>
            </a:r>
          </a:p>
        </p:txBody>
      </p:sp>
    </p:spTree>
  </p:cSld>
  <p:clrMapOvr>
    <a:masterClrMapping/>
  </p:clrMapOvr>
</p:sld>
</file>

<file path=ppt/slides/slide9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still can’t get over the fact you’re here at Harvard... Back at U.C.L.A. I never would’ve guessed it.</a:t>
            </a:r>
            <a:br/>
          </a:p>
        </p:txBody>
      </p:sp>
    </p:spTree>
  </p:cSld>
  <p:clrMapOvr>
    <a:masterClrMapping/>
  </p:clrMapOvr>
</p:sld>
</file>

<file path=ppt/slides/slide9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Sometimes I miss U.C.L.A…</a:t>
            </a:r>
            <a:br/>
          </a:p>
        </p:txBody>
      </p:sp>
    </p:spTree>
  </p:cSld>
  <p:clrMapOvr>
    <a:masterClrMapping/>
  </p:clrMapOvr>
</p:sld>
</file>

<file path=ppt/slides/slide9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THOSE PARTIES SENIOR YEAR...I THOUGHT WE RULED THE WORLD.
</a:t>
            </a:r>
          </a:p>
        </p:txBody>
      </p:sp>
    </p:spTree>
  </p:cSld>
  <p:clrMapOvr>
    <a:masterClrMapping/>
  </p:clrMapOvr>
</p:sld>
</file>

<file path=ppt/slides/slide9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YOU FUNNELED ALL THAT BEER:  I HELD YOUR HEAD WHEN YOU HURLED.
</a:t>
            </a:r>
          </a:p>
        </p:txBody>
      </p:sp>
    </p:spTree>
  </p:cSld>
  <p:clrMapOvr>
    <a:masterClrMapping/>
  </p:clrMapOvr>
</p:sld>
</file>

<file path=ppt/slides/slide9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WE WERE LIKE GODS BACK THEN! WALKING AMONG COMMON MEN.
</a:t>
            </a:r>
          </a:p>
        </p:txBody>
      </p:sp>
    </p:spTree>
  </p:cSld>
  <p:clrMapOvr>
    <a:masterClrMapping/>
  </p:clrMapOvr>
</p:sld>
</file>

<file path=ppt/slides/slide9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TELL ME WHY CAN’T IT BE THAT WAY AGAIN?</a:t>
            </a:r>
            <a:br/>
          </a:p>
        </p:txBody>
      </p:sp>
    </p:spTree>
  </p:cSld>
  <p:clrMapOvr>
    <a:masterClrMapping/>
  </p:clrMapOvr>
</p:sld>
</file>

<file path=ppt/slides/slide9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DREAMS DON’T JUST DISAPPEAR:
</a:t>
            </a:r>
          </a:p>
        </p:txBody>
      </p:sp>
    </p:spTree>
  </p:cSld>
  <p:clrMapOvr>
    <a:masterClrMapping/>
  </p:clrMapOvr>
</p:sld>
</file>

<file path=ppt/slides/slide9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WE COULD KEEP ON DREAMING THEM HERE!</a:t>
            </a:r>
            <a:b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EV’RY TIME HE LOOKS AT ME</a:t>
            </a:r>
            <a:br/>
          </a:p>
        </p:txBody>
      </p:sp>
    </p:spTree>
  </p:cSld>
  <p:clrMapOvr>
    <a:masterClrMapping/>
  </p:clrMapOvr>
</p:sld>
</file>

<file path=ppt/slides/slide9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…What?
</a:t>
            </a:r>
          </a:p>
        </p:txBody>
      </p:sp>
    </p:spTree>
  </p:cSld>
  <p:clrMapOvr>
    <a:masterClrMapping/>
  </p:clrMapOvr>
</p:sld>
</file>

<file path=ppt/slides/slide9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LIKE SENIOR YEAR… BUT FUNNER!
</a:t>
            </a:r>
          </a:p>
        </p:txBody>
      </p:sp>
    </p:spTree>
  </p:cSld>
  <p:clrMapOvr>
    <a:masterClrMapping/>
  </p:clrMapOvr>
</p:sld>
</file>

<file path=ppt/slides/slide9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YOU’VE GOT YOUR FUTURE ALL PLANNED.</a:t>
            </a:r>
            <a:br/>
          </a:p>
        </p:txBody>
      </p:sp>
    </p:spTree>
  </p:cSld>
  <p:clrMapOvr>
    <a:masterClrMapping/>
  </p:clrMapOvr>
</p:sld>
</file>

<file path=ppt/slides/slide9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YES I DO, GUESS I DO…
</a:t>
            </a:r>
          </a:p>
        </p:txBody>
      </p:sp>
    </p:spTree>
  </p:cSld>
  <p:clrMapOvr>
    <a:masterClrMapping/>
  </p:clrMapOvr>
</p:sld>
</file>

<file path=ppt/slides/slide9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WHAT IF I’M STANDING THERE TOO?
</a:t>
            </a:r>
          </a:p>
        </p:txBody>
      </p:sp>
    </p:spTree>
  </p:cSld>
  <p:clrMapOvr>
    <a:masterClrMapping/>
  </p:clrMapOvr>
</p:sld>
</file>

<file path=ppt/slides/slide9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WAIT, I’M NOT FOLLOWING YOU…
</a:t>
            </a:r>
          </a:p>
        </p:txBody>
      </p:sp>
    </p:spTree>
  </p:cSld>
  <p:clrMapOvr>
    <a:masterClrMapping/>
  </p:clrMapOvr>
</p:sld>
</file>

<file path=ppt/slides/slide9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HERE ‘CAUSE I UNDERSTAND…
</a:t>
            </a:r>
          </a:p>
        </p:txBody>
      </p:sp>
    </p:spTree>
  </p:cSld>
  <p:clrMapOvr>
    <a:masterClrMapping/>
  </p:clrMapOvr>
</p:sld>
</file>

<file path=ppt/slides/slide9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NOT SURE I UNDERSTAND…
</a:t>
            </a:r>
          </a:p>
        </p:txBody>
      </p:sp>
    </p:spTree>
  </p:cSld>
  <p:clrMapOvr>
    <a:masterClrMapping/>
  </p:clrMapOvr>
</p:sld>
</file>

<file path=ppt/slides/slide9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I’M HERE ‘CAUSE I’M SERIOUS!
</a:t>
            </a:r>
          </a:p>
        </p:txBody>
      </p:sp>
    </p:spTree>
  </p:cSld>
  <p:clrMapOvr>
    <a:masterClrMapping/>
  </p:clrMapOvr>
</p:sld>
</file>

<file path=ppt/slides/slide9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YEAH, RIGHT, YOU LOOK REAL SERIOUS.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IT’S TOTALLY PROPOSAL EYES --</a:t>
            </a:r>
            <a:br/>
          </a:p>
        </p:txBody>
      </p:sp>
    </p:spTree>
  </p:cSld>
  <p:clrMapOvr>
    <a:masterClrMapping/>
  </p:clrMapOvr>
</p:sld>
</file>

<file path=ppt/slides/slide9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Warner, don’t forget I got into this school, too. And now we’re here together, studying law. Maybe we’ll
</a:t>
            </a:r>
          </a:p>
        </p:txBody>
      </p:sp>
    </p:spTree>
  </p:cSld>
  <p:clrMapOvr>
    <a:masterClrMapping/>
  </p:clrMapOvr>
</p:sld>
</file>

<file path=ppt/slides/slide9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both get Callahan’s internship and work together...</a:t>
            </a:r>
            <a:br/>
          </a:p>
        </p:txBody>
      </p:sp>
    </p:spTree>
  </p:cSld>
  <p:clrMapOvr>
    <a:masterClrMapping/>
  </p:clrMapOvr>
</p:sld>
</file>

<file path=ppt/slides/slide9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Whoa. Wait a second. Elle . You get kicked out of class, like, every day. You don’t ACTUALLY
</a:t>
            </a:r>
          </a:p>
        </p:txBody>
      </p:sp>
    </p:spTree>
  </p:cSld>
  <p:clrMapOvr>
    <a:masterClrMapping/>
  </p:clrMapOvr>
</p:sld>
</file>

<file path=ppt/slides/slide9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believe you have a chance of getting the internship?</a:t>
            </a:r>
            <a:br/>
          </a:p>
        </p:txBody>
      </p:sp>
    </p:spTree>
  </p:cSld>
  <p:clrMapOvr>
    <a:masterClrMapping/>
  </p:clrMapOvr>
</p:sld>
</file>

<file path=ppt/slides/slide9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Of course?
</a:t>
            </a:r>
          </a:p>
        </p:txBody>
      </p:sp>
    </p:spTree>
  </p:cSld>
  <p:clrMapOvr>
    <a:masterClrMapping/>
  </p:clrMapOvr>
</p:sld>
</file>

<file path=ppt/slides/slide9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Everyone in the class wants it; nobody more than me. It’s a guaranteed career. You’re practically partner before you have a job offer.
</a:t>
            </a:r>
          </a:p>
        </p:txBody>
      </p:sp>
    </p:spTree>
  </p:cSld>
  <p:clrMapOvr>
    <a:masterClrMapping/>
  </p:clrMapOvr>
</p:sld>
</file>

<file path=ppt/slides/slide9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ELLE: . You’re looking...fluffy. As usual.
</a:t>
            </a:r>
          </a:p>
        </p:txBody>
      </p:sp>
    </p:spTree>
  </p:cSld>
  <p:clrMapOvr>
    <a:masterClrMapping/>
  </p:clrMapOvr>
</p:sld>
</file>

<file path=ppt/slides/slide9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Hello, Vivienne. Thanks for your great tip on the “costume party.” I see you came as Last Year’s
</a:t>
            </a:r>
          </a:p>
        </p:txBody>
      </p:sp>
    </p:spTree>
  </p:cSld>
  <p:clrMapOvr>
    <a:masterClrMapping/>
  </p:clrMapOvr>
</p:sld>
</file>

<file path=ppt/slides/slide9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Sample Sale.</a:t>
            </a:r>
            <a:br/>
          </a:p>
        </p:txBody>
      </p:sp>
    </p:spTree>
  </p:cSld>
  <p:clrMapOvr>
    <a:masterClrMapping/>
  </p:clrMapOvr>
</p:sld>
</file>

<file path=ppt/slides/slide9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WARNER:</a:t>
            </a:r>
            <a:r>
              <a:t> Pooh B- Elle, ... You have to ace his course to get that internship and he’s not called “C-Minus Callahan”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OMIGOD YOU GUYS!</a:t>
            </a:r>
            <a:br/>
          </a:p>
        </p:txBody>
      </p:sp>
    </p:spTree>
  </p:cSld>
  <p:clrMapOvr>
    <a:masterClrMapping/>
  </p:clrMapOvr>
</p:sld>
</file>

<file path=ppt/slides/slide9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for nothing.</a:t>
            </a:r>
            <a:br/>
          </a:p>
        </p:txBody>
      </p:sp>
    </p:spTree>
  </p:cSld>
  <p:clrMapOvr>
    <a:masterClrMapping/>
  </p:clrMapOvr>
</p:sld>
</file>

<file path=ppt/slides/slide9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Warner, I'm completely cognizant of both those facts.
</a:t>
            </a:r>
          </a:p>
        </p:txBody>
      </p:sp>
    </p:spTree>
  </p:cSld>
  <p:clrMapOvr>
    <a:masterClrMapping/>
  </p:clrMapOvr>
</p:sld>
</file>

<file path=ppt/slides/slide9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VIVIENNE:</a:t>
            </a:r>
            <a:r>
              <a:t> You're not going to make it through the semester, let alone get Callahan's internship.
</a:t>
            </a:r>
          </a:p>
        </p:txBody>
      </p:sp>
    </p:spTree>
  </p:cSld>
  <p:clrMapOvr>
    <a:masterClrMapping/>
  </p:clrMapOvr>
</p:sld>
</file>

<file path=ppt/slides/slide9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Even if you keep going... and going... and going...</a:t>
            </a:r>
            <a:br/>
          </a:p>
        </p:txBody>
      </p:sp>
    </p:spTree>
  </p:cSld>
  <p:clrMapOvr>
    <a:masterClrMapping/>
  </p:clrMapOvr>
</p:sld>
</file>

<file path=ppt/slides/slide9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Face it, bunny:</a:t>
            </a:r>
            <a:r>
              <a:t> One of these things is not like the other.
</a:t>
            </a:r>
          </a:p>
        </p:txBody>
      </p:sp>
    </p:spTree>
  </p:cSld>
  <p:clrMapOvr>
    <a:masterClrMapping/>
  </p:clrMapOvr>
</p:sld>
</file>

<file path=ppt/slides/slide9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Someday, we’ll nominate Supreme Court justices… And you’ll… tan.</a:t>
            </a:r>
            <a:br/>
          </a:p>
        </p:txBody>
      </p:sp>
    </p:spTree>
  </p:cSld>
  <p:clrMapOvr>
    <a:masterClrMapping/>
  </p:clrMapOvr>
</p:sld>
</file>

<file path=ppt/slides/slide9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Run home, Elle, and change out of your skank costume.</a:t>
            </a:r>
            <a:br/>
          </a:p>
        </p:txBody>
      </p:sp>
    </p:spTree>
  </p:cSld>
  <p:clrMapOvr>
    <a:masterClrMapping/>
  </p:clrMapOvr>
</p:sld>
</file>

<file path=ppt/slides/slide9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Oh is THAT what you see, VIivienne? How unfortunate.
</a:t>
            </a:r>
          </a:p>
        </p:txBody>
      </p:sp>
    </p:spTree>
  </p:cSld>
  <p:clrMapOvr>
    <a:masterClrMapping/>
  </p:clrMapOvr>
</p:sld>
</file>

<file path=ppt/slides/slide9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Because I am Gloria Steinem undercover, circa 1963, researching for her feminist manifesto 'I Was a</a:t>
            </a:r>
            <a:br/>
          </a:p>
        </p:txBody>
      </p:sp>
    </p:spTree>
  </p:cSld>
  <p:clrMapOvr>
    <a:masterClrMapping/>
  </p:clrMapOvr>
</p:sld>
</file>

<file path=ppt/slides/slide9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Playboy Bunny.' Are you actually calling Gloria Steinem a SKANK?</a:t>
            </a:r>
            <a:b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HELP ME DRESS FOR MY FAIRY TALE--</a:t>
            </a:r>
            <a:br/>
          </a:p>
        </p:txBody>
      </p:sp>
    </p:spTree>
  </p:cSld>
  <p:clrMapOvr>
    <a:masterClrMapping/>
  </p:clrMapOvr>
</p:sld>
</file>

<file path=ppt/slides/slide9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ENID:</a:t>
            </a:r>
            <a:r>
              <a:t> Who’s calling Gloria Steinem a skank?
</a:t>
            </a:r>
          </a:p>
        </p:txBody>
      </p:sp>
    </p:spTree>
  </p:cSld>
  <p:clrMapOvr>
    <a:masterClrMapping/>
  </p:clrMapOvr>
</p:sld>
</file>

<file path=ppt/slides/slide9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She is!
</a:t>
            </a:r>
          </a:p>
        </p:txBody>
      </p:sp>
    </p:spTree>
  </p:cSld>
  <p:clrMapOvr>
    <a:masterClrMapping/>
  </p:clrMapOvr>
</p:sld>
</file>

<file path=ppt/slides/slide9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Whoa, ELLE: ... What’s up, Doc?
</a:t>
            </a:r>
          </a:p>
        </p:txBody>
      </p:sp>
    </p:spTree>
  </p:cSld>
  <p:clrMapOvr>
    <a:masterClrMapping/>
  </p:clrMapOvr>
</p:sld>
</file>

<file path=ppt/slides/slide9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LOVE.
</a:t>
            </a:r>
          </a:p>
        </p:txBody>
      </p:sp>
    </p:spTree>
  </p:cSld>
  <p:clrMapOvr>
    <a:masterClrMapping/>
  </p:clrMapOvr>
</p:sld>
</file>

<file path=ppt/slides/slide9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‘Scuse me?
</a:t>
            </a:r>
          </a:p>
        </p:txBody>
      </p:sp>
    </p:spTree>
  </p:cSld>
  <p:clrMapOvr>
    <a:masterClrMapping/>
  </p:clrMapOvr>
</p:sld>
</file>

<file path=ppt/slides/slide9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I PUT MY FAITH IN LOVE. I FOLLOWED WHERE IT LED…
</a:t>
            </a:r>
          </a:p>
        </p:txBody>
      </p:sp>
    </p:spTree>
  </p:cSld>
  <p:clrMapOvr>
    <a:masterClrMapping/>
  </p:clrMapOvr>
</p:sld>
</file>

<file path=ppt/slides/slide9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Love led you here?
</a:t>
            </a:r>
          </a:p>
        </p:txBody>
      </p:sp>
    </p:spTree>
  </p:cSld>
  <p:clrMapOvr>
    <a:masterClrMapping/>
  </p:clrMapOvr>
</p:sld>
</file>

<file path=ppt/slides/slide9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…TO MY PERSONAL CIRCLE OF HELL.
</a:t>
            </a:r>
          </a:p>
        </p:txBody>
      </p:sp>
    </p:spTree>
  </p:cSld>
  <p:clrMapOvr>
    <a:masterClrMapping/>
  </p:clrMapOvr>
</p:sld>
</file>

<file path=ppt/slides/slide9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IT HAS NOT WORKED OUT WELL.</a:t>
            </a:r>
            <a:br/>
          </a:p>
        </p:txBody>
      </p:sp>
    </p:spTree>
  </p:cSld>
  <p:clrMapOvr>
    <a:masterClrMapping/>
  </p:clrMapOvr>
</p:sld>
</file>

<file path=ppt/slides/slide9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WISH THAT I WERE DEAD.</a:t>
            </a:r>
            <a:b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CAN’T WEAR SOMETHING I BOUGHT ON SALE!</a:t>
            </a:r>
            <a:br/>
          </a:p>
        </p:txBody>
      </p:sp>
    </p:spTree>
  </p:cSld>
  <p:clrMapOvr>
    <a:masterClrMapping/>
  </p:clrMapOvr>
</p:sld>
</file>

<file path=ppt/slides/slide9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‘CAUSE INSTEAD OF A WEDDING</a:t>
            </a:r>
            <a:br/>
          </a:p>
        </p:txBody>
      </p:sp>
    </p:spTree>
  </p:cSld>
  <p:clrMapOvr>
    <a:masterClrMapping/>
  </p:clrMapOvr>
</p:sld>
</file>

<file path=ppt/slides/slide9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LOVE,</a:t>
            </a:r>
            <a:br/>
          </a:p>
        </p:txBody>
      </p:sp>
    </p:spTree>
  </p:cSld>
  <p:clrMapOvr>
    <a:masterClrMapping/>
  </p:clrMapOvr>
</p:sld>
</file>

<file path=ppt/slides/slide9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FLUNKING OUT OF SCHOOL,</a:t>
            </a:r>
            <a:br/>
          </a:p>
        </p:txBody>
      </p:sp>
    </p:spTree>
  </p:cSld>
  <p:clrMapOvr>
    <a:masterClrMapping/>
  </p:clrMapOvr>
</p:sld>
</file>

<file path=ppt/slides/slide9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 TOTAL LAUGHINGSTOCK;</a:t>
            </a:r>
            <a:br/>
          </a:p>
        </p:txBody>
      </p:sp>
    </p:spTree>
  </p:cSld>
  <p:clrMapOvr>
    <a:masterClrMapping/>
  </p:clrMapOvr>
</p:sld>
</file>

<file path=ppt/slides/slide9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SOMEONE HE AND HIS FRIENDS CAN JUST…MOCK!</a:t>
            </a:r>
            <a:br/>
          </a:p>
        </p:txBody>
      </p:sp>
    </p:spTree>
  </p:cSld>
  <p:clrMapOvr>
    <a:masterClrMapping/>
  </p:clrMapOvr>
</p:sld>
</file>

<file path=ppt/slides/slide9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SO, GO ON, HERE’S MY HEAD:</a:t>
            </a:r>
            <a:r>
              <a:t>
</a:t>
            </a:r>
          </a:p>
        </p:txBody>
      </p:sp>
    </p:spTree>
  </p:cSld>
  <p:clrMapOvr>
    <a:masterClrMapping/>
  </p:clrMapOvr>
</p:sld>
</file>

<file path=ppt/slides/slide9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JUST HIT IT WITH A ROCK..!</a:t>
            </a:r>
            <a:br/>
          </a:p>
        </p:txBody>
      </p:sp>
    </p:spTree>
  </p:cSld>
  <p:clrMapOvr>
    <a:masterClrMapping/>
  </p:clrMapOvr>
</p:sld>
</file>

<file path=ppt/slides/slide9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Wait. Go back.
</a:t>
            </a:r>
          </a:p>
        </p:txBody>
      </p:sp>
    </p:spTree>
  </p:cSld>
  <p:clrMapOvr>
    <a:masterClrMapping/>
  </p:clrMapOvr>
</p:sld>
</file>

<file path=ppt/slides/slide9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CAME OUT HERE TO FOLLOW A MAN?</a:t>
            </a:r>
            <a:br/>
          </a:p>
        </p:txBody>
      </p:sp>
    </p:spTree>
  </p:cSld>
  <p:clrMapOvr>
    <a:masterClrMapping/>
  </p:clrMapOvr>
</p:sld>
</file>

<file path=ppt/slides/slide9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HARVARD LAW WAS JUST PART OF THAT “PLAN”?</a:t>
            </a:r>
            <a:b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SERENA:</a:t>
            </a:r>
            <a:r>
              <a:t> LOVE IS, LIKE, FOREVER -- THIS IS NO TIME TO ECONOMIZE!
</a:t>
            </a:r>
          </a:p>
        </p:txBody>
      </p:sp>
    </p:spTree>
  </p:cSld>
  <p:clrMapOvr>
    <a:masterClrMapping/>
  </p:clrMapOvr>
</p:sld>
</file>

<file path=ppt/slides/slide9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MAN, WHAT RICH ROMANTIC PLANET ARE YOU FROM?</a:t>
            </a:r>
            <a:br/>
          </a:p>
        </p:txBody>
      </p:sp>
    </p:spTree>
  </p:cSld>
  <p:clrMapOvr>
    <a:masterClrMapping/>
  </p:clrMapOvr>
</p:sld>
</file>

<file path=ppt/slides/slide9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MALIBU?
</a:t>
            </a:r>
          </a:p>
        </p:txBody>
      </p:sp>
    </p:spTree>
  </p:cSld>
  <p:clrMapOvr>
    <a:masterClrMapping/>
  </p:clrMapOvr>
</p:sld>
</file>

<file path=ppt/slides/slide9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INSTEAD OF LYING OUTSIDE BY THE POOL,
</a:t>
            </a:r>
          </a:p>
        </p:txBody>
      </p:sp>
    </p:spTree>
  </p:cSld>
  <p:clrMapOvr>
    <a:masterClrMapping/>
  </p:clrMapOvr>
</p:sld>
</file>

<file path=ppt/slides/slide9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YOU STALK SOME GUY TO AN IVY LEAGUE SCHOOL?</a:t>
            </a:r>
            <a:br/>
          </a:p>
        </p:txBody>
      </p:sp>
    </p:spTree>
  </p:cSld>
  <p:clrMapOvr>
    <a:masterClrMapping/>
  </p:clrMapOvr>
</p:sld>
</file>

<file path=ppt/slides/slide9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THAT’S THE WEIRDEST REASON I --</a:t>
            </a:r>
            <a:br/>
          </a:p>
        </p:txBody>
      </p:sp>
    </p:spTree>
  </p:cSld>
  <p:clrMapOvr>
    <a:masterClrMapping/>
  </p:clrMapOvr>
</p:sld>
</file>

<file path=ppt/slides/slide9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WELL, WHY’D YOU COME?
</a:t>
            </a:r>
          </a:p>
        </p:txBody>
      </p:sp>
    </p:spTree>
  </p:cSld>
  <p:clrMapOvr>
    <a:masterClrMapping/>
  </p:clrMapOvr>
</p:sld>
</file>

<file path=ppt/slides/slide9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OKAY:
</a:t>
            </a:r>
          </a:p>
        </p:txBody>
      </p:sp>
    </p:spTree>
  </p:cSld>
  <p:clrMapOvr>
    <a:masterClrMapping/>
  </p:clrMapOvr>
</p:sld>
</file>

<file path=ppt/slides/slide9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GREW UP IN THE ROXBURY SLUMS.</a:t>
            </a:r>
            <a:br/>
          </a:p>
        </p:txBody>
      </p:sp>
    </p:spTree>
  </p:cSld>
  <p:clrMapOvr>
    <a:masterClrMapping/>
  </p:clrMapOvr>
</p:sld>
</file>

<file path=ppt/slides/slide9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MY MOM AND A SERIES OF BUMS.</a:t>
            </a:r>
            <a:br/>
          </a:p>
        </p:txBody>
      </p:sp>
    </p:spTree>
  </p:cSld>
  <p:clrMapOvr>
    <a:masterClrMapping/>
  </p:clrMapOvr>
</p:sld>
</file>

<file path=ppt/slides/slide9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GUYS WHO SHOWED ME ALL THE WAYS A MAN CAN FAIL.</a:t>
            </a:r>
            <a:b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ELLE/DELTA NUS:</a:t>
            </a:r>
            <a:r>
              <a:t> OMIGOD YOU GUYS!
</a:t>
            </a:r>
          </a:p>
        </p:txBody>
      </p:sp>
    </p:spTree>
  </p:cSld>
  <p:clrMapOvr>
    <a:masterClrMapping/>
  </p:clrMapOvr>
</p:sld>
</file>

<file path=ppt/slides/slide9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GOT THROUGH LAW SCHOOL BY BUSTING MY ASS;</a:t>
            </a:r>
            <a:br/>
          </a:p>
        </p:txBody>
      </p:sp>
    </p:spTree>
  </p:cSld>
  <p:clrMapOvr>
    <a:masterClrMapping/>
  </p:clrMapOvr>
</p:sld>
</file>

<file path=ppt/slides/slide9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WORKED TWO JOBS, IN ADDITION TO CLASS.</a:t>
            </a:r>
            <a:br/>
          </a:p>
        </p:txBody>
      </p:sp>
    </p:spTree>
  </p:cSld>
  <p:clrMapOvr>
    <a:masterClrMapping/>
  </p:clrMapOvr>
</p:sld>
</file>

<file path=ppt/slides/slide9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SO FORGIVE ME FOR NOT WEEPING AT YOUR TALE.</a:t>
            </a:r>
            <a:br/>
          </a:p>
        </p:txBody>
      </p:sp>
    </p:spTree>
  </p:cSld>
  <p:clrMapOvr>
    <a:masterClrMapping/>
  </p:clrMapOvr>
</p:sld>
</file>

<file path=ppt/slides/slide9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ELLE:</a:t>
            </a:r>
            <a:r>
              <a:t> Excuse me! Just because you’ve got some kind of chip on your shoulder…
</a:t>
            </a:r>
          </a:p>
        </p:txBody>
      </p:sp>
    </p:spTree>
  </p:cSld>
  <p:clrMapOvr>
    <a:masterClrMapping/>
  </p:clrMapOvr>
</p:sld>
</file>

<file path=ppt/slides/slide9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rPr>
                <a:solidFill>
                  <a:srgbClr val="FF33DD"/>
                </a:solidFill>
              </a:rPr>
              <a:t>EMMET:</a:t>
            </a:r>
            <a:r>
              <a:t> You know what? That’s right.
</a:t>
            </a:r>
          </a:p>
        </p:txBody>
      </p:sp>
    </p:spTree>
  </p:cSld>
  <p:clrMapOvr>
    <a:masterClrMapping/>
  </p:clrMapOvr>
</p:sld>
</file>

<file path=ppt/slides/slide9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THERE’S A CHIP ON MY SHOULDER,</a:t>
            </a:r>
            <a:br/>
          </a:p>
        </p:txBody>
      </p:sp>
    </p:spTree>
  </p:cSld>
  <p:clrMapOvr>
    <a:masterClrMapping/>
  </p:clrMapOvr>
</p:sld>
</file>

<file path=ppt/slides/slide9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AND IT’S BIG AS A BOULDER.</a:t>
            </a:r>
            <a:br/>
          </a:p>
        </p:txBody>
      </p:sp>
    </p:spTree>
  </p:cSld>
  <p:clrMapOvr>
    <a:masterClrMapping/>
  </p:clrMapOvr>
</p:sld>
</file>

<file path=ppt/slides/slide9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WITH THE CHANCE I’VE BEEN GIVEN,</a:t>
            </a:r>
            <a:br/>
          </a:p>
        </p:txBody>
      </p:sp>
    </p:spTree>
  </p:cSld>
  <p:clrMapOvr>
    <a:masterClrMapping/>
  </p:clrMapOvr>
</p:sld>
</file>

<file path=ppt/slides/slide9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 GOTTA BE DRIVEN AS HELL!</a:t>
            </a:r>
            <a:br/>
          </a:p>
        </p:txBody>
      </p:sp>
    </p:spTree>
  </p:cSld>
  <p:clrMapOvr>
    <a:masterClrMapping/>
  </p:clrMapOvr>
</p:sld>
</file>

<file path=ppt/slides/slide9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I’M SO CLOSE I CAN TASTE IT,</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561</TotalTime>
  <Words>0</Words>
  <Application>Microsoft Macintosh PowerPoint</Application>
  <PresentationFormat>On-screen Show (4:3)</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EucrosiaUPC</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Tochihara, Kenneth Tatsuya</cp:lastModifiedBy>
  <cp:revision>33</cp:revision>
  <dcterms:created xsi:type="dcterms:W3CDTF">2013-01-27T09:14:16Z</dcterms:created>
  <dcterms:modified xsi:type="dcterms:W3CDTF">2022-03-29T23:42:33Z</dcterms:modified>
  <cp:category/>
</cp:coreProperties>
</file>