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slides/slide1544.xml" ContentType="application/vnd.openxmlformats-officedocument.presentationml.slide+xml"/>
  <Override PartName="/ppt/slides/slide1545.xml" ContentType="application/vnd.openxmlformats-officedocument.presentationml.slide+xml"/>
  <Override PartName="/ppt/slides/slide1546.xml" ContentType="application/vnd.openxmlformats-officedocument.presentationml.slide+xml"/>
  <Override PartName="/ppt/slides/slide1547.xml" ContentType="application/vnd.openxmlformats-officedocument.presentationml.slide+xml"/>
  <Override PartName="/ppt/slides/slide1548.xml" ContentType="application/vnd.openxmlformats-officedocument.presentationml.slide+xml"/>
  <Override PartName="/ppt/slides/slide1549.xml" ContentType="application/vnd.openxmlformats-officedocument.presentationml.slide+xml"/>
  <Override PartName="/ppt/slides/slide1550.xml" ContentType="application/vnd.openxmlformats-officedocument.presentationml.slide+xml"/>
  <Override PartName="/ppt/slides/slide1551.xml" ContentType="application/vnd.openxmlformats-officedocument.presentationml.slide+xml"/>
  <Override PartName="/ppt/slides/slide1552.xml" ContentType="application/vnd.openxmlformats-officedocument.presentationml.slide+xml"/>
  <Override PartName="/ppt/slides/slide1553.xml" ContentType="application/vnd.openxmlformats-officedocument.presentationml.slide+xml"/>
  <Override PartName="/ppt/slides/slide1554.xml" ContentType="application/vnd.openxmlformats-officedocument.presentationml.slide+xml"/>
  <Override PartName="/ppt/slides/slide1555.xml" ContentType="application/vnd.openxmlformats-officedocument.presentationml.slide+xml"/>
  <Override PartName="/ppt/slides/slide1556.xml" ContentType="application/vnd.openxmlformats-officedocument.presentationml.slide+xml"/>
  <Override PartName="/ppt/slides/slide1557.xml" ContentType="application/vnd.openxmlformats-officedocument.presentationml.slide+xml"/>
  <Override PartName="/ppt/slides/slide1558.xml" ContentType="application/vnd.openxmlformats-officedocument.presentationml.slide+xml"/>
  <Override PartName="/ppt/slides/slide1559.xml" ContentType="application/vnd.openxmlformats-officedocument.presentationml.slide+xml"/>
  <Override PartName="/ppt/slides/slide1560.xml" ContentType="application/vnd.openxmlformats-officedocument.presentationml.slide+xml"/>
  <Override PartName="/ppt/slides/slide1561.xml" ContentType="application/vnd.openxmlformats-officedocument.presentationml.slide+xml"/>
  <Override PartName="/ppt/slides/slide1562.xml" ContentType="application/vnd.openxmlformats-officedocument.presentationml.slide+xml"/>
  <Override PartName="/ppt/slides/slide1563.xml" ContentType="application/vnd.openxmlformats-officedocument.presentationml.slide+xml"/>
  <Override PartName="/ppt/slides/slide1564.xml" ContentType="application/vnd.openxmlformats-officedocument.presentationml.slide+xml"/>
  <Override PartName="/ppt/slides/slide1565.xml" ContentType="application/vnd.openxmlformats-officedocument.presentationml.slide+xml"/>
  <Override PartName="/ppt/slides/slide1566.xml" ContentType="application/vnd.openxmlformats-officedocument.presentationml.slide+xml"/>
  <Override PartName="/ppt/slides/slide1567.xml" ContentType="application/vnd.openxmlformats-officedocument.presentationml.slide+xml"/>
  <Override PartName="/ppt/slides/slide1568.xml" ContentType="application/vnd.openxmlformats-officedocument.presentationml.slide+xml"/>
  <Override PartName="/ppt/slides/slide1569.xml" ContentType="application/vnd.openxmlformats-officedocument.presentationml.slide+xml"/>
  <Override PartName="/ppt/slides/slide1570.xml" ContentType="application/vnd.openxmlformats-officedocument.presentationml.slide+xml"/>
  <Override PartName="/ppt/slides/slide1571.xml" ContentType="application/vnd.openxmlformats-officedocument.presentationml.slide+xml"/>
  <Override PartName="/ppt/slides/slide1572.xml" ContentType="application/vnd.openxmlformats-officedocument.presentationml.slide+xml"/>
  <Override PartName="/ppt/slides/slide1573.xml" ContentType="application/vnd.openxmlformats-officedocument.presentationml.slide+xml"/>
  <Override PartName="/ppt/slides/slide1574.xml" ContentType="application/vnd.openxmlformats-officedocument.presentationml.slide+xml"/>
  <Override PartName="/ppt/slides/slide1575.xml" ContentType="application/vnd.openxmlformats-officedocument.presentationml.slide+xml"/>
  <Override PartName="/ppt/slides/slide1576.xml" ContentType="application/vnd.openxmlformats-officedocument.presentationml.slide+xml"/>
  <Override PartName="/ppt/slides/slide1577.xml" ContentType="application/vnd.openxmlformats-officedocument.presentationml.slide+xml"/>
  <Override PartName="/ppt/slides/slide1578.xml" ContentType="application/vnd.openxmlformats-officedocument.presentationml.slide+xml"/>
  <Override PartName="/ppt/slides/slide1579.xml" ContentType="application/vnd.openxmlformats-officedocument.presentationml.slide+xml"/>
  <Override PartName="/ppt/slides/slide1580.xml" ContentType="application/vnd.openxmlformats-officedocument.presentationml.slide+xml"/>
  <Override PartName="/ppt/slides/slide1581.xml" ContentType="application/vnd.openxmlformats-officedocument.presentationml.slide+xml"/>
  <Override PartName="/ppt/slides/slide1582.xml" ContentType="application/vnd.openxmlformats-officedocument.presentationml.slide+xml"/>
  <Override PartName="/ppt/slides/slide1583.xml" ContentType="application/vnd.openxmlformats-officedocument.presentationml.slide+xml"/>
  <Override PartName="/ppt/slides/slide1584.xml" ContentType="application/vnd.openxmlformats-officedocument.presentationml.slide+xml"/>
  <Override PartName="/ppt/slides/slide1585.xml" ContentType="application/vnd.openxmlformats-officedocument.presentationml.slide+xml"/>
  <Override PartName="/ppt/slides/slide1586.xml" ContentType="application/vnd.openxmlformats-officedocument.presentationml.slide+xml"/>
  <Override PartName="/ppt/slides/slide1587.xml" ContentType="application/vnd.openxmlformats-officedocument.presentationml.slide+xml"/>
  <Override PartName="/ppt/slides/slide1588.xml" ContentType="application/vnd.openxmlformats-officedocument.presentationml.slide+xml"/>
  <Override PartName="/ppt/slides/slide1589.xml" ContentType="application/vnd.openxmlformats-officedocument.presentationml.slide+xml"/>
  <Override PartName="/ppt/slides/slide1590.xml" ContentType="application/vnd.openxmlformats-officedocument.presentationml.slide+xml"/>
  <Override PartName="/ppt/slides/slide1591.xml" ContentType="application/vnd.openxmlformats-officedocument.presentationml.slide+xml"/>
  <Override PartName="/ppt/slides/slide1592.xml" ContentType="application/vnd.openxmlformats-officedocument.presentationml.slide+xml"/>
  <Override PartName="/ppt/slides/slide1593.xml" ContentType="application/vnd.openxmlformats-officedocument.presentationml.slide+xml"/>
  <Override PartName="/ppt/slides/slide1594.xml" ContentType="application/vnd.openxmlformats-officedocument.presentationml.slide+xml"/>
  <Override PartName="/ppt/slides/slide1595.xml" ContentType="application/vnd.openxmlformats-officedocument.presentationml.slide+xml"/>
  <Override PartName="/ppt/slides/slide1596.xml" ContentType="application/vnd.openxmlformats-officedocument.presentationml.slide+xml"/>
  <Override PartName="/ppt/slides/slide1597.xml" ContentType="application/vnd.openxmlformats-officedocument.presentationml.slide+xml"/>
  <Override PartName="/ppt/slides/slide1598.xml" ContentType="application/vnd.openxmlformats-officedocument.presentationml.slide+xml"/>
  <Override PartName="/ppt/slides/slide1599.xml" ContentType="application/vnd.openxmlformats-officedocument.presentationml.slide+xml"/>
  <Override PartName="/ppt/slides/slide1600.xml" ContentType="application/vnd.openxmlformats-officedocument.presentationml.slide+xml"/>
  <Override PartName="/ppt/slides/slide1601.xml" ContentType="application/vnd.openxmlformats-officedocument.presentationml.slide+xml"/>
  <Override PartName="/ppt/slides/slide1602.xml" ContentType="application/vnd.openxmlformats-officedocument.presentationml.slide+xml"/>
  <Override PartName="/ppt/slides/slide1603.xml" ContentType="application/vnd.openxmlformats-officedocument.presentationml.slide+xml"/>
  <Override PartName="/ppt/slides/slide1604.xml" ContentType="application/vnd.openxmlformats-officedocument.presentationml.slide+xml"/>
  <Override PartName="/ppt/slides/slide1605.xml" ContentType="application/vnd.openxmlformats-officedocument.presentationml.slide+xml"/>
  <Override PartName="/ppt/slides/slide1606.xml" ContentType="application/vnd.openxmlformats-officedocument.presentationml.slide+xml"/>
  <Override PartName="/ppt/slides/slide1607.xml" ContentType="application/vnd.openxmlformats-officedocument.presentationml.slide+xml"/>
  <Override PartName="/ppt/slides/slide1608.xml" ContentType="application/vnd.openxmlformats-officedocument.presentationml.slide+xml"/>
  <Override PartName="/ppt/slides/slide1609.xml" ContentType="application/vnd.openxmlformats-officedocument.presentationml.slide+xml"/>
  <Override PartName="/ppt/slides/slide1610.xml" ContentType="application/vnd.openxmlformats-officedocument.presentationml.slide+xml"/>
  <Override PartName="/ppt/slides/slide1611.xml" ContentType="application/vnd.openxmlformats-officedocument.presentationml.slide+xml"/>
  <Override PartName="/ppt/slides/slide1612.xml" ContentType="application/vnd.openxmlformats-officedocument.presentationml.slide+xml"/>
  <Override PartName="/ppt/slides/slide1613.xml" ContentType="application/vnd.openxmlformats-officedocument.presentationml.slide+xml"/>
  <Override PartName="/ppt/slides/slide1614.xml" ContentType="application/vnd.openxmlformats-officedocument.presentationml.slide+xml"/>
  <Override PartName="/ppt/slides/slide1615.xml" ContentType="application/vnd.openxmlformats-officedocument.presentationml.slide+xml"/>
  <Override PartName="/ppt/slides/slide1616.xml" ContentType="application/vnd.openxmlformats-officedocument.presentationml.slide+xml"/>
  <Override PartName="/ppt/slides/slide1617.xml" ContentType="application/vnd.openxmlformats-officedocument.presentationml.slide+xml"/>
  <Override PartName="/ppt/slides/slide1618.xml" ContentType="application/vnd.openxmlformats-officedocument.presentationml.slide+xml"/>
  <Override PartName="/ppt/slides/slide1619.xml" ContentType="application/vnd.openxmlformats-officedocument.presentationml.slide+xml"/>
  <Override PartName="/ppt/slides/slide1620.xml" ContentType="application/vnd.openxmlformats-officedocument.presentationml.slide+xml"/>
  <Override PartName="/ppt/slides/slide1621.xml" ContentType="application/vnd.openxmlformats-officedocument.presentationml.slide+xml"/>
  <Override PartName="/ppt/slides/slide1622.xml" ContentType="application/vnd.openxmlformats-officedocument.presentationml.slide+xml"/>
  <Override PartName="/ppt/slides/slide1623.xml" ContentType="application/vnd.openxmlformats-officedocument.presentationml.slide+xml"/>
  <Override PartName="/ppt/slides/slide1624.xml" ContentType="application/vnd.openxmlformats-officedocument.presentationml.slide+xml"/>
  <Override PartName="/ppt/slides/slide1625.xml" ContentType="application/vnd.openxmlformats-officedocument.presentationml.slide+xml"/>
  <Override PartName="/ppt/slides/slide1626.xml" ContentType="application/vnd.openxmlformats-officedocument.presentationml.slide+xml"/>
  <Override PartName="/ppt/slides/slide1627.xml" ContentType="application/vnd.openxmlformats-officedocument.presentationml.slide+xml"/>
  <Override PartName="/ppt/slides/slide1628.xml" ContentType="application/vnd.openxmlformats-officedocument.presentationml.slide+xml"/>
  <Override PartName="/ppt/slides/slide1629.xml" ContentType="application/vnd.openxmlformats-officedocument.presentationml.slide+xml"/>
  <Override PartName="/ppt/slides/slide1630.xml" ContentType="application/vnd.openxmlformats-officedocument.presentationml.slide+xml"/>
  <Override PartName="/ppt/slides/slide1631.xml" ContentType="application/vnd.openxmlformats-officedocument.presentationml.slide+xml"/>
  <Override PartName="/ppt/slides/slide1632.xml" ContentType="application/vnd.openxmlformats-officedocument.presentationml.slide+xml"/>
  <Override PartName="/ppt/slides/slide1633.xml" ContentType="application/vnd.openxmlformats-officedocument.presentationml.slide+xml"/>
  <Override PartName="/ppt/slides/slide1634.xml" ContentType="application/vnd.openxmlformats-officedocument.presentationml.slide+xml"/>
  <Override PartName="/ppt/slides/slide1635.xml" ContentType="application/vnd.openxmlformats-officedocument.presentationml.slide+xml"/>
  <Override PartName="/ppt/slides/slide1636.xml" ContentType="application/vnd.openxmlformats-officedocument.presentationml.slide+xml"/>
  <Override PartName="/ppt/slides/slide1637.xml" ContentType="application/vnd.openxmlformats-officedocument.presentationml.slide+xml"/>
  <Override PartName="/ppt/slides/slide1638.xml" ContentType="application/vnd.openxmlformats-officedocument.presentationml.slide+xml"/>
  <Override PartName="/ppt/slides/slide1639.xml" ContentType="application/vnd.openxmlformats-officedocument.presentationml.slide+xml"/>
  <Override PartName="/ppt/slides/slide1640.xml" ContentType="application/vnd.openxmlformats-officedocument.presentationml.slide+xml"/>
  <Override PartName="/ppt/slides/slide1641.xml" ContentType="application/vnd.openxmlformats-officedocument.presentationml.slide+xml"/>
  <Override PartName="/ppt/slides/slide1642.xml" ContentType="application/vnd.openxmlformats-officedocument.presentationml.slide+xml"/>
  <Override PartName="/ppt/slides/slide1643.xml" ContentType="application/vnd.openxmlformats-officedocument.presentationml.slide+xml"/>
  <Override PartName="/ppt/slides/slide1644.xml" ContentType="application/vnd.openxmlformats-officedocument.presentationml.slide+xml"/>
  <Override PartName="/ppt/slides/slide1645.xml" ContentType="application/vnd.openxmlformats-officedocument.presentationml.slide+xml"/>
  <Override PartName="/ppt/slides/slide1646.xml" ContentType="application/vnd.openxmlformats-officedocument.presentationml.slide+xml"/>
  <Override PartName="/ppt/slides/slide1647.xml" ContentType="application/vnd.openxmlformats-officedocument.presentationml.slide+xml"/>
  <Override PartName="/ppt/slides/slide1648.xml" ContentType="application/vnd.openxmlformats-officedocument.presentationml.slide+xml"/>
  <Override PartName="/ppt/slides/slide1649.xml" ContentType="application/vnd.openxmlformats-officedocument.presentationml.slide+xml"/>
  <Override PartName="/ppt/slides/slide1650.xml" ContentType="application/vnd.openxmlformats-officedocument.presentationml.slide+xml"/>
  <Override PartName="/ppt/slides/slide1651.xml" ContentType="application/vnd.openxmlformats-officedocument.presentationml.slide+xml"/>
  <Override PartName="/ppt/slides/slide1652.xml" ContentType="application/vnd.openxmlformats-officedocument.presentationml.slide+xml"/>
  <Override PartName="/ppt/slides/slide1653.xml" ContentType="application/vnd.openxmlformats-officedocument.presentationml.slide+xml"/>
  <Override PartName="/ppt/slides/slide1654.xml" ContentType="application/vnd.openxmlformats-officedocument.presentationml.slide+xml"/>
  <Override PartName="/ppt/slides/slide1655.xml" ContentType="application/vnd.openxmlformats-officedocument.presentationml.slide+xml"/>
  <Override PartName="/ppt/slides/slide1656.xml" ContentType="application/vnd.openxmlformats-officedocument.presentationml.slide+xml"/>
  <Override PartName="/ppt/slides/slide1657.xml" ContentType="application/vnd.openxmlformats-officedocument.presentationml.slide+xml"/>
  <Override PartName="/ppt/slides/slide1658.xml" ContentType="application/vnd.openxmlformats-officedocument.presentationml.slide+xml"/>
  <Override PartName="/ppt/slides/slide1659.xml" ContentType="application/vnd.openxmlformats-officedocument.presentationml.slide+xml"/>
  <Override PartName="/ppt/slides/slide1660.xml" ContentType="application/vnd.openxmlformats-officedocument.presentationml.slide+xml"/>
  <Override PartName="/ppt/slides/slide1661.xml" ContentType="application/vnd.openxmlformats-officedocument.presentationml.slide+xml"/>
  <Override PartName="/ppt/slides/slide1662.xml" ContentType="application/vnd.openxmlformats-officedocument.presentationml.slide+xml"/>
  <Override PartName="/ppt/slides/slide1663.xml" ContentType="application/vnd.openxmlformats-officedocument.presentationml.slide+xml"/>
  <Override PartName="/ppt/slides/slide1664.xml" ContentType="application/vnd.openxmlformats-officedocument.presentationml.slide+xml"/>
  <Override PartName="/ppt/slides/slide1665.xml" ContentType="application/vnd.openxmlformats-officedocument.presentationml.slide+xml"/>
  <Override PartName="/ppt/slides/slide1666.xml" ContentType="application/vnd.openxmlformats-officedocument.presentationml.slide+xml"/>
  <Override PartName="/ppt/slides/slide1667.xml" ContentType="application/vnd.openxmlformats-officedocument.presentationml.slide+xml"/>
  <Override PartName="/ppt/slides/slide1668.xml" ContentType="application/vnd.openxmlformats-officedocument.presentationml.slide+xml"/>
  <Override PartName="/ppt/slides/slide1669.xml" ContentType="application/vnd.openxmlformats-officedocument.presentationml.slide+xml"/>
  <Override PartName="/ppt/slides/slide1670.xml" ContentType="application/vnd.openxmlformats-officedocument.presentationml.slide+xml"/>
  <Override PartName="/ppt/slides/slide1671.xml" ContentType="application/vnd.openxmlformats-officedocument.presentationml.slide+xml"/>
  <Override PartName="/ppt/slides/slide1672.xml" ContentType="application/vnd.openxmlformats-officedocument.presentationml.slide+xml"/>
  <Override PartName="/ppt/slides/slide1673.xml" ContentType="application/vnd.openxmlformats-officedocument.presentationml.slide+xml"/>
  <Override PartName="/ppt/slides/slide1674.xml" ContentType="application/vnd.openxmlformats-officedocument.presentationml.slide+xml"/>
  <Override PartName="/ppt/slides/slide1675.xml" ContentType="application/vnd.openxmlformats-officedocument.presentationml.slide+xml"/>
  <Override PartName="/ppt/slides/slide1676.xml" ContentType="application/vnd.openxmlformats-officedocument.presentationml.slide+xml"/>
  <Override PartName="/ppt/slides/slide1677.xml" ContentType="application/vnd.openxmlformats-officedocument.presentationml.slide+xml"/>
  <Override PartName="/ppt/slides/slide1678.xml" ContentType="application/vnd.openxmlformats-officedocument.presentationml.slide+xml"/>
  <Override PartName="/ppt/slides/slide1679.xml" ContentType="application/vnd.openxmlformats-officedocument.presentationml.slide+xml"/>
  <Override PartName="/ppt/slides/slide1680.xml" ContentType="application/vnd.openxmlformats-officedocument.presentationml.slide+xml"/>
  <Override PartName="/ppt/slides/slide1681.xml" ContentType="application/vnd.openxmlformats-officedocument.presentationml.slide+xml"/>
  <Override PartName="/ppt/slides/slide1682.xml" ContentType="application/vnd.openxmlformats-officedocument.presentationml.slide+xml"/>
  <Override PartName="/ppt/slides/slide1683.xml" ContentType="application/vnd.openxmlformats-officedocument.presentationml.slide+xml"/>
  <Override PartName="/ppt/slides/slide1684.xml" ContentType="application/vnd.openxmlformats-officedocument.presentationml.slide+xml"/>
  <Override PartName="/ppt/slides/slide1685.xml" ContentType="application/vnd.openxmlformats-officedocument.presentationml.slide+xml"/>
  <Override PartName="/ppt/slides/slide1686.xml" ContentType="application/vnd.openxmlformats-officedocument.presentationml.slide+xml"/>
  <Override PartName="/ppt/slides/slide1687.xml" ContentType="application/vnd.openxmlformats-officedocument.presentationml.slide+xml"/>
  <Override PartName="/ppt/slides/slide1688.xml" ContentType="application/vnd.openxmlformats-officedocument.presentationml.slide+xml"/>
  <Override PartName="/ppt/slides/slide1689.xml" ContentType="application/vnd.openxmlformats-officedocument.presentationml.slide+xml"/>
  <Override PartName="/ppt/slides/slide1690.xml" ContentType="application/vnd.openxmlformats-officedocument.presentationml.slide+xml"/>
  <Override PartName="/ppt/slides/slide1691.xml" ContentType="application/vnd.openxmlformats-officedocument.presentationml.slide+xml"/>
  <Override PartName="/ppt/slides/slide1692.xml" ContentType="application/vnd.openxmlformats-officedocument.presentationml.slide+xml"/>
  <Override PartName="/ppt/slides/slide1693.xml" ContentType="application/vnd.openxmlformats-officedocument.presentationml.slide+xml"/>
  <Override PartName="/ppt/slides/slide1694.xml" ContentType="application/vnd.openxmlformats-officedocument.presentationml.slide+xml"/>
  <Override PartName="/ppt/slides/slide1695.xml" ContentType="application/vnd.openxmlformats-officedocument.presentationml.slide+xml"/>
  <Override PartName="/ppt/slides/slide1696.xml" ContentType="application/vnd.openxmlformats-officedocument.presentationml.slide+xml"/>
  <Override PartName="/ppt/slides/slide1697.xml" ContentType="application/vnd.openxmlformats-officedocument.presentationml.slide+xml"/>
  <Override PartName="/ppt/slides/slide1698.xml" ContentType="application/vnd.openxmlformats-officedocument.presentationml.slide+xml"/>
  <Override PartName="/ppt/slides/slide1699.xml" ContentType="application/vnd.openxmlformats-officedocument.presentationml.slide+xml"/>
  <Override PartName="/ppt/slides/slide1700.xml" ContentType="application/vnd.openxmlformats-officedocument.presentationml.slide+xml"/>
  <Override PartName="/ppt/slides/slide1701.xml" ContentType="application/vnd.openxmlformats-officedocument.presentationml.slide+xml"/>
  <Override PartName="/ppt/slides/slide1702.xml" ContentType="application/vnd.openxmlformats-officedocument.presentationml.slide+xml"/>
  <Override PartName="/ppt/slides/slide1703.xml" ContentType="application/vnd.openxmlformats-officedocument.presentationml.slide+xml"/>
  <Override PartName="/ppt/slides/slide1704.xml" ContentType="application/vnd.openxmlformats-officedocument.presentationml.slide+xml"/>
  <Override PartName="/ppt/slides/slide1705.xml" ContentType="application/vnd.openxmlformats-officedocument.presentationml.slide+xml"/>
  <Override PartName="/ppt/slides/slide1706.xml" ContentType="application/vnd.openxmlformats-officedocument.presentationml.slide+xml"/>
  <Override PartName="/ppt/slides/slide1707.xml" ContentType="application/vnd.openxmlformats-officedocument.presentationml.slide+xml"/>
  <Override PartName="/ppt/slides/slide1708.xml" ContentType="application/vnd.openxmlformats-officedocument.presentationml.slide+xml"/>
  <Override PartName="/ppt/slides/slide1709.xml" ContentType="application/vnd.openxmlformats-officedocument.presentationml.slide+xml"/>
  <Override PartName="/ppt/slides/slide1710.xml" ContentType="application/vnd.openxmlformats-officedocument.presentationml.slide+xml"/>
  <Override PartName="/ppt/slides/slide1711.xml" ContentType="application/vnd.openxmlformats-officedocument.presentationml.slide+xml"/>
  <Override PartName="/ppt/slides/slide1712.xml" ContentType="application/vnd.openxmlformats-officedocument.presentationml.slide+xml"/>
  <Override PartName="/ppt/slides/slide1713.xml" ContentType="application/vnd.openxmlformats-officedocument.presentationml.slide+xml"/>
  <Override PartName="/ppt/slides/slide1714.xml" ContentType="application/vnd.openxmlformats-officedocument.presentationml.slide+xml"/>
  <Override PartName="/ppt/slides/slide1715.xml" ContentType="application/vnd.openxmlformats-officedocument.presentationml.slide+xml"/>
  <Override PartName="/ppt/slides/slide1716.xml" ContentType="application/vnd.openxmlformats-officedocument.presentationml.slide+xml"/>
  <Override PartName="/ppt/slides/slide1717.xml" ContentType="application/vnd.openxmlformats-officedocument.presentationml.slide+xml"/>
  <Override PartName="/ppt/slides/slide1718.xml" ContentType="application/vnd.openxmlformats-officedocument.presentationml.slide+xml"/>
  <Override PartName="/ppt/slides/slide1719.xml" ContentType="application/vnd.openxmlformats-officedocument.presentationml.slide+xml"/>
  <Override PartName="/ppt/slides/slide1720.xml" ContentType="application/vnd.openxmlformats-officedocument.presentationml.slide+xml"/>
  <Override PartName="/ppt/slides/slide1721.xml" ContentType="application/vnd.openxmlformats-officedocument.presentationml.slide+xml"/>
  <Override PartName="/ppt/slides/slide1722.xml" ContentType="application/vnd.openxmlformats-officedocument.presentationml.slide+xml"/>
  <Override PartName="/ppt/slides/slide1723.xml" ContentType="application/vnd.openxmlformats-officedocument.presentationml.slide+xml"/>
  <Override PartName="/ppt/slides/slide1724.xml" ContentType="application/vnd.openxmlformats-officedocument.presentationml.slide+xml"/>
  <Override PartName="/ppt/slides/slide1725.xml" ContentType="application/vnd.openxmlformats-officedocument.presentationml.slide+xml"/>
  <Override PartName="/ppt/slides/slide1726.xml" ContentType="application/vnd.openxmlformats-officedocument.presentationml.slide+xml"/>
  <Override PartName="/ppt/slides/slide1727.xml" ContentType="application/vnd.openxmlformats-officedocument.presentationml.slide+xml"/>
  <Override PartName="/ppt/slides/slide1728.xml" ContentType="application/vnd.openxmlformats-officedocument.presentationml.slide+xml"/>
  <Override PartName="/ppt/slides/slide1729.xml" ContentType="application/vnd.openxmlformats-officedocument.presentationml.slide+xml"/>
  <Override PartName="/ppt/slides/slide1730.xml" ContentType="application/vnd.openxmlformats-officedocument.presentationml.slide+xml"/>
  <Override PartName="/ppt/slides/slide1731.xml" ContentType="application/vnd.openxmlformats-officedocument.presentationml.slide+xml"/>
  <Override PartName="/ppt/slides/slide1732.xml" ContentType="application/vnd.openxmlformats-officedocument.presentationml.slide+xml"/>
  <Override PartName="/ppt/slides/slide1733.xml" ContentType="application/vnd.openxmlformats-officedocument.presentationml.slide+xml"/>
  <Override PartName="/ppt/slides/slide1734.xml" ContentType="application/vnd.openxmlformats-officedocument.presentationml.slide+xml"/>
  <Override PartName="/ppt/slides/slide1735.xml" ContentType="application/vnd.openxmlformats-officedocument.presentationml.slide+xml"/>
  <Override PartName="/ppt/slides/slide1736.xml" ContentType="application/vnd.openxmlformats-officedocument.presentationml.slide+xml"/>
  <Override PartName="/ppt/slides/slide1737.xml" ContentType="application/vnd.openxmlformats-officedocument.presentationml.slide+xml"/>
  <Override PartName="/ppt/slides/slide1738.xml" ContentType="application/vnd.openxmlformats-officedocument.presentationml.slide+xml"/>
  <Override PartName="/ppt/slides/slide1739.xml" ContentType="application/vnd.openxmlformats-officedocument.presentationml.slide+xml"/>
  <Override PartName="/ppt/slides/slide1740.xml" ContentType="application/vnd.openxmlformats-officedocument.presentationml.slide+xml"/>
  <Override PartName="/ppt/slides/slide1741.xml" ContentType="application/vnd.openxmlformats-officedocument.presentationml.slide+xml"/>
  <Override PartName="/ppt/slides/slide1742.xml" ContentType="application/vnd.openxmlformats-officedocument.presentationml.slide+xml"/>
  <Override PartName="/ppt/slides/slide1743.xml" ContentType="application/vnd.openxmlformats-officedocument.presentationml.slide+xml"/>
  <Override PartName="/ppt/slides/slide1744.xml" ContentType="application/vnd.openxmlformats-officedocument.presentationml.slide+xml"/>
  <Override PartName="/ppt/slides/slide1745.xml" ContentType="application/vnd.openxmlformats-officedocument.presentationml.slide+xml"/>
  <Override PartName="/ppt/slides/slide1746.xml" ContentType="application/vnd.openxmlformats-officedocument.presentationml.slide+xml"/>
  <Override PartName="/ppt/slides/slide1747.xml" ContentType="application/vnd.openxmlformats-officedocument.presentationml.slide+xml"/>
  <Override PartName="/ppt/slides/slide1748.xml" ContentType="application/vnd.openxmlformats-officedocument.presentationml.slide+xml"/>
  <Override PartName="/ppt/slides/slide1749.xml" ContentType="application/vnd.openxmlformats-officedocument.presentationml.slide+xml"/>
  <Override PartName="/ppt/slides/slide1750.xml" ContentType="application/vnd.openxmlformats-officedocument.presentationml.slide+xml"/>
  <Override PartName="/ppt/slides/slide1751.xml" ContentType="application/vnd.openxmlformats-officedocument.presentationml.slide+xml"/>
  <Override PartName="/ppt/slides/slide1752.xml" ContentType="application/vnd.openxmlformats-officedocument.presentationml.slide+xml"/>
  <Override PartName="/ppt/slides/slide1753.xml" ContentType="application/vnd.openxmlformats-officedocument.presentationml.slide+xml"/>
  <Override PartName="/ppt/slides/slide1754.xml" ContentType="application/vnd.openxmlformats-officedocument.presentationml.slide+xml"/>
  <Override PartName="/ppt/slides/slide1755.xml" ContentType="application/vnd.openxmlformats-officedocument.presentationml.slide+xml"/>
  <Override PartName="/ppt/slides/slide1756.xml" ContentType="application/vnd.openxmlformats-officedocument.presentationml.slide+xml"/>
  <Override PartName="/ppt/slides/slide1757.xml" ContentType="application/vnd.openxmlformats-officedocument.presentationml.slide+xml"/>
  <Override PartName="/ppt/slides/slide1758.xml" ContentType="application/vnd.openxmlformats-officedocument.presentationml.slide+xml"/>
  <Override PartName="/ppt/slides/slide1759.xml" ContentType="application/vnd.openxmlformats-officedocument.presentationml.slide+xml"/>
  <Override PartName="/ppt/slides/slide1760.xml" ContentType="application/vnd.openxmlformats-officedocument.presentationml.slide+xml"/>
  <Override PartName="/ppt/slides/slide1761.xml" ContentType="application/vnd.openxmlformats-officedocument.presentationml.slide+xml"/>
  <Override PartName="/ppt/slides/slide1762.xml" ContentType="application/vnd.openxmlformats-officedocument.presentationml.slide+xml"/>
  <Override PartName="/ppt/slides/slide1763.xml" ContentType="application/vnd.openxmlformats-officedocument.presentationml.slide+xml"/>
  <Override PartName="/ppt/slides/slide1764.xml" ContentType="application/vnd.openxmlformats-officedocument.presentationml.slide+xml"/>
  <Override PartName="/ppt/slides/slide1765.xml" ContentType="application/vnd.openxmlformats-officedocument.presentationml.slide+xml"/>
  <Override PartName="/ppt/slides/slide1766.xml" ContentType="application/vnd.openxmlformats-officedocument.presentationml.slide+xml"/>
  <Override PartName="/ppt/slides/slide1767.xml" ContentType="application/vnd.openxmlformats-officedocument.presentationml.slide+xml"/>
  <Override PartName="/ppt/slides/slide1768.xml" ContentType="application/vnd.openxmlformats-officedocument.presentationml.slide+xml"/>
  <Override PartName="/ppt/slides/slide1769.xml" ContentType="application/vnd.openxmlformats-officedocument.presentationml.slide+xml"/>
  <Override PartName="/ppt/slides/slide1770.xml" ContentType="application/vnd.openxmlformats-officedocument.presentationml.slide+xml"/>
  <Override PartName="/ppt/slides/slide1771.xml" ContentType="application/vnd.openxmlformats-officedocument.presentationml.slide+xml"/>
  <Override PartName="/ppt/slides/slide1772.xml" ContentType="application/vnd.openxmlformats-officedocument.presentationml.slide+xml"/>
  <Override PartName="/ppt/slides/slide1773.xml" ContentType="application/vnd.openxmlformats-officedocument.presentationml.slide+xml"/>
  <Override PartName="/ppt/slides/slide1774.xml" ContentType="application/vnd.openxmlformats-officedocument.presentationml.slide+xml"/>
  <Override PartName="/ppt/slides/slide1775.xml" ContentType="application/vnd.openxmlformats-officedocument.presentationml.slide+xml"/>
  <Override PartName="/ppt/slides/slide1776.xml" ContentType="application/vnd.openxmlformats-officedocument.presentationml.slide+xml"/>
  <Override PartName="/ppt/slides/slide1777.xml" ContentType="application/vnd.openxmlformats-officedocument.presentationml.slide+xml"/>
  <Override PartName="/ppt/slides/slide1778.xml" ContentType="application/vnd.openxmlformats-officedocument.presentationml.slide+xml"/>
  <Override PartName="/ppt/slides/slide1779.xml" ContentType="application/vnd.openxmlformats-officedocument.presentationml.slide+xml"/>
  <Override PartName="/ppt/slides/slide1780.xml" ContentType="application/vnd.openxmlformats-officedocument.presentationml.slide+xml"/>
  <Override PartName="/ppt/slides/slide1781.xml" ContentType="application/vnd.openxmlformats-officedocument.presentationml.slide+xml"/>
  <Override PartName="/ppt/slides/slide1782.xml" ContentType="application/vnd.openxmlformats-officedocument.presentationml.slide+xml"/>
  <Override PartName="/ppt/slides/slide1783.xml" ContentType="application/vnd.openxmlformats-officedocument.presentationml.slide+xml"/>
  <Override PartName="/ppt/slides/slide1784.xml" ContentType="application/vnd.openxmlformats-officedocument.presentationml.slide+xml"/>
  <Override PartName="/ppt/slides/slide1785.xml" ContentType="application/vnd.openxmlformats-officedocument.presentationml.slide+xml"/>
  <Override PartName="/ppt/slides/slide1786.xml" ContentType="application/vnd.openxmlformats-officedocument.presentationml.slide+xml"/>
  <Override PartName="/ppt/slides/slide1787.xml" ContentType="application/vnd.openxmlformats-officedocument.presentationml.slide+xml"/>
  <Override PartName="/ppt/slides/slide1788.xml" ContentType="application/vnd.openxmlformats-officedocument.presentationml.slide+xml"/>
  <Override PartName="/ppt/slides/slide1789.xml" ContentType="application/vnd.openxmlformats-officedocument.presentationml.slide+xml"/>
  <Override PartName="/ppt/slides/slide1790.xml" ContentType="application/vnd.openxmlformats-officedocument.presentationml.slide+xml"/>
  <Override PartName="/ppt/slides/slide1791.xml" ContentType="application/vnd.openxmlformats-officedocument.presentationml.slide+xml"/>
  <Override PartName="/ppt/slides/slide1792.xml" ContentType="application/vnd.openxmlformats-officedocument.presentationml.slide+xml"/>
  <Override PartName="/ppt/slides/slide1793.xml" ContentType="application/vnd.openxmlformats-officedocument.presentationml.slide+xml"/>
  <Override PartName="/ppt/slides/slide1794.xml" ContentType="application/vnd.openxmlformats-officedocument.presentationml.slide+xml"/>
  <Override PartName="/ppt/slides/slide1795.xml" ContentType="application/vnd.openxmlformats-officedocument.presentationml.slide+xml"/>
  <Override PartName="/ppt/slides/slide1796.xml" ContentType="application/vnd.openxmlformats-officedocument.presentationml.slide+xml"/>
  <Override PartName="/ppt/slides/slide1797.xml" ContentType="application/vnd.openxmlformats-officedocument.presentationml.slide+xml"/>
  <Override PartName="/ppt/slides/slide1798.xml" ContentType="application/vnd.openxmlformats-officedocument.presentationml.slide+xml"/>
  <Override PartName="/ppt/slides/slide1799.xml" ContentType="application/vnd.openxmlformats-officedocument.presentationml.slide+xml"/>
  <Override PartName="/ppt/slides/slide1800.xml" ContentType="application/vnd.openxmlformats-officedocument.presentationml.slide+xml"/>
  <Override PartName="/ppt/slides/slide1801.xml" ContentType="application/vnd.openxmlformats-officedocument.presentationml.slide+xml"/>
  <Override PartName="/ppt/slides/slide1802.xml" ContentType="application/vnd.openxmlformats-officedocument.presentationml.slide+xml"/>
  <Override PartName="/ppt/slides/slide1803.xml" ContentType="application/vnd.openxmlformats-officedocument.presentationml.slide+xml"/>
  <Override PartName="/ppt/slides/slide1804.xml" ContentType="application/vnd.openxmlformats-officedocument.presentationml.slide+xml"/>
  <Override PartName="/ppt/slides/slide1805.xml" ContentType="application/vnd.openxmlformats-officedocument.presentationml.slide+xml"/>
  <Override PartName="/ppt/slides/slide1806.xml" ContentType="application/vnd.openxmlformats-officedocument.presentationml.slide+xml"/>
  <Override PartName="/ppt/slides/slide1807.xml" ContentType="application/vnd.openxmlformats-officedocument.presentationml.slide+xml"/>
  <Override PartName="/ppt/slides/slide1808.xml" ContentType="application/vnd.openxmlformats-officedocument.presentationml.slide+xml"/>
  <Override PartName="/ppt/slides/slide1809.xml" ContentType="application/vnd.openxmlformats-officedocument.presentationml.slide+xml"/>
  <Override PartName="/ppt/slides/slide1810.xml" ContentType="application/vnd.openxmlformats-officedocument.presentationml.slide+xml"/>
  <Override PartName="/ppt/slides/slide1811.xml" ContentType="application/vnd.openxmlformats-officedocument.presentationml.slide+xml"/>
  <Override PartName="/ppt/slides/slide1812.xml" ContentType="application/vnd.openxmlformats-officedocument.presentationml.slide+xml"/>
  <Override PartName="/ppt/slides/slide1813.xml" ContentType="application/vnd.openxmlformats-officedocument.presentationml.slide+xml"/>
  <Override PartName="/ppt/slides/slide1814.xml" ContentType="application/vnd.openxmlformats-officedocument.presentationml.slide+xml"/>
  <Override PartName="/ppt/slides/slide1815.xml" ContentType="application/vnd.openxmlformats-officedocument.presentationml.slide+xml"/>
  <Override PartName="/ppt/slides/slide1816.xml" ContentType="application/vnd.openxmlformats-officedocument.presentationml.slide+xml"/>
  <Override PartName="/ppt/slides/slide1817.xml" ContentType="application/vnd.openxmlformats-officedocument.presentationml.slide+xml"/>
  <Override PartName="/ppt/slides/slide1818.xml" ContentType="application/vnd.openxmlformats-officedocument.presentationml.slide+xml"/>
  <Override PartName="/ppt/slides/slide1819.xml" ContentType="application/vnd.openxmlformats-officedocument.presentationml.slide+xml"/>
  <Override PartName="/ppt/slides/slide1820.xml" ContentType="application/vnd.openxmlformats-officedocument.presentationml.slide+xml"/>
  <Override PartName="/ppt/slides/slide1821.xml" ContentType="application/vnd.openxmlformats-officedocument.presentationml.slide+xml"/>
  <Override PartName="/ppt/slides/slide1822.xml" ContentType="application/vnd.openxmlformats-officedocument.presentationml.slide+xml"/>
  <Override PartName="/ppt/slides/slide1823.xml" ContentType="application/vnd.openxmlformats-officedocument.presentationml.slide+xml"/>
  <Override PartName="/ppt/slides/slide1824.xml" ContentType="application/vnd.openxmlformats-officedocument.presentationml.slide+xml"/>
  <Override PartName="/ppt/slides/slide1825.xml" ContentType="application/vnd.openxmlformats-officedocument.presentationml.slide+xml"/>
  <Override PartName="/ppt/slides/slide1826.xml" ContentType="application/vnd.openxmlformats-officedocument.presentationml.slide+xml"/>
  <Override PartName="/ppt/slides/slide1827.xml" ContentType="application/vnd.openxmlformats-officedocument.presentationml.slide+xml"/>
  <Override PartName="/ppt/slides/slide1828.xml" ContentType="application/vnd.openxmlformats-officedocument.presentationml.slide+xml"/>
  <Override PartName="/ppt/slides/slide1829.xml" ContentType="application/vnd.openxmlformats-officedocument.presentationml.slide+xml"/>
  <Override PartName="/ppt/slides/slide1830.xml" ContentType="application/vnd.openxmlformats-officedocument.presentationml.slide+xml"/>
  <Override PartName="/ppt/slides/slide1831.xml" ContentType="application/vnd.openxmlformats-officedocument.presentationml.slide+xml"/>
  <Override PartName="/ppt/slides/slide1832.xml" ContentType="application/vnd.openxmlformats-officedocument.presentationml.slide+xml"/>
  <Override PartName="/ppt/slides/slide1833.xml" ContentType="application/vnd.openxmlformats-officedocument.presentationml.slide+xml"/>
  <Override PartName="/ppt/slides/slide1834.xml" ContentType="application/vnd.openxmlformats-officedocument.presentationml.slide+xml"/>
  <Override PartName="/ppt/slides/slide1835.xml" ContentType="application/vnd.openxmlformats-officedocument.presentationml.slide+xml"/>
  <Override PartName="/ppt/slides/slide1836.xml" ContentType="application/vnd.openxmlformats-officedocument.presentationml.slide+xml"/>
  <Override PartName="/ppt/slides/slide1837.xml" ContentType="application/vnd.openxmlformats-officedocument.presentationml.slide+xml"/>
  <Override PartName="/ppt/slides/slide1838.xml" ContentType="application/vnd.openxmlformats-officedocument.presentationml.slide+xml"/>
  <Override PartName="/ppt/slides/slide1839.xml" ContentType="application/vnd.openxmlformats-officedocument.presentationml.slide+xml"/>
  <Override PartName="/ppt/slides/slide1840.xml" ContentType="application/vnd.openxmlformats-officedocument.presentationml.slide+xml"/>
  <Override PartName="/ppt/slides/slide1841.xml" ContentType="application/vnd.openxmlformats-officedocument.presentationml.slide+xml"/>
  <Override PartName="/ppt/slides/slide1842.xml" ContentType="application/vnd.openxmlformats-officedocument.presentationml.slide+xml"/>
  <Override PartName="/ppt/slides/slide1843.xml" ContentType="application/vnd.openxmlformats-officedocument.presentationml.slide+xml"/>
  <Override PartName="/ppt/slides/slide1844.xml" ContentType="application/vnd.openxmlformats-officedocument.presentationml.slide+xml"/>
  <Override PartName="/ppt/slides/slide1845.xml" ContentType="application/vnd.openxmlformats-officedocument.presentationml.slide+xml"/>
  <Override PartName="/ppt/slides/slide1846.xml" ContentType="application/vnd.openxmlformats-officedocument.presentationml.slide+xml"/>
  <Override PartName="/ppt/slides/slide1847.xml" ContentType="application/vnd.openxmlformats-officedocument.presentationml.slide+xml"/>
  <Override PartName="/ppt/slides/slide1848.xml" ContentType="application/vnd.openxmlformats-officedocument.presentationml.slide+xml"/>
  <Override PartName="/ppt/slides/slide1849.xml" ContentType="application/vnd.openxmlformats-officedocument.presentationml.slide+xml"/>
  <Override PartName="/ppt/slides/slide1850.xml" ContentType="application/vnd.openxmlformats-officedocument.presentationml.slide+xml"/>
  <Override PartName="/ppt/slides/slide1851.xml" ContentType="application/vnd.openxmlformats-officedocument.presentationml.slide+xml"/>
  <Override PartName="/ppt/slides/slide1852.xml" ContentType="application/vnd.openxmlformats-officedocument.presentationml.slide+xml"/>
  <Override PartName="/ppt/slides/slide1853.xml" ContentType="application/vnd.openxmlformats-officedocument.presentationml.slide+xml"/>
  <Override PartName="/ppt/slides/slide1854.xml" ContentType="application/vnd.openxmlformats-officedocument.presentationml.slide+xml"/>
  <Override PartName="/ppt/slides/slide1855.xml" ContentType="application/vnd.openxmlformats-officedocument.presentationml.slide+xml"/>
  <Override PartName="/ppt/slides/slide1856.xml" ContentType="application/vnd.openxmlformats-officedocument.presentationml.slide+xml"/>
  <Override PartName="/ppt/slides/slide1857.xml" ContentType="application/vnd.openxmlformats-officedocument.presentationml.slide+xml"/>
  <Override PartName="/ppt/slides/slide1858.xml" ContentType="application/vnd.openxmlformats-officedocument.presentationml.slide+xml"/>
  <Override PartName="/ppt/slides/slide1859.xml" ContentType="application/vnd.openxmlformats-officedocument.presentationml.slide+xml"/>
  <Override PartName="/ppt/slides/slide1860.xml" ContentType="application/vnd.openxmlformats-officedocument.presentationml.slide+xml"/>
  <Override PartName="/ppt/slides/slide1861.xml" ContentType="application/vnd.openxmlformats-officedocument.presentationml.slide+xml"/>
  <Override PartName="/ppt/slides/slide1862.xml" ContentType="application/vnd.openxmlformats-officedocument.presentationml.slide+xml"/>
  <Override PartName="/ppt/slides/slide1863.xml" ContentType="application/vnd.openxmlformats-officedocument.presentationml.slide+xml"/>
  <Override PartName="/ppt/slides/slide1864.xml" ContentType="application/vnd.openxmlformats-officedocument.presentationml.slide+xml"/>
  <Override PartName="/ppt/slides/slide1865.xml" ContentType="application/vnd.openxmlformats-officedocument.presentationml.slide+xml"/>
  <Override PartName="/ppt/slides/slide1866.xml" ContentType="application/vnd.openxmlformats-officedocument.presentationml.slide+xml"/>
  <Override PartName="/ppt/slides/slide1867.xml" ContentType="application/vnd.openxmlformats-officedocument.presentationml.slide+xml"/>
  <Override PartName="/ppt/slides/slide1868.xml" ContentType="application/vnd.openxmlformats-officedocument.presentationml.slide+xml"/>
  <Override PartName="/ppt/slides/slide1869.xml" ContentType="application/vnd.openxmlformats-officedocument.presentationml.slide+xml"/>
  <Override PartName="/ppt/slides/slide1870.xml" ContentType="application/vnd.openxmlformats-officedocument.presentationml.slide+xml"/>
  <Override PartName="/ppt/slides/slide1871.xml" ContentType="application/vnd.openxmlformats-officedocument.presentationml.slide+xml"/>
  <Override PartName="/ppt/slides/slide1872.xml" ContentType="application/vnd.openxmlformats-officedocument.presentationml.slide+xml"/>
  <Override PartName="/ppt/slides/slide1873.xml" ContentType="application/vnd.openxmlformats-officedocument.presentationml.slide+xml"/>
  <Override PartName="/ppt/slides/slide1874.xml" ContentType="application/vnd.openxmlformats-officedocument.presentationml.slide+xml"/>
  <Override PartName="/ppt/slides/slide1875.xml" ContentType="application/vnd.openxmlformats-officedocument.presentationml.slide+xml"/>
  <Override PartName="/ppt/slides/slide1876.xml" ContentType="application/vnd.openxmlformats-officedocument.presentationml.slide+xml"/>
  <Override PartName="/ppt/slides/slide1877.xml" ContentType="application/vnd.openxmlformats-officedocument.presentationml.slide+xml"/>
  <Override PartName="/ppt/slides/slide1878.xml" ContentType="application/vnd.openxmlformats-officedocument.presentationml.slide+xml"/>
  <Override PartName="/ppt/slides/slide1879.xml" ContentType="application/vnd.openxmlformats-officedocument.presentationml.slide+xml"/>
  <Override PartName="/ppt/slides/slide1880.xml" ContentType="application/vnd.openxmlformats-officedocument.presentationml.slide+xml"/>
  <Override PartName="/ppt/slides/slide1881.xml" ContentType="application/vnd.openxmlformats-officedocument.presentationml.slide+xml"/>
  <Override PartName="/ppt/slides/slide1882.xml" ContentType="application/vnd.openxmlformats-officedocument.presentationml.slide+xml"/>
  <Override PartName="/ppt/slides/slide1883.xml" ContentType="application/vnd.openxmlformats-officedocument.presentationml.slide+xml"/>
  <Override PartName="/ppt/slides/slide1884.xml" ContentType="application/vnd.openxmlformats-officedocument.presentationml.slide+xml"/>
  <Override PartName="/ppt/slides/slide1885.xml" ContentType="application/vnd.openxmlformats-officedocument.presentationml.slide+xml"/>
  <Override PartName="/ppt/slides/slide1886.xml" ContentType="application/vnd.openxmlformats-officedocument.presentationml.slide+xml"/>
  <Override PartName="/ppt/slides/slide1887.xml" ContentType="application/vnd.openxmlformats-officedocument.presentationml.slide+xml"/>
  <Override PartName="/ppt/slides/slide1888.xml" ContentType="application/vnd.openxmlformats-officedocument.presentationml.slide+xml"/>
  <Override PartName="/ppt/slides/slide1889.xml" ContentType="application/vnd.openxmlformats-officedocument.presentationml.slide+xml"/>
  <Override PartName="/ppt/slides/slide1890.xml" ContentType="application/vnd.openxmlformats-officedocument.presentationml.slide+xml"/>
  <Override PartName="/ppt/slides/slide1891.xml" ContentType="application/vnd.openxmlformats-officedocument.presentationml.slide+xml"/>
  <Override PartName="/ppt/slides/slide1892.xml" ContentType="application/vnd.openxmlformats-officedocument.presentationml.slide+xml"/>
  <Override PartName="/ppt/slides/slide1893.xml" ContentType="application/vnd.openxmlformats-officedocument.presentationml.slide+xml"/>
  <Override PartName="/ppt/slides/slide1894.xml" ContentType="application/vnd.openxmlformats-officedocument.presentationml.slide+xml"/>
  <Override PartName="/ppt/slides/slide1895.xml" ContentType="application/vnd.openxmlformats-officedocument.presentationml.slide+xml"/>
  <Override PartName="/ppt/slides/slide1896.xml" ContentType="application/vnd.openxmlformats-officedocument.presentationml.slide+xml"/>
  <Override PartName="/ppt/slides/slide1897.xml" ContentType="application/vnd.openxmlformats-officedocument.presentationml.slide+xml"/>
  <Override PartName="/ppt/slides/slide1898.xml" ContentType="application/vnd.openxmlformats-officedocument.presentationml.slide+xml"/>
  <Override PartName="/ppt/slides/slide1899.xml" ContentType="application/vnd.openxmlformats-officedocument.presentationml.slide+xml"/>
  <Override PartName="/ppt/slides/slide1900.xml" ContentType="application/vnd.openxmlformats-officedocument.presentationml.slide+xml"/>
  <Override PartName="/ppt/slides/slide1901.xml" ContentType="application/vnd.openxmlformats-officedocument.presentationml.slide+xml"/>
  <Override PartName="/ppt/slides/slide1902.xml" ContentType="application/vnd.openxmlformats-officedocument.presentationml.slide+xml"/>
  <Override PartName="/ppt/slides/slide1903.xml" ContentType="application/vnd.openxmlformats-officedocument.presentationml.slide+xml"/>
  <Override PartName="/ppt/slides/slide1904.xml" ContentType="application/vnd.openxmlformats-officedocument.presentationml.slide+xml"/>
  <Override PartName="/ppt/slides/slide1905.xml" ContentType="application/vnd.openxmlformats-officedocument.presentationml.slide+xml"/>
  <Override PartName="/ppt/slides/slide1906.xml" ContentType="application/vnd.openxmlformats-officedocument.presentationml.slide+xml"/>
  <Override PartName="/ppt/slides/slide1907.xml" ContentType="application/vnd.openxmlformats-officedocument.presentationml.slide+xml"/>
  <Override PartName="/ppt/slides/slide1908.xml" ContentType="application/vnd.openxmlformats-officedocument.presentationml.slide+xml"/>
  <Override PartName="/ppt/slides/slide1909.xml" ContentType="application/vnd.openxmlformats-officedocument.presentationml.slide+xml"/>
  <Override PartName="/ppt/slides/slide1910.xml" ContentType="application/vnd.openxmlformats-officedocument.presentationml.slide+xml"/>
  <Override PartName="/ppt/slides/slide1911.xml" ContentType="application/vnd.openxmlformats-officedocument.presentationml.slide+xml"/>
  <Override PartName="/ppt/slides/slide1912.xml" ContentType="application/vnd.openxmlformats-officedocument.presentationml.slide+xml"/>
  <Override PartName="/ppt/slides/slide1913.xml" ContentType="application/vnd.openxmlformats-officedocument.presentationml.slide+xml"/>
  <Override PartName="/ppt/slides/slide1914.xml" ContentType="application/vnd.openxmlformats-officedocument.presentationml.slide+xml"/>
  <Override PartName="/ppt/slides/slide1915.xml" ContentType="application/vnd.openxmlformats-officedocument.presentationml.slide+xml"/>
  <Override PartName="/ppt/slides/slide1916.xml" ContentType="application/vnd.openxmlformats-officedocument.presentationml.slide+xml"/>
  <Override PartName="/ppt/slides/slide1917.xml" ContentType="application/vnd.openxmlformats-officedocument.presentationml.slide+xml"/>
  <Override PartName="/ppt/slides/slide1918.xml" ContentType="application/vnd.openxmlformats-officedocument.presentationml.slide+xml"/>
  <Override PartName="/ppt/slides/slide1919.xml" ContentType="application/vnd.openxmlformats-officedocument.presentationml.slide+xml"/>
  <Override PartName="/ppt/slides/slide1920.xml" ContentType="application/vnd.openxmlformats-officedocument.presentationml.slide+xml"/>
  <Override PartName="/ppt/slides/slide1921.xml" ContentType="application/vnd.openxmlformats-officedocument.presentationml.slide+xml"/>
  <Override PartName="/ppt/slides/slide1922.xml" ContentType="application/vnd.openxmlformats-officedocument.presentationml.slide+xml"/>
  <Override PartName="/ppt/slides/slide1923.xml" ContentType="application/vnd.openxmlformats-officedocument.presentationml.slide+xml"/>
  <Override PartName="/ppt/slides/slide1924.xml" ContentType="application/vnd.openxmlformats-officedocument.presentationml.slide+xml"/>
  <Override PartName="/ppt/slides/slide1925.xml" ContentType="application/vnd.openxmlformats-officedocument.presentationml.slide+xml"/>
  <Override PartName="/ppt/slides/slide1926.xml" ContentType="application/vnd.openxmlformats-officedocument.presentationml.slide+xml"/>
  <Override PartName="/ppt/slides/slide1927.xml" ContentType="application/vnd.openxmlformats-officedocument.presentationml.slide+xml"/>
  <Override PartName="/ppt/slides/slide1928.xml" ContentType="application/vnd.openxmlformats-officedocument.presentationml.slide+xml"/>
  <Override PartName="/ppt/slides/slide1929.xml" ContentType="application/vnd.openxmlformats-officedocument.presentationml.slide+xml"/>
  <Override PartName="/ppt/slides/slide1930.xml" ContentType="application/vnd.openxmlformats-officedocument.presentationml.slide+xml"/>
  <Override PartName="/ppt/slides/slide1931.xml" ContentType="application/vnd.openxmlformats-officedocument.presentationml.slide+xml"/>
  <Override PartName="/ppt/slides/slide1932.xml" ContentType="application/vnd.openxmlformats-officedocument.presentationml.slide+xml"/>
  <Override PartName="/ppt/slides/slide1933.xml" ContentType="application/vnd.openxmlformats-officedocument.presentationml.slide+xml"/>
  <Override PartName="/ppt/slides/slide1934.xml" ContentType="application/vnd.openxmlformats-officedocument.presentationml.slide+xml"/>
  <Override PartName="/ppt/slides/slide1935.xml" ContentType="application/vnd.openxmlformats-officedocument.presentationml.slide+xml"/>
  <Override PartName="/ppt/slides/slide1936.xml" ContentType="application/vnd.openxmlformats-officedocument.presentationml.slide+xml"/>
  <Override PartName="/ppt/slides/slide1937.xml" ContentType="application/vnd.openxmlformats-officedocument.presentationml.slide+xml"/>
  <Override PartName="/ppt/slides/slide1938.xml" ContentType="application/vnd.openxmlformats-officedocument.presentationml.slide+xml"/>
  <Override PartName="/ppt/slides/slide1939.xml" ContentType="application/vnd.openxmlformats-officedocument.presentationml.slide+xml"/>
  <Override PartName="/ppt/slides/slide1940.xml" ContentType="application/vnd.openxmlformats-officedocument.presentationml.slide+xml"/>
  <Override PartName="/ppt/slides/slide1941.xml" ContentType="application/vnd.openxmlformats-officedocument.presentationml.slide+xml"/>
  <Override PartName="/ppt/slides/slide1942.xml" ContentType="application/vnd.openxmlformats-officedocument.presentationml.slide+xml"/>
  <Override PartName="/ppt/slides/slide1943.xml" ContentType="application/vnd.openxmlformats-officedocument.presentationml.slide+xml"/>
  <Override PartName="/ppt/slides/slide1944.xml" ContentType="application/vnd.openxmlformats-officedocument.presentationml.slide+xml"/>
  <Override PartName="/ppt/slides/slide1945.xml" ContentType="application/vnd.openxmlformats-officedocument.presentationml.slide+xml"/>
  <Override PartName="/ppt/slides/slide1946.xml" ContentType="application/vnd.openxmlformats-officedocument.presentationml.slide+xml"/>
  <Override PartName="/ppt/slides/slide1947.xml" ContentType="application/vnd.openxmlformats-officedocument.presentationml.slide+xml"/>
  <Override PartName="/ppt/slides/slide1948.xml" ContentType="application/vnd.openxmlformats-officedocument.presentationml.slide+xml"/>
  <Override PartName="/ppt/slides/slide1949.xml" ContentType="application/vnd.openxmlformats-officedocument.presentationml.slide+xml"/>
  <Override PartName="/ppt/slides/slide1950.xml" ContentType="application/vnd.openxmlformats-officedocument.presentationml.slide+xml"/>
  <Override PartName="/ppt/slides/slide1951.xml" ContentType="application/vnd.openxmlformats-officedocument.presentationml.slide+xml"/>
  <Override PartName="/ppt/slides/slide1952.xml" ContentType="application/vnd.openxmlformats-officedocument.presentationml.slide+xml"/>
  <Override PartName="/ppt/slides/slide1953.xml" ContentType="application/vnd.openxmlformats-officedocument.presentationml.slide+xml"/>
  <Override PartName="/ppt/slides/slide1954.xml" ContentType="application/vnd.openxmlformats-officedocument.presentationml.slide+xml"/>
  <Override PartName="/ppt/slides/slide1955.xml" ContentType="application/vnd.openxmlformats-officedocument.presentationml.slide+xml"/>
  <Override PartName="/ppt/slides/slide1956.xml" ContentType="application/vnd.openxmlformats-officedocument.presentationml.slide+xml"/>
  <Override PartName="/ppt/slides/slide1957.xml" ContentType="application/vnd.openxmlformats-officedocument.presentationml.slide+xml"/>
  <Override PartName="/ppt/slides/slide1958.xml" ContentType="application/vnd.openxmlformats-officedocument.presentationml.slide+xml"/>
  <Override PartName="/ppt/slides/slide1959.xml" ContentType="application/vnd.openxmlformats-officedocument.presentationml.slide+xml"/>
  <Override PartName="/ppt/slides/slide1960.xml" ContentType="application/vnd.openxmlformats-officedocument.presentationml.slide+xml"/>
  <Override PartName="/ppt/slides/slide1961.xml" ContentType="application/vnd.openxmlformats-officedocument.presentationml.slide+xml"/>
  <Override PartName="/ppt/slides/slide1962.xml" ContentType="application/vnd.openxmlformats-officedocument.presentationml.slide+xml"/>
  <Override PartName="/ppt/slides/slide1963.xml" ContentType="application/vnd.openxmlformats-officedocument.presentationml.slide+xml"/>
  <Override PartName="/ppt/slides/slide1964.xml" ContentType="application/vnd.openxmlformats-officedocument.presentationml.slide+xml"/>
  <Override PartName="/ppt/slides/slide1965.xml" ContentType="application/vnd.openxmlformats-officedocument.presentationml.slide+xml"/>
  <Override PartName="/ppt/slides/slide1966.xml" ContentType="application/vnd.openxmlformats-officedocument.presentationml.slide+xml"/>
  <Override PartName="/ppt/slides/slide1967.xml" ContentType="application/vnd.openxmlformats-officedocument.presentationml.slide+xml"/>
  <Override PartName="/ppt/slides/slide1968.xml" ContentType="application/vnd.openxmlformats-officedocument.presentationml.slide+xml"/>
  <Override PartName="/ppt/slides/slide1969.xml" ContentType="application/vnd.openxmlformats-officedocument.presentationml.slide+xml"/>
  <Override PartName="/ppt/slides/slide1970.xml" ContentType="application/vnd.openxmlformats-officedocument.presentationml.slide+xml"/>
  <Override PartName="/ppt/slides/slide1971.xml" ContentType="application/vnd.openxmlformats-officedocument.presentationml.slide+xml"/>
  <Override PartName="/ppt/slides/slide1972.xml" ContentType="application/vnd.openxmlformats-officedocument.presentationml.slide+xml"/>
  <Override PartName="/ppt/slides/slide1973.xml" ContentType="application/vnd.openxmlformats-officedocument.presentationml.slide+xml"/>
  <Override PartName="/ppt/slides/slide1974.xml" ContentType="application/vnd.openxmlformats-officedocument.presentationml.slide+xml"/>
  <Override PartName="/ppt/slides/slide1975.xml" ContentType="application/vnd.openxmlformats-officedocument.presentationml.slide+xml"/>
  <Override PartName="/ppt/slides/slide1976.xml" ContentType="application/vnd.openxmlformats-officedocument.presentationml.slide+xml"/>
  <Override PartName="/ppt/slides/slide1977.xml" ContentType="application/vnd.openxmlformats-officedocument.presentationml.slide+xml"/>
  <Override PartName="/ppt/slides/slide1978.xml" ContentType="application/vnd.openxmlformats-officedocument.presentationml.slide+xml"/>
  <Override PartName="/ppt/slides/slide1979.xml" ContentType="application/vnd.openxmlformats-officedocument.presentationml.slide+xml"/>
  <Override PartName="/ppt/slides/slide1980.xml" ContentType="application/vnd.openxmlformats-officedocument.presentationml.slide+xml"/>
  <Override PartName="/ppt/slides/slide1981.xml" ContentType="application/vnd.openxmlformats-officedocument.presentationml.slide+xml"/>
  <Override PartName="/ppt/slides/slide1982.xml" ContentType="application/vnd.openxmlformats-officedocument.presentationml.slide+xml"/>
  <Override PartName="/ppt/slides/slide1983.xml" ContentType="application/vnd.openxmlformats-officedocument.presentationml.slide+xml"/>
  <Override PartName="/ppt/slides/slide1984.xml" ContentType="application/vnd.openxmlformats-officedocument.presentationml.slide+xml"/>
  <Override PartName="/ppt/slides/slide1985.xml" ContentType="application/vnd.openxmlformats-officedocument.presentationml.slide+xml"/>
  <Override PartName="/ppt/slides/slide1986.xml" ContentType="application/vnd.openxmlformats-officedocument.presentationml.slide+xml"/>
  <Override PartName="/ppt/slides/slide1987.xml" ContentType="application/vnd.openxmlformats-officedocument.presentationml.slide+xml"/>
  <Override PartName="/ppt/slides/slide1988.xml" ContentType="application/vnd.openxmlformats-officedocument.presentationml.slide+xml"/>
  <Override PartName="/ppt/slides/slide1989.xml" ContentType="application/vnd.openxmlformats-officedocument.presentationml.slide+xml"/>
  <Override PartName="/ppt/slides/slide1990.xml" ContentType="application/vnd.openxmlformats-officedocument.presentationml.slide+xml"/>
  <Override PartName="/ppt/slides/slide1991.xml" ContentType="application/vnd.openxmlformats-officedocument.presentationml.slide+xml"/>
  <Override PartName="/ppt/slides/slide1992.xml" ContentType="application/vnd.openxmlformats-officedocument.presentationml.slide+xml"/>
  <Override PartName="/ppt/slides/slide1993.xml" ContentType="application/vnd.openxmlformats-officedocument.presentationml.slide+xml"/>
  <Override PartName="/ppt/slides/slide1994.xml" ContentType="application/vnd.openxmlformats-officedocument.presentationml.slide+xml"/>
  <Override PartName="/ppt/slides/slide1995.xml" ContentType="application/vnd.openxmlformats-officedocument.presentationml.slide+xml"/>
  <Override PartName="/ppt/slides/slide1996.xml" ContentType="application/vnd.openxmlformats-officedocument.presentationml.slide+xml"/>
  <Override PartName="/ppt/slides/slide1997.xml" ContentType="application/vnd.openxmlformats-officedocument.presentationml.slide+xml"/>
  <Override PartName="/ppt/slides/slide1998.xml" ContentType="application/vnd.openxmlformats-officedocument.presentationml.slide+xml"/>
  <Override PartName="/ppt/slides/slide1999.xml" ContentType="application/vnd.openxmlformats-officedocument.presentationml.slide+xml"/>
  <Override PartName="/ppt/slides/slide2000.xml" ContentType="application/vnd.openxmlformats-officedocument.presentationml.slide+xml"/>
  <Override PartName="/ppt/slides/slide2001.xml" ContentType="application/vnd.openxmlformats-officedocument.presentationml.slide+xml"/>
  <Override PartName="/ppt/slides/slide2002.xml" ContentType="application/vnd.openxmlformats-officedocument.presentationml.slide+xml"/>
  <Override PartName="/ppt/slides/slide2003.xml" ContentType="application/vnd.openxmlformats-officedocument.presentationml.slide+xml"/>
  <Override PartName="/ppt/slides/slide2004.xml" ContentType="application/vnd.openxmlformats-officedocument.presentationml.slide+xml"/>
  <Override PartName="/ppt/slides/slide2005.xml" ContentType="application/vnd.openxmlformats-officedocument.presentationml.slide+xml"/>
  <Override PartName="/ppt/slides/slide2006.xml" ContentType="application/vnd.openxmlformats-officedocument.presentationml.slide+xml"/>
  <Override PartName="/ppt/slides/slide2007.xml" ContentType="application/vnd.openxmlformats-officedocument.presentationml.slide+xml"/>
  <Override PartName="/ppt/slides/slide2008.xml" ContentType="application/vnd.openxmlformats-officedocument.presentationml.slide+xml"/>
  <Override PartName="/ppt/slides/slide2009.xml" ContentType="application/vnd.openxmlformats-officedocument.presentationml.slide+xml"/>
  <Override PartName="/ppt/slides/slide2010.xml" ContentType="application/vnd.openxmlformats-officedocument.presentationml.slide+xml"/>
  <Override PartName="/ppt/slides/slide2011.xml" ContentType="application/vnd.openxmlformats-officedocument.presentationml.slide+xml"/>
  <Override PartName="/ppt/slides/slide2012.xml" ContentType="application/vnd.openxmlformats-officedocument.presentationml.slide+xml"/>
  <Override PartName="/ppt/slides/slide2013.xml" ContentType="application/vnd.openxmlformats-officedocument.presentationml.slide+xml"/>
  <Override PartName="/ppt/slides/slide2014.xml" ContentType="application/vnd.openxmlformats-officedocument.presentationml.slide+xml"/>
  <Override PartName="/ppt/slides/slide2015.xml" ContentType="application/vnd.openxmlformats-officedocument.presentationml.slide+xml"/>
  <Override PartName="/ppt/slides/slide2016.xml" ContentType="application/vnd.openxmlformats-officedocument.presentationml.slide+xml"/>
  <Override PartName="/ppt/slides/slide2017.xml" ContentType="application/vnd.openxmlformats-officedocument.presentationml.slide+xml"/>
  <Override PartName="/ppt/slides/slide2018.xml" ContentType="application/vnd.openxmlformats-officedocument.presentationml.slide+xml"/>
  <Override PartName="/ppt/slides/slide2019.xml" ContentType="application/vnd.openxmlformats-officedocument.presentationml.slide+xml"/>
  <Override PartName="/ppt/slides/slide2020.xml" ContentType="application/vnd.openxmlformats-officedocument.presentationml.slide+xml"/>
  <Override PartName="/ppt/slides/slide2021.xml" ContentType="application/vnd.openxmlformats-officedocument.presentationml.slide+xml"/>
  <Override PartName="/ppt/slides/slide2022.xml" ContentType="application/vnd.openxmlformats-officedocument.presentationml.slide+xml"/>
  <Override PartName="/ppt/slides/slide2023.xml" ContentType="application/vnd.openxmlformats-officedocument.presentationml.slide+xml"/>
  <Override PartName="/ppt/slides/slide2024.xml" ContentType="application/vnd.openxmlformats-officedocument.presentationml.slide+xml"/>
  <Override PartName="/ppt/slides/slide2025.xml" ContentType="application/vnd.openxmlformats-officedocument.presentationml.slide+xml"/>
  <Override PartName="/ppt/slides/slide2026.xml" ContentType="application/vnd.openxmlformats-officedocument.presentationml.slide+xml"/>
  <Override PartName="/ppt/slides/slide2027.xml" ContentType="application/vnd.openxmlformats-officedocument.presentationml.slide+xml"/>
  <Override PartName="/ppt/slides/slide2028.xml" ContentType="application/vnd.openxmlformats-officedocument.presentationml.slide+xml"/>
  <Override PartName="/ppt/slides/slide2029.xml" ContentType="application/vnd.openxmlformats-officedocument.presentationml.slide+xml"/>
  <Override PartName="/ppt/slides/slide2030.xml" ContentType="application/vnd.openxmlformats-officedocument.presentationml.slide+xml"/>
  <Override PartName="/ppt/slides/slide2031.xml" ContentType="application/vnd.openxmlformats-officedocument.presentationml.slide+xml"/>
  <Override PartName="/ppt/slides/slide2032.xml" ContentType="application/vnd.openxmlformats-officedocument.presentationml.slide+xml"/>
  <Override PartName="/ppt/slides/slide2033.xml" ContentType="application/vnd.openxmlformats-officedocument.presentationml.slide+xml"/>
  <Override PartName="/ppt/slides/slide2034.xml" ContentType="application/vnd.openxmlformats-officedocument.presentationml.slide+xml"/>
  <Override PartName="/ppt/slides/slide2035.xml" ContentType="application/vnd.openxmlformats-officedocument.presentationml.slide+xml"/>
  <Override PartName="/ppt/slides/slide2036.xml" ContentType="application/vnd.openxmlformats-officedocument.presentationml.slide+xml"/>
  <Override PartName="/ppt/slides/slide2037.xml" ContentType="application/vnd.openxmlformats-officedocument.presentationml.slide+xml"/>
  <Override PartName="/ppt/slides/slide2038.xml" ContentType="application/vnd.openxmlformats-officedocument.presentationml.slide+xml"/>
  <Override PartName="/ppt/slides/slide2039.xml" ContentType="application/vnd.openxmlformats-officedocument.presentationml.slide+xml"/>
  <Override PartName="/ppt/slides/slide2040.xml" ContentType="application/vnd.openxmlformats-officedocument.presentationml.slide+xml"/>
  <Override PartName="/ppt/slides/slide2041.xml" ContentType="application/vnd.openxmlformats-officedocument.presentationml.slide+xml"/>
  <Override PartName="/ppt/slides/slide2042.xml" ContentType="application/vnd.openxmlformats-officedocument.presentationml.slide+xml"/>
  <Override PartName="/ppt/slides/slide2043.xml" ContentType="application/vnd.openxmlformats-officedocument.presentationml.slide+xml"/>
  <Override PartName="/ppt/slides/slide2044.xml" ContentType="application/vnd.openxmlformats-officedocument.presentationml.slide+xml"/>
  <Override PartName="/ppt/slides/slide2045.xml" ContentType="application/vnd.openxmlformats-officedocument.presentationml.slide+xml"/>
  <Override PartName="/ppt/slides/slide2046.xml" ContentType="application/vnd.openxmlformats-officedocument.presentationml.slide+xml"/>
  <Override PartName="/ppt/slides/slide2047.xml" ContentType="application/vnd.openxmlformats-officedocument.presentationml.slide+xml"/>
  <Override PartName="/ppt/slides/slide2048.xml" ContentType="application/vnd.openxmlformats-officedocument.presentationml.slide+xml"/>
  <Override PartName="/ppt/slides/slide2049.xml" ContentType="application/vnd.openxmlformats-officedocument.presentationml.slide+xml"/>
  <Override PartName="/ppt/slides/slide2050.xml" ContentType="application/vnd.openxmlformats-officedocument.presentationml.slide+xml"/>
  <Override PartName="/ppt/slides/slide2051.xml" ContentType="application/vnd.openxmlformats-officedocument.presentationml.slide+xml"/>
  <Override PartName="/ppt/slides/slide2052.xml" ContentType="application/vnd.openxmlformats-officedocument.presentationml.slide+xml"/>
  <Override PartName="/ppt/slides/slide2053.xml" ContentType="application/vnd.openxmlformats-officedocument.presentationml.slide+xml"/>
  <Override PartName="/ppt/slides/slide2054.xml" ContentType="application/vnd.openxmlformats-officedocument.presentationml.slide+xml"/>
  <Override PartName="/ppt/slides/slide2055.xml" ContentType="application/vnd.openxmlformats-officedocument.presentationml.slide+xml"/>
  <Override PartName="/ppt/slides/slide2056.xml" ContentType="application/vnd.openxmlformats-officedocument.presentationml.slide+xml"/>
  <Override PartName="/ppt/slides/slide2057.xml" ContentType="application/vnd.openxmlformats-officedocument.presentationml.slide+xml"/>
  <Override PartName="/ppt/slides/slide2058.xml" ContentType="application/vnd.openxmlformats-officedocument.presentationml.slide+xml"/>
  <Override PartName="/ppt/slides/slide2059.xml" ContentType="application/vnd.openxmlformats-officedocument.presentationml.slide+xml"/>
  <Override PartName="/ppt/slides/slide2060.xml" ContentType="application/vnd.openxmlformats-officedocument.presentationml.slide+xml"/>
  <Override PartName="/ppt/slides/slide2061.xml" ContentType="application/vnd.openxmlformats-officedocument.presentationml.slide+xml"/>
  <Override PartName="/ppt/slides/slide2062.xml" ContentType="application/vnd.openxmlformats-officedocument.presentationml.slide+xml"/>
  <Override PartName="/ppt/slides/slide2063.xml" ContentType="application/vnd.openxmlformats-officedocument.presentationml.slide+xml"/>
  <Override PartName="/ppt/slides/slide2064.xml" ContentType="application/vnd.openxmlformats-officedocument.presentationml.slide+xml"/>
  <Override PartName="/ppt/slides/slide2065.xml" ContentType="application/vnd.openxmlformats-officedocument.presentationml.slide+xml"/>
  <Override PartName="/ppt/slides/slide2066.xml" ContentType="application/vnd.openxmlformats-officedocument.presentationml.slide+xml"/>
  <Override PartName="/ppt/slides/slide2067.xml" ContentType="application/vnd.openxmlformats-officedocument.presentationml.slide+xml"/>
  <Override PartName="/ppt/slides/slide2068.xml" ContentType="application/vnd.openxmlformats-officedocument.presentationml.slide+xml"/>
  <Override PartName="/ppt/slides/slide2069.xml" ContentType="application/vnd.openxmlformats-officedocument.presentationml.slide+xml"/>
  <Override PartName="/ppt/slides/slide2070.xml" ContentType="application/vnd.openxmlformats-officedocument.presentationml.slide+xml"/>
  <Override PartName="/ppt/slides/slide2071.xml" ContentType="application/vnd.openxmlformats-officedocument.presentationml.slide+xml"/>
  <Override PartName="/ppt/slides/slide2072.xml" ContentType="application/vnd.openxmlformats-officedocument.presentationml.slide+xml"/>
  <Override PartName="/ppt/slides/slide2073.xml" ContentType="application/vnd.openxmlformats-officedocument.presentationml.slide+xml"/>
  <Override PartName="/ppt/slides/slide2074.xml" ContentType="application/vnd.openxmlformats-officedocument.presentationml.slide+xml"/>
  <Override PartName="/ppt/slides/slide2075.xml" ContentType="application/vnd.openxmlformats-officedocument.presentationml.slide+xml"/>
  <Override PartName="/ppt/slides/slide2076.xml" ContentType="application/vnd.openxmlformats-officedocument.presentationml.slide+xml"/>
  <Override PartName="/ppt/slides/slide2077.xml" ContentType="application/vnd.openxmlformats-officedocument.presentationml.slide+xml"/>
  <Override PartName="/ppt/slides/slide2078.xml" ContentType="application/vnd.openxmlformats-officedocument.presentationml.slide+xml"/>
  <Override PartName="/ppt/slides/slide2079.xml" ContentType="application/vnd.openxmlformats-officedocument.presentationml.slide+xml"/>
  <Override PartName="/ppt/slides/slide2080.xml" ContentType="application/vnd.openxmlformats-officedocument.presentationml.slide+xml"/>
  <Override PartName="/ppt/slides/slide2081.xml" ContentType="application/vnd.openxmlformats-officedocument.presentationml.slide+xml"/>
  <Override PartName="/ppt/slides/slide2082.xml" ContentType="application/vnd.openxmlformats-officedocument.presentationml.slide+xml"/>
  <Override PartName="/ppt/slides/slide2083.xml" ContentType="application/vnd.openxmlformats-officedocument.presentationml.slide+xml"/>
  <Override PartName="/ppt/slides/slide2084.xml" ContentType="application/vnd.openxmlformats-officedocument.presentationml.slide+xml"/>
  <Override PartName="/ppt/slides/slide2085.xml" ContentType="application/vnd.openxmlformats-officedocument.presentationml.slide+xml"/>
  <Override PartName="/ppt/slides/slide2086.xml" ContentType="application/vnd.openxmlformats-officedocument.presentationml.slide+xml"/>
  <Override PartName="/ppt/slides/slide2087.xml" ContentType="application/vnd.openxmlformats-officedocument.presentationml.slide+xml"/>
  <Override PartName="/ppt/slides/slide2088.xml" ContentType="application/vnd.openxmlformats-officedocument.presentationml.slide+xml"/>
  <Override PartName="/ppt/slides/slide2089.xml" ContentType="application/vnd.openxmlformats-officedocument.presentationml.slide+xml"/>
  <Override PartName="/ppt/slides/slide2090.xml" ContentType="application/vnd.openxmlformats-officedocument.presentationml.slide+xml"/>
  <Override PartName="/ppt/slides/slide2091.xml" ContentType="application/vnd.openxmlformats-officedocument.presentationml.slide+xml"/>
  <Override PartName="/ppt/slides/slide2092.xml" ContentType="application/vnd.openxmlformats-officedocument.presentationml.slide+xml"/>
  <Override PartName="/ppt/slides/slide2093.xml" ContentType="application/vnd.openxmlformats-officedocument.presentationml.slide+xml"/>
  <Override PartName="/ppt/slides/slide2094.xml" ContentType="application/vnd.openxmlformats-officedocument.presentationml.slide+xml"/>
  <Override PartName="/ppt/slides/slide2095.xml" ContentType="application/vnd.openxmlformats-officedocument.presentationml.slide+xml"/>
  <Override PartName="/ppt/slides/slide2096.xml" ContentType="application/vnd.openxmlformats-officedocument.presentationml.slide+xml"/>
  <Override PartName="/ppt/slides/slide2097.xml" ContentType="application/vnd.openxmlformats-officedocument.presentationml.slide+xml"/>
  <Override PartName="/ppt/slides/slide2098.xml" ContentType="application/vnd.openxmlformats-officedocument.presentationml.slide+xml"/>
  <Override PartName="/ppt/slides/slide2099.xml" ContentType="application/vnd.openxmlformats-officedocument.presentationml.slide+xml"/>
  <Override PartName="/ppt/slides/slide2100.xml" ContentType="application/vnd.openxmlformats-officedocument.presentationml.slide+xml"/>
  <Override PartName="/ppt/slides/slide2101.xml" ContentType="application/vnd.openxmlformats-officedocument.presentationml.slide+xml"/>
  <Override PartName="/ppt/slides/slide2102.xml" ContentType="application/vnd.openxmlformats-officedocument.presentationml.slide+xml"/>
  <Override PartName="/ppt/slides/slide2103.xml" ContentType="application/vnd.openxmlformats-officedocument.presentationml.slide+xml"/>
  <Override PartName="/ppt/slides/slide2104.xml" ContentType="application/vnd.openxmlformats-officedocument.presentationml.slide+xml"/>
  <Override PartName="/ppt/slides/slide2105.xml" ContentType="application/vnd.openxmlformats-officedocument.presentationml.slide+xml"/>
  <Override PartName="/ppt/slides/slide2106.xml" ContentType="application/vnd.openxmlformats-officedocument.presentationml.slide+xml"/>
  <Override PartName="/ppt/slides/slide2107.xml" ContentType="application/vnd.openxmlformats-officedocument.presentationml.slide+xml"/>
  <Override PartName="/ppt/slides/slide2108.xml" ContentType="application/vnd.openxmlformats-officedocument.presentationml.slide+xml"/>
  <Override PartName="/ppt/slides/slide2109.xml" ContentType="application/vnd.openxmlformats-officedocument.presentationml.slide+xml"/>
  <Override PartName="/ppt/slides/slide2110.xml" ContentType="application/vnd.openxmlformats-officedocument.presentationml.slide+xml"/>
  <Override PartName="/ppt/slides/slide2111.xml" ContentType="application/vnd.openxmlformats-officedocument.presentationml.slide+xml"/>
  <Override PartName="/ppt/slides/slide2112.xml" ContentType="application/vnd.openxmlformats-officedocument.presentationml.slide+xml"/>
  <Override PartName="/ppt/slides/slide2113.xml" ContentType="application/vnd.openxmlformats-officedocument.presentationml.slide+xml"/>
  <Override PartName="/ppt/slides/slide2114.xml" ContentType="application/vnd.openxmlformats-officedocument.presentationml.slide+xml"/>
  <Override PartName="/ppt/slides/slide2115.xml" ContentType="application/vnd.openxmlformats-officedocument.presentationml.slide+xml"/>
  <Override PartName="/ppt/slides/slide2116.xml" ContentType="application/vnd.openxmlformats-officedocument.presentationml.slide+xml"/>
  <Override PartName="/ppt/slides/slide2117.xml" ContentType="application/vnd.openxmlformats-officedocument.presentationml.slide+xml"/>
  <Override PartName="/ppt/slides/slide2118.xml" ContentType="application/vnd.openxmlformats-officedocument.presentationml.slide+xml"/>
  <Override PartName="/ppt/slides/slide2119.xml" ContentType="application/vnd.openxmlformats-officedocument.presentationml.slide+xml"/>
  <Override PartName="/ppt/slides/slide2120.xml" ContentType="application/vnd.openxmlformats-officedocument.presentationml.slide+xml"/>
  <Override PartName="/ppt/slides/slide2121.xml" ContentType="application/vnd.openxmlformats-officedocument.presentationml.slide+xml"/>
  <Override PartName="/ppt/slides/slide2122.xml" ContentType="application/vnd.openxmlformats-officedocument.presentationml.slide+xml"/>
  <Override PartName="/ppt/slides/slide2123.xml" ContentType="application/vnd.openxmlformats-officedocument.presentationml.slide+xml"/>
  <Override PartName="/ppt/slides/slide2124.xml" ContentType="application/vnd.openxmlformats-officedocument.presentationml.slide+xml"/>
  <Override PartName="/ppt/slides/slide2125.xml" ContentType="application/vnd.openxmlformats-officedocument.presentationml.slide+xml"/>
  <Override PartName="/ppt/slides/slide2126.xml" ContentType="application/vnd.openxmlformats-officedocument.presentationml.slide+xml"/>
  <Override PartName="/ppt/slides/slide2127.xml" ContentType="application/vnd.openxmlformats-officedocument.presentationml.slide+xml"/>
  <Override PartName="/ppt/slides/slide2128.xml" ContentType="application/vnd.openxmlformats-officedocument.presentationml.slide+xml"/>
  <Override PartName="/ppt/slides/slide2129.xml" ContentType="application/vnd.openxmlformats-officedocument.presentationml.slide+xml"/>
  <Override PartName="/ppt/slides/slide2130.xml" ContentType="application/vnd.openxmlformats-officedocument.presentationml.slide+xml"/>
  <Override PartName="/ppt/slides/slide2131.xml" ContentType="application/vnd.openxmlformats-officedocument.presentationml.slide+xml"/>
  <Override PartName="/ppt/slides/slide2132.xml" ContentType="application/vnd.openxmlformats-officedocument.presentationml.slide+xml"/>
  <Override PartName="/ppt/slides/slide2133.xml" ContentType="application/vnd.openxmlformats-officedocument.presentationml.slide+xml"/>
  <Override PartName="/ppt/slides/slide2134.xml" ContentType="application/vnd.openxmlformats-officedocument.presentationml.slide+xml"/>
  <Override PartName="/ppt/slides/slide2135.xml" ContentType="application/vnd.openxmlformats-officedocument.presentationml.slide+xml"/>
  <Override PartName="/ppt/slides/slide2136.xml" ContentType="application/vnd.openxmlformats-officedocument.presentationml.slide+xml"/>
  <Override PartName="/ppt/slides/slide2137.xml" ContentType="application/vnd.openxmlformats-officedocument.presentationml.slide+xml"/>
  <Override PartName="/ppt/slides/slide2138.xml" ContentType="application/vnd.openxmlformats-officedocument.presentationml.slide+xml"/>
  <Override PartName="/ppt/slides/slide2139.xml" ContentType="application/vnd.openxmlformats-officedocument.presentationml.slide+xml"/>
  <Override PartName="/ppt/slides/slide2140.xml" ContentType="application/vnd.openxmlformats-officedocument.presentationml.slide+xml"/>
  <Override PartName="/ppt/slides/slide2141.xml" ContentType="application/vnd.openxmlformats-officedocument.presentationml.slide+xml"/>
  <Override PartName="/ppt/slides/slide2142.xml" ContentType="application/vnd.openxmlformats-officedocument.presentationml.slide+xml"/>
  <Override PartName="/ppt/slides/slide2143.xml" ContentType="application/vnd.openxmlformats-officedocument.presentationml.slide+xml"/>
  <Override PartName="/ppt/slides/slide2144.xml" ContentType="application/vnd.openxmlformats-officedocument.presentationml.slide+xml"/>
  <Override PartName="/ppt/slides/slide2145.xml" ContentType="application/vnd.openxmlformats-officedocument.presentationml.slide+xml"/>
  <Override PartName="/ppt/slides/slide2146.xml" ContentType="application/vnd.openxmlformats-officedocument.presentationml.slide+xml"/>
  <Override PartName="/ppt/slides/slide2147.xml" ContentType="application/vnd.openxmlformats-officedocument.presentationml.slide+xml"/>
  <Override PartName="/ppt/slides/slide2148.xml" ContentType="application/vnd.openxmlformats-officedocument.presentationml.slide+xml"/>
  <Override PartName="/ppt/slides/slide2149.xml" ContentType="application/vnd.openxmlformats-officedocument.presentationml.slide+xml"/>
  <Override PartName="/ppt/slides/slide2150.xml" ContentType="application/vnd.openxmlformats-officedocument.presentationml.slide+xml"/>
  <Override PartName="/ppt/slides/slide2151.xml" ContentType="application/vnd.openxmlformats-officedocument.presentationml.slide+xml"/>
  <Override PartName="/ppt/slides/slide2152.xml" ContentType="application/vnd.openxmlformats-officedocument.presentationml.slide+xml"/>
  <Override PartName="/ppt/slides/slide2153.xml" ContentType="application/vnd.openxmlformats-officedocument.presentationml.slide+xml"/>
  <Override PartName="/ppt/slides/slide2154.xml" ContentType="application/vnd.openxmlformats-officedocument.presentationml.slide+xml"/>
  <Override PartName="/ppt/slides/slide2155.xml" ContentType="application/vnd.openxmlformats-officedocument.presentationml.slide+xml"/>
  <Override PartName="/ppt/slides/slide2156.xml" ContentType="application/vnd.openxmlformats-officedocument.presentationml.slide+xml"/>
  <Override PartName="/ppt/slides/slide2157.xml" ContentType="application/vnd.openxmlformats-officedocument.presentationml.slide+xml"/>
  <Override PartName="/ppt/slides/slide2158.xml" ContentType="application/vnd.openxmlformats-officedocument.presentationml.slide+xml"/>
  <Override PartName="/ppt/slides/slide2159.xml" ContentType="application/vnd.openxmlformats-officedocument.presentationml.slide+xml"/>
  <Override PartName="/ppt/slides/slide2160.xml" ContentType="application/vnd.openxmlformats-officedocument.presentationml.slide+xml"/>
  <Override PartName="/ppt/slides/slide2161.xml" ContentType="application/vnd.openxmlformats-officedocument.presentationml.slide+xml"/>
  <Override PartName="/ppt/slides/slide2162.xml" ContentType="application/vnd.openxmlformats-officedocument.presentationml.slide+xml"/>
  <Override PartName="/ppt/slides/slide2163.xml" ContentType="application/vnd.openxmlformats-officedocument.presentationml.slide+xml"/>
  <Override PartName="/ppt/slides/slide2164.xml" ContentType="application/vnd.openxmlformats-officedocument.presentationml.slide+xml"/>
  <Override PartName="/ppt/slides/slide2165.xml" ContentType="application/vnd.openxmlformats-officedocument.presentationml.slide+xml"/>
  <Override PartName="/ppt/slides/slide2166.xml" ContentType="application/vnd.openxmlformats-officedocument.presentationml.slide+xml"/>
  <Override PartName="/ppt/slides/slide2167.xml" ContentType="application/vnd.openxmlformats-officedocument.presentationml.slide+xml"/>
  <Override PartName="/ppt/slides/slide2168.xml" ContentType="application/vnd.openxmlformats-officedocument.presentationml.slide+xml"/>
  <Override PartName="/ppt/slides/slide2169.xml" ContentType="application/vnd.openxmlformats-officedocument.presentationml.slide+xml"/>
  <Override PartName="/ppt/slides/slide2170.xml" ContentType="application/vnd.openxmlformats-officedocument.presentationml.slide+xml"/>
  <Override PartName="/ppt/slides/slide2171.xml" ContentType="application/vnd.openxmlformats-officedocument.presentationml.slide+xml"/>
  <Override PartName="/ppt/slides/slide2172.xml" ContentType="application/vnd.openxmlformats-officedocument.presentationml.slide+xml"/>
  <Override PartName="/ppt/slides/slide2173.xml" ContentType="application/vnd.openxmlformats-officedocument.presentationml.slide+xml"/>
  <Override PartName="/ppt/slides/slide2174.xml" ContentType="application/vnd.openxmlformats-officedocument.presentationml.slide+xml"/>
  <Override PartName="/ppt/slides/slide2175.xml" ContentType="application/vnd.openxmlformats-officedocument.presentationml.slide+xml"/>
  <Override PartName="/ppt/slides/slide2176.xml" ContentType="application/vnd.openxmlformats-officedocument.presentationml.slide+xml"/>
  <Override PartName="/ppt/slides/slide2177.xml" ContentType="application/vnd.openxmlformats-officedocument.presentationml.slide+xml"/>
  <Override PartName="/ppt/slides/slide2178.xml" ContentType="application/vnd.openxmlformats-officedocument.presentationml.slide+xml"/>
  <Override PartName="/ppt/slides/slide2179.xml" ContentType="application/vnd.openxmlformats-officedocument.presentationml.slide+xml"/>
  <Override PartName="/ppt/slides/slide2180.xml" ContentType="application/vnd.openxmlformats-officedocument.presentationml.slide+xml"/>
  <Override PartName="/ppt/slides/slide2181.xml" ContentType="application/vnd.openxmlformats-officedocument.presentationml.slide+xml"/>
  <Override PartName="/ppt/slides/slide2182.xml" ContentType="application/vnd.openxmlformats-officedocument.presentationml.slide+xml"/>
  <Override PartName="/ppt/slides/slide2183.xml" ContentType="application/vnd.openxmlformats-officedocument.presentationml.slide+xml"/>
  <Override PartName="/ppt/slides/slide2184.xml" ContentType="application/vnd.openxmlformats-officedocument.presentationml.slide+xml"/>
  <Override PartName="/ppt/slides/slide2185.xml" ContentType="application/vnd.openxmlformats-officedocument.presentationml.slide+xml"/>
  <Override PartName="/ppt/slides/slide2186.xml" ContentType="application/vnd.openxmlformats-officedocument.presentationml.slide+xml"/>
  <Override PartName="/ppt/slides/slide2187.xml" ContentType="application/vnd.openxmlformats-officedocument.presentationml.slide+xml"/>
  <Override PartName="/ppt/slides/slide2188.xml" ContentType="application/vnd.openxmlformats-officedocument.presentationml.slide+xml"/>
  <Override PartName="/ppt/slides/slide2189.xml" ContentType="application/vnd.openxmlformats-officedocument.presentationml.slide+xml"/>
  <Override PartName="/ppt/slides/slide2190.xml" ContentType="application/vnd.openxmlformats-officedocument.presentationml.slide+xml"/>
  <Override PartName="/ppt/slides/slide2191.xml" ContentType="application/vnd.openxmlformats-officedocument.presentationml.slide+xml"/>
  <Override PartName="/ppt/slides/slide2192.xml" ContentType="application/vnd.openxmlformats-officedocument.presentationml.slide+xml"/>
  <Override PartName="/ppt/slides/slide2193.xml" ContentType="application/vnd.openxmlformats-officedocument.presentationml.slide+xml"/>
  <Override PartName="/ppt/slides/slide2194.xml" ContentType="application/vnd.openxmlformats-officedocument.presentationml.slide+xml"/>
  <Override PartName="/ppt/slides/slide2195.xml" ContentType="application/vnd.openxmlformats-officedocument.presentationml.slide+xml"/>
  <Override PartName="/ppt/slides/slide2196.xml" ContentType="application/vnd.openxmlformats-officedocument.presentationml.slide+xml"/>
  <Override PartName="/ppt/slides/slide2197.xml" ContentType="application/vnd.openxmlformats-officedocument.presentationml.slide+xml"/>
  <Override PartName="/ppt/slides/slide2198.xml" ContentType="application/vnd.openxmlformats-officedocument.presentationml.slide+xml"/>
  <Override PartName="/ppt/slides/slide2199.xml" ContentType="application/vnd.openxmlformats-officedocument.presentationml.slide+xml"/>
  <Override PartName="/ppt/slides/slide2200.xml" ContentType="application/vnd.openxmlformats-officedocument.presentationml.slide+xml"/>
  <Override PartName="/ppt/slides/slide2201.xml" ContentType="application/vnd.openxmlformats-officedocument.presentationml.slide+xml"/>
  <Override PartName="/ppt/slides/slide2202.xml" ContentType="application/vnd.openxmlformats-officedocument.presentationml.slide+xml"/>
  <Override PartName="/ppt/slides/slide2203.xml" ContentType="application/vnd.openxmlformats-officedocument.presentationml.slide+xml"/>
  <Override PartName="/ppt/slides/slide2204.xml" ContentType="application/vnd.openxmlformats-officedocument.presentationml.slide+xml"/>
  <Override PartName="/ppt/slides/slide2205.xml" ContentType="application/vnd.openxmlformats-officedocument.presentationml.slide+xml"/>
  <Override PartName="/ppt/slides/slide2206.xml" ContentType="application/vnd.openxmlformats-officedocument.presentationml.slide+xml"/>
  <Override PartName="/ppt/slides/slide2207.xml" ContentType="application/vnd.openxmlformats-officedocument.presentationml.slide+xml"/>
  <Override PartName="/ppt/slides/slide2208.xml" ContentType="application/vnd.openxmlformats-officedocument.presentationml.slide+xml"/>
  <Override PartName="/ppt/slides/slide2209.xml" ContentType="application/vnd.openxmlformats-officedocument.presentationml.slide+xml"/>
  <Override PartName="/ppt/slides/slide2210.xml" ContentType="application/vnd.openxmlformats-officedocument.presentationml.slide+xml"/>
  <Override PartName="/ppt/slides/slide2211.xml" ContentType="application/vnd.openxmlformats-officedocument.presentationml.slide+xml"/>
  <Override PartName="/ppt/slides/slide2212.xml" ContentType="application/vnd.openxmlformats-officedocument.presentationml.slide+xml"/>
  <Override PartName="/ppt/slides/slide2213.xml" ContentType="application/vnd.openxmlformats-officedocument.presentationml.slide+xml"/>
  <Override PartName="/ppt/slides/slide2214.xml" ContentType="application/vnd.openxmlformats-officedocument.presentationml.slide+xml"/>
  <Override PartName="/ppt/slides/slide2215.xml" ContentType="application/vnd.openxmlformats-officedocument.presentationml.slide+xml"/>
  <Override PartName="/ppt/slides/slide2216.xml" ContentType="application/vnd.openxmlformats-officedocument.presentationml.slide+xml"/>
  <Override PartName="/ppt/slides/slide2217.xml" ContentType="application/vnd.openxmlformats-officedocument.presentationml.slide+xml"/>
  <Override PartName="/ppt/slides/slide2218.xml" ContentType="application/vnd.openxmlformats-officedocument.presentationml.slide+xml"/>
  <Override PartName="/ppt/slides/slide2219.xml" ContentType="application/vnd.openxmlformats-officedocument.presentationml.slide+xml"/>
  <Override PartName="/ppt/slides/slide2220.xml" ContentType="application/vnd.openxmlformats-officedocument.presentationml.slide+xml"/>
  <Override PartName="/ppt/slides/slide2221.xml" ContentType="application/vnd.openxmlformats-officedocument.presentationml.slide+xml"/>
  <Override PartName="/ppt/slides/slide2222.xml" ContentType="application/vnd.openxmlformats-officedocument.presentationml.slide+xml"/>
  <Override PartName="/ppt/slides/slide2223.xml" ContentType="application/vnd.openxmlformats-officedocument.presentationml.slide+xml"/>
  <Override PartName="/ppt/slides/slide2224.xml" ContentType="application/vnd.openxmlformats-officedocument.presentationml.slide+xml"/>
  <Override PartName="/ppt/slides/slide2225.xml" ContentType="application/vnd.openxmlformats-officedocument.presentationml.slide+xml"/>
  <Override PartName="/ppt/slides/slide2226.xml" ContentType="application/vnd.openxmlformats-officedocument.presentationml.slide+xml"/>
  <Override PartName="/ppt/slides/slide2227.xml" ContentType="application/vnd.openxmlformats-officedocument.presentationml.slide+xml"/>
  <Override PartName="/ppt/slides/slide2228.xml" ContentType="application/vnd.openxmlformats-officedocument.presentationml.slide+xml"/>
  <Override PartName="/ppt/slides/slide2229.xml" ContentType="application/vnd.openxmlformats-officedocument.presentationml.slide+xml"/>
  <Override PartName="/ppt/slides/slide2230.xml" ContentType="application/vnd.openxmlformats-officedocument.presentationml.slide+xml"/>
  <Override PartName="/ppt/slides/slide2231.xml" ContentType="application/vnd.openxmlformats-officedocument.presentationml.slide+xml"/>
  <Override PartName="/ppt/slides/slide2232.xml" ContentType="application/vnd.openxmlformats-officedocument.presentationml.slide+xml"/>
  <Override PartName="/ppt/slides/slide2233.xml" ContentType="application/vnd.openxmlformats-officedocument.presentationml.slide+xml"/>
  <Override PartName="/ppt/slides/slide2234.xml" ContentType="application/vnd.openxmlformats-officedocument.presentationml.slide+xml"/>
  <Override PartName="/ppt/slides/slide2235.xml" ContentType="application/vnd.openxmlformats-officedocument.presentationml.slide+xml"/>
  <Override PartName="/ppt/slides/slide2236.xml" ContentType="application/vnd.openxmlformats-officedocument.presentationml.slide+xml"/>
  <Override PartName="/ppt/slides/slide2237.xml" ContentType="application/vnd.openxmlformats-officedocument.presentationml.slide+xml"/>
  <Override PartName="/ppt/slides/slide2238.xml" ContentType="application/vnd.openxmlformats-officedocument.presentationml.slide+xml"/>
  <Override PartName="/ppt/slides/slide2239.xml" ContentType="application/vnd.openxmlformats-officedocument.presentationml.slide+xml"/>
  <Override PartName="/ppt/slides/slide2240.xml" ContentType="application/vnd.openxmlformats-officedocument.presentationml.slide+xml"/>
  <Override PartName="/ppt/slides/slide2241.xml" ContentType="application/vnd.openxmlformats-officedocument.presentationml.slide+xml"/>
  <Override PartName="/ppt/slides/slide2242.xml" ContentType="application/vnd.openxmlformats-officedocument.presentationml.slide+xml"/>
  <Override PartName="/ppt/slides/slide2243.xml" ContentType="application/vnd.openxmlformats-officedocument.presentationml.slide+xml"/>
  <Override PartName="/ppt/slides/slide2244.xml" ContentType="application/vnd.openxmlformats-officedocument.presentationml.slide+xml"/>
  <Override PartName="/ppt/slides/slide2245.xml" ContentType="application/vnd.openxmlformats-officedocument.presentationml.slide+xml"/>
  <Override PartName="/ppt/slides/slide2246.xml" ContentType="application/vnd.openxmlformats-officedocument.presentationml.slide+xml"/>
  <Override PartName="/ppt/slides/slide2247.xml" ContentType="application/vnd.openxmlformats-officedocument.presentationml.slide+xml"/>
  <Override PartName="/ppt/slides/slide2248.xml" ContentType="application/vnd.openxmlformats-officedocument.presentationml.slide+xml"/>
  <Override PartName="/ppt/slides/slide2249.xml" ContentType="application/vnd.openxmlformats-officedocument.presentationml.slide+xml"/>
  <Override PartName="/ppt/slides/slide2250.xml" ContentType="application/vnd.openxmlformats-officedocument.presentationml.slide+xml"/>
  <Override PartName="/ppt/slides/slide2251.xml" ContentType="application/vnd.openxmlformats-officedocument.presentationml.slide+xml"/>
  <Override PartName="/ppt/slides/slide2252.xml" ContentType="application/vnd.openxmlformats-officedocument.presentationml.slide+xml"/>
  <Override PartName="/ppt/slides/slide2253.xml" ContentType="application/vnd.openxmlformats-officedocument.presentationml.slide+xml"/>
  <Override PartName="/ppt/slides/slide2254.xml" ContentType="application/vnd.openxmlformats-officedocument.presentationml.slide+xml"/>
  <Override PartName="/ppt/slides/slide2255.xml" ContentType="application/vnd.openxmlformats-officedocument.presentationml.slide+xml"/>
  <Override PartName="/ppt/slides/slide2256.xml" ContentType="application/vnd.openxmlformats-officedocument.presentationml.slide+xml"/>
  <Override PartName="/ppt/slides/slide2257.xml" ContentType="application/vnd.openxmlformats-officedocument.presentationml.slide+xml"/>
  <Override PartName="/ppt/slides/slide2258.xml" ContentType="application/vnd.openxmlformats-officedocument.presentationml.slide+xml"/>
  <Override PartName="/ppt/slides/slide2259.xml" ContentType="application/vnd.openxmlformats-officedocument.presentationml.slide+xml"/>
  <Override PartName="/ppt/slides/slide2260.xml" ContentType="application/vnd.openxmlformats-officedocument.presentationml.slide+xml"/>
  <Override PartName="/ppt/slides/slide2261.xml" ContentType="application/vnd.openxmlformats-officedocument.presentationml.slide+xml"/>
  <Override PartName="/ppt/slides/slide2262.xml" ContentType="application/vnd.openxmlformats-officedocument.presentationml.slide+xml"/>
  <Override PartName="/ppt/slides/slide2263.xml" ContentType="application/vnd.openxmlformats-officedocument.presentationml.slide+xml"/>
  <Override PartName="/ppt/slides/slide2264.xml" ContentType="application/vnd.openxmlformats-officedocument.presentationml.slide+xml"/>
  <Override PartName="/ppt/slides/slide2265.xml" ContentType="application/vnd.openxmlformats-officedocument.presentationml.slide+xml"/>
  <Override PartName="/ppt/slides/slide2266.xml" ContentType="application/vnd.openxmlformats-officedocument.presentationml.slide+xml"/>
  <Override PartName="/ppt/slides/slide2267.xml" ContentType="application/vnd.openxmlformats-officedocument.presentationml.slide+xml"/>
  <Override PartName="/ppt/slides/slide2268.xml" ContentType="application/vnd.openxmlformats-officedocument.presentationml.slide+xml"/>
  <Override PartName="/ppt/slides/slide2269.xml" ContentType="application/vnd.openxmlformats-officedocument.presentationml.slide+xml"/>
  <Override PartName="/ppt/slides/slide2270.xml" ContentType="application/vnd.openxmlformats-officedocument.presentationml.slide+xml"/>
  <Override PartName="/ppt/slides/slide2271.xml" ContentType="application/vnd.openxmlformats-officedocument.presentationml.slide+xml"/>
  <Override PartName="/ppt/slides/slide2272.xml" ContentType="application/vnd.openxmlformats-officedocument.presentationml.slide+xml"/>
  <Override PartName="/ppt/slides/slide2273.xml" ContentType="application/vnd.openxmlformats-officedocument.presentationml.slide+xml"/>
  <Override PartName="/ppt/slides/slide2274.xml" ContentType="application/vnd.openxmlformats-officedocument.presentationml.slide+xml"/>
  <Override PartName="/ppt/slides/slide2275.xml" ContentType="application/vnd.openxmlformats-officedocument.presentationml.slide+xml"/>
  <Override PartName="/ppt/slides/slide2276.xml" ContentType="application/vnd.openxmlformats-officedocument.presentationml.slide+xml"/>
  <Override PartName="/ppt/slides/slide2277.xml" ContentType="application/vnd.openxmlformats-officedocument.presentationml.slide+xml"/>
  <Override PartName="/ppt/slides/slide2278.xml" ContentType="application/vnd.openxmlformats-officedocument.presentationml.slide+xml"/>
  <Override PartName="/ppt/slides/slide2279.xml" ContentType="application/vnd.openxmlformats-officedocument.presentationml.slide+xml"/>
  <Override PartName="/ppt/slides/slide2280.xml" ContentType="application/vnd.openxmlformats-officedocument.presentationml.slide+xml"/>
  <Override PartName="/ppt/slides/slide2281.xml" ContentType="application/vnd.openxmlformats-officedocument.presentationml.slide+xml"/>
  <Override PartName="/ppt/slides/slide2282.xml" ContentType="application/vnd.openxmlformats-officedocument.presentationml.slide+xml"/>
  <Override PartName="/ppt/slides/slide2283.xml" ContentType="application/vnd.openxmlformats-officedocument.presentationml.slide+xml"/>
  <Override PartName="/ppt/slides/slide2284.xml" ContentType="application/vnd.openxmlformats-officedocument.presentationml.slide+xml"/>
  <Override PartName="/ppt/slides/slide2285.xml" ContentType="application/vnd.openxmlformats-officedocument.presentationml.slide+xml"/>
  <Override PartName="/ppt/slides/slide2286.xml" ContentType="application/vnd.openxmlformats-officedocument.presentationml.slide+xml"/>
  <Override PartName="/ppt/slides/slide2287.xml" ContentType="application/vnd.openxmlformats-officedocument.presentationml.slide+xml"/>
  <Override PartName="/ppt/slides/slide2288.xml" ContentType="application/vnd.openxmlformats-officedocument.presentationml.slide+xml"/>
  <Override PartName="/ppt/slides/slide2289.xml" ContentType="application/vnd.openxmlformats-officedocument.presentationml.slide+xml"/>
  <Override PartName="/ppt/slides/slide2290.xml" ContentType="application/vnd.openxmlformats-officedocument.presentationml.slide+xml"/>
  <Override PartName="/ppt/slides/slide2291.xml" ContentType="application/vnd.openxmlformats-officedocument.presentationml.slide+xml"/>
  <Override PartName="/ppt/slides/slide2292.xml" ContentType="application/vnd.openxmlformats-officedocument.presentationml.slide+xml"/>
  <Override PartName="/ppt/slides/slide2293.xml" ContentType="application/vnd.openxmlformats-officedocument.presentationml.slide+xml"/>
  <Override PartName="/ppt/slides/slide2294.xml" ContentType="application/vnd.openxmlformats-officedocument.presentationml.slide+xml"/>
  <Override PartName="/ppt/slides/slide2295.xml" ContentType="application/vnd.openxmlformats-officedocument.presentationml.slide+xml"/>
  <Override PartName="/ppt/slides/slide2296.xml" ContentType="application/vnd.openxmlformats-officedocument.presentationml.slide+xml"/>
  <Override PartName="/ppt/slides/slide2297.xml" ContentType="application/vnd.openxmlformats-officedocument.presentationml.slide+xml"/>
  <Override PartName="/ppt/slides/slide2298.xml" ContentType="application/vnd.openxmlformats-officedocument.presentationml.slide+xml"/>
  <Override PartName="/ppt/slides/slide2299.xml" ContentType="application/vnd.openxmlformats-officedocument.presentationml.slide+xml"/>
  <Override PartName="/ppt/slides/slide2300.xml" ContentType="application/vnd.openxmlformats-officedocument.presentationml.slide+xml"/>
  <Override PartName="/ppt/slides/slide2301.xml" ContentType="application/vnd.openxmlformats-officedocument.presentationml.slide+xml"/>
  <Override PartName="/ppt/slides/slide2302.xml" ContentType="application/vnd.openxmlformats-officedocument.presentationml.slide+xml"/>
  <Override PartName="/ppt/slides/slide2303.xml" ContentType="application/vnd.openxmlformats-officedocument.presentationml.slide+xml"/>
  <Override PartName="/ppt/slides/slide2304.xml" ContentType="application/vnd.openxmlformats-officedocument.presentationml.slide+xml"/>
  <Override PartName="/ppt/slides/slide2305.xml" ContentType="application/vnd.openxmlformats-officedocument.presentationml.slide+xml"/>
  <Override PartName="/ppt/slides/slide2306.xml" ContentType="application/vnd.openxmlformats-officedocument.presentationml.slide+xml"/>
  <Override PartName="/ppt/slides/slide2307.xml" ContentType="application/vnd.openxmlformats-officedocument.presentationml.slide+xml"/>
  <Override PartName="/ppt/slides/slide2308.xml" ContentType="application/vnd.openxmlformats-officedocument.presentationml.slide+xml"/>
  <Override PartName="/ppt/slides/slide2309.xml" ContentType="application/vnd.openxmlformats-officedocument.presentationml.slide+xml"/>
  <Override PartName="/ppt/slides/slide2310.xml" ContentType="application/vnd.openxmlformats-officedocument.presentationml.slide+xml"/>
  <Override PartName="/ppt/slides/slide2311.xml" ContentType="application/vnd.openxmlformats-officedocument.presentationml.slide+xml"/>
  <Override PartName="/ppt/slides/slide2312.xml" ContentType="application/vnd.openxmlformats-officedocument.presentationml.slide+xml"/>
  <Override PartName="/ppt/slides/slide2313.xml" ContentType="application/vnd.openxmlformats-officedocument.presentationml.slide+xml"/>
  <Override PartName="/ppt/slides/slide2314.xml" ContentType="application/vnd.openxmlformats-officedocument.presentationml.slide+xml"/>
  <Override PartName="/ppt/slides/slide2315.xml" ContentType="application/vnd.openxmlformats-officedocument.presentationml.slide+xml"/>
  <Override PartName="/ppt/slides/slide2316.xml" ContentType="application/vnd.openxmlformats-officedocument.presentationml.slide+xml"/>
  <Override PartName="/ppt/slides/slide2317.xml" ContentType="application/vnd.openxmlformats-officedocument.presentationml.slide+xml"/>
  <Override PartName="/ppt/slides/slide2318.xml" ContentType="application/vnd.openxmlformats-officedocument.presentationml.slide+xml"/>
  <Override PartName="/ppt/slides/slide2319.xml" ContentType="application/vnd.openxmlformats-officedocument.presentationml.slide+xml"/>
  <Override PartName="/ppt/slides/slide2320.xml" ContentType="application/vnd.openxmlformats-officedocument.presentationml.slide+xml"/>
  <Override PartName="/ppt/slides/slide2321.xml" ContentType="application/vnd.openxmlformats-officedocument.presentationml.slide+xml"/>
  <Override PartName="/ppt/slides/slide2322.xml" ContentType="application/vnd.openxmlformats-officedocument.presentationml.slide+xml"/>
  <Override PartName="/ppt/slides/slide2323.xml" ContentType="application/vnd.openxmlformats-officedocument.presentationml.slide+xml"/>
  <Override PartName="/ppt/slides/slide2324.xml" ContentType="application/vnd.openxmlformats-officedocument.presentationml.slide+xml"/>
  <Override PartName="/ppt/slides/slide2325.xml" ContentType="application/vnd.openxmlformats-officedocument.presentationml.slide+xml"/>
  <Override PartName="/ppt/slides/slide2326.xml" ContentType="application/vnd.openxmlformats-officedocument.presentationml.slide+xml"/>
  <Override PartName="/ppt/slides/slide2327.xml" ContentType="application/vnd.openxmlformats-officedocument.presentationml.slide+xml"/>
  <Override PartName="/ppt/slides/slide2328.xml" ContentType="application/vnd.openxmlformats-officedocument.presentationml.slide+xml"/>
  <Override PartName="/ppt/slides/slide2329.xml" ContentType="application/vnd.openxmlformats-officedocument.presentationml.slide+xml"/>
  <Override PartName="/ppt/slides/slide2330.xml" ContentType="application/vnd.openxmlformats-officedocument.presentationml.slide+xml"/>
  <Override PartName="/ppt/slides/slide2331.xml" ContentType="application/vnd.openxmlformats-officedocument.presentationml.slide+xml"/>
  <Override PartName="/ppt/slides/slide2332.xml" ContentType="application/vnd.openxmlformats-officedocument.presentationml.slide+xml"/>
  <Override PartName="/ppt/slides/slide2333.xml" ContentType="application/vnd.openxmlformats-officedocument.presentationml.slide+xml"/>
  <Override PartName="/ppt/slides/slide2334.xml" ContentType="application/vnd.openxmlformats-officedocument.presentationml.slide+xml"/>
  <Override PartName="/ppt/slides/slide2335.xml" ContentType="application/vnd.openxmlformats-officedocument.presentationml.slide+xml"/>
  <Override PartName="/ppt/slides/slide2336.xml" ContentType="application/vnd.openxmlformats-officedocument.presentationml.slide+xml"/>
  <Override PartName="/ppt/slides/slide2337.xml" ContentType="application/vnd.openxmlformats-officedocument.presentationml.slide+xml"/>
  <Override PartName="/ppt/slides/slide2338.xml" ContentType="application/vnd.openxmlformats-officedocument.presentationml.slide+xml"/>
  <Override PartName="/ppt/slides/slide2339.xml" ContentType="application/vnd.openxmlformats-officedocument.presentationml.slide+xml"/>
  <Override PartName="/ppt/slides/slide2340.xml" ContentType="application/vnd.openxmlformats-officedocument.presentationml.slide+xml"/>
  <Override PartName="/ppt/slides/slide2341.xml" ContentType="application/vnd.openxmlformats-officedocument.presentationml.slide+xml"/>
  <Override PartName="/ppt/slides/slide2342.xml" ContentType="application/vnd.openxmlformats-officedocument.presentationml.slide+xml"/>
  <Override PartName="/ppt/slides/slide2343.xml" ContentType="application/vnd.openxmlformats-officedocument.presentationml.slide+xml"/>
  <Override PartName="/ppt/slides/slide2344.xml" ContentType="application/vnd.openxmlformats-officedocument.presentationml.slide+xml"/>
  <Override PartName="/ppt/slides/slide2345.xml" ContentType="application/vnd.openxmlformats-officedocument.presentationml.slide+xml"/>
  <Override PartName="/ppt/slides/slide2346.xml" ContentType="application/vnd.openxmlformats-officedocument.presentationml.slide+xml"/>
  <Override PartName="/ppt/slides/slide2347.xml" ContentType="application/vnd.openxmlformats-officedocument.presentationml.slide+xml"/>
  <Override PartName="/ppt/slides/slide2348.xml" ContentType="application/vnd.openxmlformats-officedocument.presentationml.slide+xml"/>
  <Override PartName="/ppt/slides/slide2349.xml" ContentType="application/vnd.openxmlformats-officedocument.presentationml.slide+xml"/>
  <Override PartName="/ppt/slides/slide2350.xml" ContentType="application/vnd.openxmlformats-officedocument.presentationml.slide+xml"/>
  <Override PartName="/ppt/slides/slide2351.xml" ContentType="application/vnd.openxmlformats-officedocument.presentationml.slide+xml"/>
  <Override PartName="/ppt/slides/slide2352.xml" ContentType="application/vnd.openxmlformats-officedocument.presentationml.slide+xml"/>
  <Override PartName="/ppt/slides/slide2353.xml" ContentType="application/vnd.openxmlformats-officedocument.presentationml.slide+xml"/>
  <Override PartName="/ppt/slides/slide2354.xml" ContentType="application/vnd.openxmlformats-officedocument.presentationml.slide+xml"/>
  <Override PartName="/ppt/slides/slide2355.xml" ContentType="application/vnd.openxmlformats-officedocument.presentationml.slide+xml"/>
  <Override PartName="/ppt/slides/slide2356.xml" ContentType="application/vnd.openxmlformats-officedocument.presentationml.slide+xml"/>
  <Override PartName="/ppt/slides/slide2357.xml" ContentType="application/vnd.openxmlformats-officedocument.presentationml.slide+xml"/>
  <Override PartName="/ppt/slides/slide2358.xml" ContentType="application/vnd.openxmlformats-officedocument.presentationml.slide+xml"/>
  <Override PartName="/ppt/slides/slide2359.xml" ContentType="application/vnd.openxmlformats-officedocument.presentationml.slide+xml"/>
  <Override PartName="/ppt/slides/slide2360.xml" ContentType="application/vnd.openxmlformats-officedocument.presentationml.slide+xml"/>
  <Override PartName="/ppt/slides/slide2361.xml" ContentType="application/vnd.openxmlformats-officedocument.presentationml.slide+xml"/>
  <Override PartName="/ppt/slides/slide2362.xml" ContentType="application/vnd.openxmlformats-officedocument.presentationml.slide+xml"/>
  <Override PartName="/ppt/slides/slide2363.xml" ContentType="application/vnd.openxmlformats-officedocument.presentationml.slide+xml"/>
  <Override PartName="/ppt/slides/slide2364.xml" ContentType="application/vnd.openxmlformats-officedocument.presentationml.slide+xml"/>
  <Override PartName="/ppt/slides/slide2365.xml" ContentType="application/vnd.openxmlformats-officedocument.presentationml.slide+xml"/>
  <Override PartName="/ppt/slides/slide2366.xml" ContentType="application/vnd.openxmlformats-officedocument.presentationml.slide+xml"/>
  <Override PartName="/ppt/slides/slide2367.xml" ContentType="application/vnd.openxmlformats-officedocument.presentationml.slide+xml"/>
  <Override PartName="/ppt/slides/slide2368.xml" ContentType="application/vnd.openxmlformats-officedocument.presentationml.slide+xml"/>
  <Override PartName="/ppt/slides/slide2369.xml" ContentType="application/vnd.openxmlformats-officedocument.presentationml.slide+xml"/>
  <Override PartName="/ppt/slides/slide2370.xml" ContentType="application/vnd.openxmlformats-officedocument.presentationml.slide+xml"/>
  <Override PartName="/ppt/slides/slide2371.xml" ContentType="application/vnd.openxmlformats-officedocument.presentationml.slide+xml"/>
  <Override PartName="/ppt/slides/slide2372.xml" ContentType="application/vnd.openxmlformats-officedocument.presentationml.slide+xml"/>
  <Override PartName="/ppt/slides/slide2373.xml" ContentType="application/vnd.openxmlformats-officedocument.presentationml.slide+xml"/>
  <Override PartName="/ppt/slides/slide2374.xml" ContentType="application/vnd.openxmlformats-officedocument.presentationml.slide+xml"/>
  <Override PartName="/ppt/slides/slide2375.xml" ContentType="application/vnd.openxmlformats-officedocument.presentationml.slide+xml"/>
  <Override PartName="/ppt/slides/slide2376.xml" ContentType="application/vnd.openxmlformats-officedocument.presentationml.slide+xml"/>
  <Override PartName="/ppt/slides/slide2377.xml" ContentType="application/vnd.openxmlformats-officedocument.presentationml.slide+xml"/>
  <Override PartName="/ppt/slides/slide2378.xml" ContentType="application/vnd.openxmlformats-officedocument.presentationml.slide+xml"/>
  <Override PartName="/ppt/slides/slide2379.xml" ContentType="application/vnd.openxmlformats-officedocument.presentationml.slide+xml"/>
  <Override PartName="/ppt/slides/slide2380.xml" ContentType="application/vnd.openxmlformats-officedocument.presentationml.slide+xml"/>
  <Override PartName="/ppt/slides/slide2381.xml" ContentType="application/vnd.openxmlformats-officedocument.presentationml.slide+xml"/>
  <Override PartName="/ppt/slides/slide2382.xml" ContentType="application/vnd.openxmlformats-officedocument.presentationml.slide+xml"/>
  <Override PartName="/ppt/slides/slide2383.xml" ContentType="application/vnd.openxmlformats-officedocument.presentationml.slide+xml"/>
  <Override PartName="/ppt/slides/slide2384.xml" ContentType="application/vnd.openxmlformats-officedocument.presentationml.slide+xml"/>
  <Override PartName="/ppt/slides/slide2385.xml" ContentType="application/vnd.openxmlformats-officedocument.presentationml.slide+xml"/>
  <Override PartName="/ppt/slides/slide2386.xml" ContentType="application/vnd.openxmlformats-officedocument.presentationml.slide+xml"/>
  <Override PartName="/ppt/slides/slide2387.xml" ContentType="application/vnd.openxmlformats-officedocument.presentationml.slide+xml"/>
  <Override PartName="/ppt/slides/slide2388.xml" ContentType="application/vnd.openxmlformats-officedocument.presentationml.slide+xml"/>
  <Override PartName="/ppt/slides/slide2389.xml" ContentType="application/vnd.openxmlformats-officedocument.presentationml.slide+xml"/>
  <Override PartName="/ppt/slides/slide2390.xml" ContentType="application/vnd.openxmlformats-officedocument.presentationml.slide+xml"/>
  <Override PartName="/ppt/slides/slide2391.xml" ContentType="application/vnd.openxmlformats-officedocument.presentationml.slide+xml"/>
  <Override PartName="/ppt/slides/slide2392.xml" ContentType="application/vnd.openxmlformats-officedocument.presentationml.slide+xml"/>
  <Override PartName="/ppt/slides/slide2393.xml" ContentType="application/vnd.openxmlformats-officedocument.presentationml.slide+xml"/>
  <Override PartName="/ppt/slides/slide2394.xml" ContentType="application/vnd.openxmlformats-officedocument.presentationml.slide+xml"/>
  <Override PartName="/ppt/slides/slide2395.xml" ContentType="application/vnd.openxmlformats-officedocument.presentationml.slide+xml"/>
  <Override PartName="/ppt/slides/slide2396.xml" ContentType="application/vnd.openxmlformats-officedocument.presentationml.slide+xml"/>
  <Override PartName="/ppt/slides/slide2397.xml" ContentType="application/vnd.openxmlformats-officedocument.presentationml.slide+xml"/>
  <Override PartName="/ppt/slides/slide2398.xml" ContentType="application/vnd.openxmlformats-officedocument.presentationml.slide+xml"/>
  <Override PartName="/ppt/slides/slide2399.xml" ContentType="application/vnd.openxmlformats-officedocument.presentationml.slide+xml"/>
  <Override PartName="/ppt/slides/slide2400.xml" ContentType="application/vnd.openxmlformats-officedocument.presentationml.slide+xml"/>
  <Override PartName="/ppt/slides/slide2401.xml" ContentType="application/vnd.openxmlformats-officedocument.presentationml.slide+xml"/>
  <Override PartName="/ppt/slides/slide2402.xml" ContentType="application/vnd.openxmlformats-officedocument.presentationml.slide+xml"/>
  <Override PartName="/ppt/slides/slide2403.xml" ContentType="application/vnd.openxmlformats-officedocument.presentationml.slide+xml"/>
  <Override PartName="/ppt/slides/slide2404.xml" ContentType="application/vnd.openxmlformats-officedocument.presentationml.slide+xml"/>
  <Override PartName="/ppt/slides/slide2405.xml" ContentType="application/vnd.openxmlformats-officedocument.presentationml.slide+xml"/>
  <Override PartName="/ppt/slides/slide2406.xml" ContentType="application/vnd.openxmlformats-officedocument.presentationml.slide+xml"/>
  <Override PartName="/ppt/slides/slide2407.xml" ContentType="application/vnd.openxmlformats-officedocument.presentationml.slide+xml"/>
  <Override PartName="/ppt/slides/slide2408.xml" ContentType="application/vnd.openxmlformats-officedocument.presentationml.slide+xml"/>
  <Override PartName="/ppt/slides/slide2409.xml" ContentType="application/vnd.openxmlformats-officedocument.presentationml.slide+xml"/>
  <Override PartName="/ppt/slides/slide2410.xml" ContentType="application/vnd.openxmlformats-officedocument.presentationml.slide+xml"/>
  <Override PartName="/ppt/slides/slide2411.xml" ContentType="application/vnd.openxmlformats-officedocument.presentationml.slide+xml"/>
  <Override PartName="/ppt/slides/slide2412.xml" ContentType="application/vnd.openxmlformats-officedocument.presentationml.slide+xml"/>
  <Override PartName="/ppt/slides/slide2413.xml" ContentType="application/vnd.openxmlformats-officedocument.presentationml.slide+xml"/>
  <Override PartName="/ppt/slides/slide2414.xml" ContentType="application/vnd.openxmlformats-officedocument.presentationml.slide+xml"/>
  <Override PartName="/ppt/slides/slide2415.xml" ContentType="application/vnd.openxmlformats-officedocument.presentationml.slide+xml"/>
  <Override PartName="/ppt/slides/slide2416.xml" ContentType="application/vnd.openxmlformats-officedocument.presentationml.slide+xml"/>
  <Override PartName="/ppt/slides/slide2417.xml" ContentType="application/vnd.openxmlformats-officedocument.presentationml.slide+xml"/>
  <Override PartName="/ppt/slides/slide2418.xml" ContentType="application/vnd.openxmlformats-officedocument.presentationml.slide+xml"/>
  <Override PartName="/ppt/slides/slide2419.xml" ContentType="application/vnd.openxmlformats-officedocument.presentationml.slide+xml"/>
  <Override PartName="/ppt/slides/slide2420.xml" ContentType="application/vnd.openxmlformats-officedocument.presentationml.slide+xml"/>
  <Override PartName="/ppt/slides/slide2421.xml" ContentType="application/vnd.openxmlformats-officedocument.presentationml.slide+xml"/>
  <Override PartName="/ppt/slides/slide2422.xml" ContentType="application/vnd.openxmlformats-officedocument.presentationml.slide+xml"/>
  <Override PartName="/ppt/slides/slide2423.xml" ContentType="application/vnd.openxmlformats-officedocument.presentationml.slide+xml"/>
  <Override PartName="/ppt/slides/slide2424.xml" ContentType="application/vnd.openxmlformats-officedocument.presentationml.slide+xml"/>
  <Override PartName="/ppt/slides/slide2425.xml" ContentType="application/vnd.openxmlformats-officedocument.presentationml.slide+xml"/>
  <Override PartName="/ppt/slides/slide2426.xml" ContentType="application/vnd.openxmlformats-officedocument.presentationml.slide+xml"/>
  <Override PartName="/ppt/slides/slide2427.xml" ContentType="application/vnd.openxmlformats-officedocument.presentationml.slide+xml"/>
  <Override PartName="/ppt/slides/slide2428.xml" ContentType="application/vnd.openxmlformats-officedocument.presentationml.slide+xml"/>
  <Override PartName="/ppt/slides/slide2429.xml" ContentType="application/vnd.openxmlformats-officedocument.presentationml.slide+xml"/>
  <Override PartName="/ppt/slides/slide2430.xml" ContentType="application/vnd.openxmlformats-officedocument.presentationml.slide+xml"/>
  <Override PartName="/ppt/slides/slide2431.xml" ContentType="application/vnd.openxmlformats-officedocument.presentationml.slide+xml"/>
  <Override PartName="/ppt/slides/slide2432.xml" ContentType="application/vnd.openxmlformats-officedocument.presentationml.slide+xml"/>
  <Override PartName="/ppt/slides/slide2433.xml" ContentType="application/vnd.openxmlformats-officedocument.presentationml.slide+xml"/>
  <Override PartName="/ppt/slides/slide2434.xml" ContentType="application/vnd.openxmlformats-officedocument.presentationml.slide+xml"/>
  <Override PartName="/ppt/slides/slide2435.xml" ContentType="application/vnd.openxmlformats-officedocument.presentationml.slide+xml"/>
  <Override PartName="/ppt/slides/slide2436.xml" ContentType="application/vnd.openxmlformats-officedocument.presentationml.slide+xml"/>
  <Override PartName="/ppt/slides/slide2437.xml" ContentType="application/vnd.openxmlformats-officedocument.presentationml.slide+xml"/>
  <Override PartName="/ppt/slides/slide2438.xml" ContentType="application/vnd.openxmlformats-officedocument.presentationml.slide+xml"/>
  <Override PartName="/ppt/slides/slide2439.xml" ContentType="application/vnd.openxmlformats-officedocument.presentationml.slide+xml"/>
  <Override PartName="/ppt/slides/slide2440.xml" ContentType="application/vnd.openxmlformats-officedocument.presentationml.slide+xml"/>
  <Override PartName="/ppt/slides/slide2441.xml" ContentType="application/vnd.openxmlformats-officedocument.presentationml.slide+xml"/>
  <Override PartName="/ppt/slides/slide2442.xml" ContentType="application/vnd.openxmlformats-officedocument.presentationml.slide+xml"/>
  <Override PartName="/ppt/slides/slide2443.xml" ContentType="application/vnd.openxmlformats-officedocument.presentationml.slide+xml"/>
  <Override PartName="/ppt/slides/slide2444.xml" ContentType="application/vnd.openxmlformats-officedocument.presentationml.slide+xml"/>
  <Override PartName="/ppt/slides/slide2445.xml" ContentType="application/vnd.openxmlformats-officedocument.presentationml.slide+xml"/>
  <Override PartName="/ppt/slides/slide2446.xml" ContentType="application/vnd.openxmlformats-officedocument.presentationml.slide+xml"/>
  <Override PartName="/ppt/slides/slide2447.xml" ContentType="application/vnd.openxmlformats-officedocument.presentationml.slide+xml"/>
  <Override PartName="/ppt/slides/slide2448.xml" ContentType="application/vnd.openxmlformats-officedocument.presentationml.slide+xml"/>
  <Override PartName="/ppt/slides/slide2449.xml" ContentType="application/vnd.openxmlformats-officedocument.presentationml.slide+xml"/>
  <Override PartName="/ppt/slides/slide2450.xml" ContentType="application/vnd.openxmlformats-officedocument.presentationml.slide+xml"/>
  <Override PartName="/ppt/slides/slide2451.xml" ContentType="application/vnd.openxmlformats-officedocument.presentationml.slide+xml"/>
  <Override PartName="/ppt/slides/slide2452.xml" ContentType="application/vnd.openxmlformats-officedocument.presentationml.slide+xml"/>
  <Override PartName="/ppt/slides/slide2453.xml" ContentType="application/vnd.openxmlformats-officedocument.presentationml.slide+xml"/>
  <Override PartName="/ppt/slides/slide2454.xml" ContentType="application/vnd.openxmlformats-officedocument.presentationml.slide+xml"/>
  <Override PartName="/ppt/slides/slide2455.xml" ContentType="application/vnd.openxmlformats-officedocument.presentationml.slide+xml"/>
  <Override PartName="/ppt/slides/slide2456.xml" ContentType="application/vnd.openxmlformats-officedocument.presentationml.slide+xml"/>
  <Override PartName="/ppt/slides/slide2457.xml" ContentType="application/vnd.openxmlformats-officedocument.presentationml.slide+xml"/>
  <Override PartName="/ppt/slides/slide2458.xml" ContentType="application/vnd.openxmlformats-officedocument.presentationml.slide+xml"/>
  <Override PartName="/ppt/slides/slide2459.xml" ContentType="application/vnd.openxmlformats-officedocument.presentationml.slide+xml"/>
  <Override PartName="/ppt/slides/slide2460.xml" ContentType="application/vnd.openxmlformats-officedocument.presentationml.slide+xml"/>
  <Override PartName="/ppt/slides/slide2461.xml" ContentType="application/vnd.openxmlformats-officedocument.presentationml.slide+xml"/>
  <Override PartName="/ppt/slides/slide2462.xml" ContentType="application/vnd.openxmlformats-officedocument.presentationml.slide+xml"/>
  <Override PartName="/ppt/slides/slide2463.xml" ContentType="application/vnd.openxmlformats-officedocument.presentationml.slide+xml"/>
  <Override PartName="/ppt/slides/slide2464.xml" ContentType="application/vnd.openxmlformats-officedocument.presentationml.slide+xml"/>
  <Override PartName="/ppt/slides/slide2465.xml" ContentType="application/vnd.openxmlformats-officedocument.presentationml.slide+xml"/>
  <Override PartName="/ppt/slides/slide2466.xml" ContentType="application/vnd.openxmlformats-officedocument.presentationml.slide+xml"/>
  <Override PartName="/ppt/slides/slide2467.xml" ContentType="application/vnd.openxmlformats-officedocument.presentationml.slide+xml"/>
  <Override PartName="/ppt/slides/slide2468.xml" ContentType="application/vnd.openxmlformats-officedocument.presentationml.slide+xml"/>
  <Override PartName="/ppt/slides/slide2469.xml" ContentType="application/vnd.openxmlformats-officedocument.presentationml.slide+xml"/>
  <Override PartName="/ppt/slides/slide2470.xml" ContentType="application/vnd.openxmlformats-officedocument.presentationml.slide+xml"/>
  <Override PartName="/ppt/slides/slide2471.xml" ContentType="application/vnd.openxmlformats-officedocument.presentationml.slide+xml"/>
  <Override PartName="/ppt/slides/slide2472.xml" ContentType="application/vnd.openxmlformats-officedocument.presentationml.slide+xml"/>
  <Override PartName="/ppt/slides/slide2473.xml" ContentType="application/vnd.openxmlformats-officedocument.presentationml.slide+xml"/>
  <Override PartName="/ppt/slides/slide2474.xml" ContentType="application/vnd.openxmlformats-officedocument.presentationml.slide+xml"/>
  <Override PartName="/ppt/slides/slide2475.xml" ContentType="application/vnd.openxmlformats-officedocument.presentationml.slide+xml"/>
  <Override PartName="/ppt/slides/slide2476.xml" ContentType="application/vnd.openxmlformats-officedocument.presentationml.slide+xml"/>
  <Override PartName="/ppt/slides/slide2477.xml" ContentType="application/vnd.openxmlformats-officedocument.presentationml.slide+xml"/>
  <Override PartName="/ppt/slides/slide2478.xml" ContentType="application/vnd.openxmlformats-officedocument.presentationml.slide+xml"/>
  <Override PartName="/ppt/slides/slide2479.xml" ContentType="application/vnd.openxmlformats-officedocument.presentationml.slide+xml"/>
  <Override PartName="/ppt/slides/slide2480.xml" ContentType="application/vnd.openxmlformats-officedocument.presentationml.slide+xml"/>
  <Override PartName="/ppt/slides/slide2481.xml" ContentType="application/vnd.openxmlformats-officedocument.presentationml.slide+xml"/>
  <Override PartName="/ppt/slides/slide2482.xml" ContentType="application/vnd.openxmlformats-officedocument.presentationml.slide+xml"/>
  <Override PartName="/ppt/slides/slide2483.xml" ContentType="application/vnd.openxmlformats-officedocument.presentationml.slide+xml"/>
  <Override PartName="/ppt/slides/slide2484.xml" ContentType="application/vnd.openxmlformats-officedocument.presentationml.slide+xml"/>
  <Override PartName="/ppt/slides/slide2485.xml" ContentType="application/vnd.openxmlformats-officedocument.presentationml.slide+xml"/>
  <Override PartName="/ppt/slides/slide2486.xml" ContentType="application/vnd.openxmlformats-officedocument.presentationml.slide+xml"/>
  <Override PartName="/ppt/slides/slide2487.xml" ContentType="application/vnd.openxmlformats-officedocument.presentationml.slide+xml"/>
  <Override PartName="/ppt/slides/slide2488.xml" ContentType="application/vnd.openxmlformats-officedocument.presentationml.slide+xml"/>
  <Override PartName="/ppt/slides/slide2489.xml" ContentType="application/vnd.openxmlformats-officedocument.presentationml.slide+xml"/>
  <Override PartName="/ppt/slides/slide2490.xml" ContentType="application/vnd.openxmlformats-officedocument.presentationml.slide+xml"/>
  <Override PartName="/ppt/slides/slide2491.xml" ContentType="application/vnd.openxmlformats-officedocument.presentationml.slide+xml"/>
  <Override PartName="/ppt/slides/slide2492.xml" ContentType="application/vnd.openxmlformats-officedocument.presentationml.slide+xml"/>
  <Override PartName="/ppt/slides/slide2493.xml" ContentType="application/vnd.openxmlformats-officedocument.presentationml.slide+xml"/>
  <Override PartName="/ppt/slides/slide2494.xml" ContentType="application/vnd.openxmlformats-officedocument.presentationml.slide+xml"/>
  <Override PartName="/ppt/slides/slide2495.xml" ContentType="application/vnd.openxmlformats-officedocument.presentationml.slide+xml"/>
  <Override PartName="/ppt/slides/slide2496.xml" ContentType="application/vnd.openxmlformats-officedocument.presentationml.slide+xml"/>
  <Override PartName="/ppt/slides/slide2497.xml" ContentType="application/vnd.openxmlformats-officedocument.presentationml.slide+xml"/>
  <Override PartName="/ppt/slides/slide2498.xml" ContentType="application/vnd.openxmlformats-officedocument.presentationml.slide+xml"/>
  <Override PartName="/ppt/slides/slide2499.xml" ContentType="application/vnd.openxmlformats-officedocument.presentationml.slide+xml"/>
  <Override PartName="/ppt/slides/slide2500.xml" ContentType="application/vnd.openxmlformats-officedocument.presentationml.slide+xml"/>
  <Override PartName="/ppt/slides/slide2501.xml" ContentType="application/vnd.openxmlformats-officedocument.presentationml.slide+xml"/>
  <Override PartName="/ppt/slides/slide2502.xml" ContentType="application/vnd.openxmlformats-officedocument.presentationml.slide+xml"/>
  <Override PartName="/ppt/slides/slide2503.xml" ContentType="application/vnd.openxmlformats-officedocument.presentationml.slide+xml"/>
  <Override PartName="/ppt/slides/slide2504.xml" ContentType="application/vnd.openxmlformats-officedocument.presentationml.slide+xml"/>
  <Override PartName="/ppt/slides/slide2505.xml" ContentType="application/vnd.openxmlformats-officedocument.presentationml.slide+xml"/>
  <Override PartName="/ppt/slides/slide2506.xml" ContentType="application/vnd.openxmlformats-officedocument.presentationml.slide+xml"/>
  <Override PartName="/ppt/slides/slide2507.xml" ContentType="application/vnd.openxmlformats-officedocument.presentationml.slide+xml"/>
  <Override PartName="/ppt/slides/slide2508.xml" ContentType="application/vnd.openxmlformats-officedocument.presentationml.slide+xml"/>
  <Override PartName="/ppt/slides/slide2509.xml" ContentType="application/vnd.openxmlformats-officedocument.presentationml.slide+xml"/>
  <Override PartName="/ppt/slides/slide2510.xml" ContentType="application/vnd.openxmlformats-officedocument.presentationml.slide+xml"/>
  <Override PartName="/ppt/slides/slide2511.xml" ContentType="application/vnd.openxmlformats-officedocument.presentationml.slide+xml"/>
  <Override PartName="/ppt/slides/slide2512.xml" ContentType="application/vnd.openxmlformats-officedocument.presentationml.slide+xml"/>
  <Override PartName="/ppt/slides/slide2513.xml" ContentType="application/vnd.openxmlformats-officedocument.presentationml.slide+xml"/>
  <Override PartName="/ppt/slides/slide2514.xml" ContentType="application/vnd.openxmlformats-officedocument.presentationml.slide+xml"/>
  <Override PartName="/ppt/slides/slide2515.xml" ContentType="application/vnd.openxmlformats-officedocument.presentationml.slide+xml"/>
  <Override PartName="/ppt/slides/slide2516.xml" ContentType="application/vnd.openxmlformats-officedocument.presentationml.slide+xml"/>
  <Override PartName="/ppt/slides/slide2517.xml" ContentType="application/vnd.openxmlformats-officedocument.presentationml.slide+xml"/>
  <Override PartName="/ppt/slides/slide2518.xml" ContentType="application/vnd.openxmlformats-officedocument.presentationml.slide+xml"/>
  <Override PartName="/ppt/slides/slide2519.xml" ContentType="application/vnd.openxmlformats-officedocument.presentationml.slide+xml"/>
  <Override PartName="/ppt/slides/slide2520.xml" ContentType="application/vnd.openxmlformats-officedocument.presentationml.slide+xml"/>
  <Override PartName="/ppt/slides/slide2521.xml" ContentType="application/vnd.openxmlformats-officedocument.presentationml.slide+xml"/>
  <Override PartName="/ppt/slides/slide2522.xml" ContentType="application/vnd.openxmlformats-officedocument.presentationml.slide+xml"/>
  <Override PartName="/ppt/slides/slide2523.xml" ContentType="application/vnd.openxmlformats-officedocument.presentationml.slide+xml"/>
  <Override PartName="/ppt/slides/slide2524.xml" ContentType="application/vnd.openxmlformats-officedocument.presentationml.slide+xml"/>
  <Override PartName="/ppt/slides/slide2525.xml" ContentType="application/vnd.openxmlformats-officedocument.presentationml.slide+xml"/>
  <Override PartName="/ppt/slides/slide2526.xml" ContentType="application/vnd.openxmlformats-officedocument.presentationml.slide+xml"/>
  <Override PartName="/ppt/slides/slide2527.xml" ContentType="application/vnd.openxmlformats-officedocument.presentationml.slide+xml"/>
  <Override PartName="/ppt/slides/slide2528.xml" ContentType="application/vnd.openxmlformats-officedocument.presentationml.slide+xml"/>
  <Override PartName="/ppt/slides/slide2529.xml" ContentType="application/vnd.openxmlformats-officedocument.presentationml.slide+xml"/>
  <Override PartName="/ppt/slides/slide2530.xml" ContentType="application/vnd.openxmlformats-officedocument.presentationml.slide+xml"/>
  <Override PartName="/ppt/slides/slide2531.xml" ContentType="application/vnd.openxmlformats-officedocument.presentationml.slide+xml"/>
  <Override PartName="/ppt/slides/slide2532.xml" ContentType="application/vnd.openxmlformats-officedocument.presentationml.slide+xml"/>
  <Override PartName="/ppt/slides/slide2533.xml" ContentType="application/vnd.openxmlformats-officedocument.presentationml.slide+xml"/>
  <Override PartName="/ppt/slides/slide2534.xml" ContentType="application/vnd.openxmlformats-officedocument.presentationml.slide+xml"/>
  <Override PartName="/ppt/slides/slide2535.xml" ContentType="application/vnd.openxmlformats-officedocument.presentationml.slide+xml"/>
  <Override PartName="/ppt/slides/slide2536.xml" ContentType="application/vnd.openxmlformats-officedocument.presentationml.slide+xml"/>
  <Override PartName="/ppt/slides/slide2537.xml" ContentType="application/vnd.openxmlformats-officedocument.presentationml.slide+xml"/>
  <Override PartName="/ppt/slides/slide2538.xml" ContentType="application/vnd.openxmlformats-officedocument.presentationml.slide+xml"/>
  <Override PartName="/ppt/slides/slide2539.xml" ContentType="application/vnd.openxmlformats-officedocument.presentationml.slide+xml"/>
  <Override PartName="/ppt/slides/slide2540.xml" ContentType="application/vnd.openxmlformats-officedocument.presentationml.slide+xml"/>
  <Override PartName="/ppt/slides/slide2541.xml" ContentType="application/vnd.openxmlformats-officedocument.presentationml.slide+xml"/>
  <Override PartName="/ppt/slides/slide2542.xml" ContentType="application/vnd.openxmlformats-officedocument.presentationml.slide+xml"/>
  <Override PartName="/ppt/slides/slide2543.xml" ContentType="application/vnd.openxmlformats-officedocument.presentationml.slide+xml"/>
  <Override PartName="/ppt/slides/slide2544.xml" ContentType="application/vnd.openxmlformats-officedocument.presentationml.slide+xml"/>
  <Override PartName="/ppt/slides/slide2545.xml" ContentType="application/vnd.openxmlformats-officedocument.presentationml.slide+xml"/>
  <Override PartName="/ppt/slides/slide2546.xml" ContentType="application/vnd.openxmlformats-officedocument.presentationml.slide+xml"/>
  <Override PartName="/ppt/slides/slide2547.xml" ContentType="application/vnd.openxmlformats-officedocument.presentationml.slide+xml"/>
  <Override PartName="/ppt/slides/slide2548.xml" ContentType="application/vnd.openxmlformats-officedocument.presentationml.slide+xml"/>
  <Override PartName="/ppt/slides/slide2549.xml" ContentType="application/vnd.openxmlformats-officedocument.presentationml.slide+xml"/>
  <Override PartName="/ppt/slides/slide2550.xml" ContentType="application/vnd.openxmlformats-officedocument.presentationml.slide+xml"/>
  <Override PartName="/ppt/slides/slide2551.xml" ContentType="application/vnd.openxmlformats-officedocument.presentationml.slide+xml"/>
  <Override PartName="/ppt/slides/slide2552.xml" ContentType="application/vnd.openxmlformats-officedocument.presentationml.slide+xml"/>
  <Override PartName="/ppt/slides/slide2553.xml" ContentType="application/vnd.openxmlformats-officedocument.presentationml.slide+xml"/>
  <Override PartName="/ppt/slides/slide2554.xml" ContentType="application/vnd.openxmlformats-officedocument.presentationml.slide+xml"/>
  <Override PartName="/ppt/slides/slide2555.xml" ContentType="application/vnd.openxmlformats-officedocument.presentationml.slide+xml"/>
  <Override PartName="/ppt/slides/slide2556.xml" ContentType="application/vnd.openxmlformats-officedocument.presentationml.slide+xml"/>
  <Override PartName="/ppt/slides/slide2557.xml" ContentType="application/vnd.openxmlformats-officedocument.presentationml.slide+xml"/>
  <Override PartName="/ppt/slides/slide2558.xml" ContentType="application/vnd.openxmlformats-officedocument.presentationml.slide+xml"/>
  <Override PartName="/ppt/slides/slide2559.xml" ContentType="application/vnd.openxmlformats-officedocument.presentationml.slide+xml"/>
  <Override PartName="/ppt/slides/slide2560.xml" ContentType="application/vnd.openxmlformats-officedocument.presentationml.slide+xml"/>
  <Override PartName="/ppt/slides/slide2561.xml" ContentType="application/vnd.openxmlformats-officedocument.presentationml.slide+xml"/>
  <Override PartName="/ppt/slides/slide2562.xml" ContentType="application/vnd.openxmlformats-officedocument.presentationml.slide+xml"/>
  <Override PartName="/ppt/slides/slide2563.xml" ContentType="application/vnd.openxmlformats-officedocument.presentationml.slide+xml"/>
  <Override PartName="/ppt/slides/slide2564.xml" ContentType="application/vnd.openxmlformats-officedocument.presentationml.slide+xml"/>
  <Override PartName="/ppt/slides/slide2565.xml" ContentType="application/vnd.openxmlformats-officedocument.presentationml.slide+xml"/>
  <Override PartName="/ppt/slides/slide2566.xml" ContentType="application/vnd.openxmlformats-officedocument.presentationml.slide+xml"/>
  <Override PartName="/ppt/slides/slide2567.xml" ContentType="application/vnd.openxmlformats-officedocument.presentationml.slide+xml"/>
  <Override PartName="/ppt/slides/slide2568.xml" ContentType="application/vnd.openxmlformats-officedocument.presentationml.slide+xml"/>
  <Override PartName="/ppt/slides/slide2569.xml" ContentType="application/vnd.openxmlformats-officedocument.presentationml.slide+xml"/>
  <Override PartName="/ppt/slides/slide2570.xml" ContentType="application/vnd.openxmlformats-officedocument.presentationml.slide+xml"/>
  <Override PartName="/ppt/slides/slide2571.xml" ContentType="application/vnd.openxmlformats-officedocument.presentationml.slide+xml"/>
  <Override PartName="/ppt/slides/slide2572.xml" ContentType="application/vnd.openxmlformats-officedocument.presentationml.slide+xml"/>
  <Override PartName="/ppt/slides/slide2573.xml" ContentType="application/vnd.openxmlformats-officedocument.presentationml.slide+xml"/>
  <Override PartName="/ppt/slides/slide2574.xml" ContentType="application/vnd.openxmlformats-officedocument.presentationml.slide+xml"/>
  <Override PartName="/ppt/slides/slide2575.xml" ContentType="application/vnd.openxmlformats-officedocument.presentationml.slide+xml"/>
  <Override PartName="/ppt/slides/slide2576.xml" ContentType="application/vnd.openxmlformats-officedocument.presentationml.slide+xml"/>
  <Override PartName="/ppt/slides/slide2577.xml" ContentType="application/vnd.openxmlformats-officedocument.presentationml.slide+xml"/>
  <Override PartName="/ppt/slides/slide2578.xml" ContentType="application/vnd.openxmlformats-officedocument.presentationml.slide+xml"/>
  <Override PartName="/ppt/slides/slide2579.xml" ContentType="application/vnd.openxmlformats-officedocument.presentationml.slide+xml"/>
  <Override PartName="/ppt/slides/slide2580.xml" ContentType="application/vnd.openxmlformats-officedocument.presentationml.slide+xml"/>
  <Override PartName="/ppt/slides/slide2581.xml" ContentType="application/vnd.openxmlformats-officedocument.presentationml.slide+xml"/>
  <Override PartName="/ppt/slides/slide2582.xml" ContentType="application/vnd.openxmlformats-officedocument.presentationml.slide+xml"/>
  <Override PartName="/ppt/slides/slide2583.xml" ContentType="application/vnd.openxmlformats-officedocument.presentationml.slide+xml"/>
  <Override PartName="/ppt/slides/slide2584.xml" ContentType="application/vnd.openxmlformats-officedocument.presentationml.slide+xml"/>
  <Override PartName="/ppt/slides/slide2585.xml" ContentType="application/vnd.openxmlformats-officedocument.presentationml.slide+xml"/>
  <Override PartName="/ppt/slides/slide2586.xml" ContentType="application/vnd.openxmlformats-officedocument.presentationml.slide+xml"/>
  <Override PartName="/ppt/slides/slide2587.xml" ContentType="application/vnd.openxmlformats-officedocument.presentationml.slide+xml"/>
  <Override PartName="/ppt/slides/slide2588.xml" ContentType="application/vnd.openxmlformats-officedocument.presentationml.slide+xml"/>
  <Override PartName="/ppt/slides/slide2589.xml" ContentType="application/vnd.openxmlformats-officedocument.presentationml.slide+xml"/>
  <Override PartName="/ppt/slides/slide2590.xml" ContentType="application/vnd.openxmlformats-officedocument.presentationml.slide+xml"/>
  <Override PartName="/ppt/slides/slide2591.xml" ContentType="application/vnd.openxmlformats-officedocument.presentationml.slide+xml"/>
  <Override PartName="/ppt/slides/slide2592.xml" ContentType="application/vnd.openxmlformats-officedocument.presentationml.slide+xml"/>
  <Override PartName="/ppt/slides/slide2593.xml" ContentType="application/vnd.openxmlformats-officedocument.presentationml.slide+xml"/>
  <Override PartName="/ppt/slides/slide2594.xml" ContentType="application/vnd.openxmlformats-officedocument.presentationml.slide+xml"/>
  <Override PartName="/ppt/slides/slide2595.xml" ContentType="application/vnd.openxmlformats-officedocument.presentationml.slide+xml"/>
  <Override PartName="/ppt/slides/slide2596.xml" ContentType="application/vnd.openxmlformats-officedocument.presentationml.slide+xml"/>
  <Override PartName="/ppt/slides/slide2597.xml" ContentType="application/vnd.openxmlformats-officedocument.presentationml.slide+xml"/>
  <Override PartName="/ppt/slides/slide2598.xml" ContentType="application/vnd.openxmlformats-officedocument.presentationml.slide+xml"/>
  <Override PartName="/ppt/slides/slide2599.xml" ContentType="application/vnd.openxmlformats-officedocument.presentationml.slide+xml"/>
  <Override PartName="/ppt/slides/slide2600.xml" ContentType="application/vnd.openxmlformats-officedocument.presentationml.slide+xml"/>
  <Override PartName="/ppt/slides/slide26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8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 id="557" r:id="rId301"/>
    <p:sldId id="558" r:id="rId302"/>
    <p:sldId id="559" r:id="rId303"/>
    <p:sldId id="560" r:id="rId304"/>
    <p:sldId id="561" r:id="rId305"/>
    <p:sldId id="562" r:id="rId306"/>
    <p:sldId id="563" r:id="rId307"/>
    <p:sldId id="564" r:id="rId308"/>
    <p:sldId id="565" r:id="rId309"/>
    <p:sldId id="566" r:id="rId310"/>
    <p:sldId id="567" r:id="rId311"/>
    <p:sldId id="568" r:id="rId312"/>
    <p:sldId id="569" r:id="rId313"/>
    <p:sldId id="570" r:id="rId314"/>
    <p:sldId id="571" r:id="rId315"/>
    <p:sldId id="572" r:id="rId316"/>
    <p:sldId id="573" r:id="rId317"/>
    <p:sldId id="574" r:id="rId318"/>
    <p:sldId id="575" r:id="rId319"/>
    <p:sldId id="576" r:id="rId320"/>
    <p:sldId id="577" r:id="rId321"/>
    <p:sldId id="578" r:id="rId322"/>
    <p:sldId id="579" r:id="rId323"/>
    <p:sldId id="580" r:id="rId324"/>
    <p:sldId id="581" r:id="rId325"/>
    <p:sldId id="582" r:id="rId326"/>
    <p:sldId id="583" r:id="rId327"/>
    <p:sldId id="584" r:id="rId328"/>
    <p:sldId id="585" r:id="rId329"/>
    <p:sldId id="586" r:id="rId330"/>
    <p:sldId id="587" r:id="rId331"/>
    <p:sldId id="588" r:id="rId332"/>
    <p:sldId id="589" r:id="rId333"/>
    <p:sldId id="590" r:id="rId334"/>
    <p:sldId id="591" r:id="rId335"/>
    <p:sldId id="592" r:id="rId336"/>
    <p:sldId id="593" r:id="rId337"/>
    <p:sldId id="594" r:id="rId338"/>
    <p:sldId id="595" r:id="rId339"/>
    <p:sldId id="596" r:id="rId340"/>
    <p:sldId id="597" r:id="rId341"/>
    <p:sldId id="598" r:id="rId342"/>
    <p:sldId id="599" r:id="rId343"/>
    <p:sldId id="600" r:id="rId344"/>
    <p:sldId id="601" r:id="rId345"/>
    <p:sldId id="602" r:id="rId346"/>
    <p:sldId id="603" r:id="rId347"/>
    <p:sldId id="604" r:id="rId348"/>
    <p:sldId id="605" r:id="rId349"/>
    <p:sldId id="606" r:id="rId350"/>
    <p:sldId id="607" r:id="rId351"/>
    <p:sldId id="608" r:id="rId352"/>
    <p:sldId id="609" r:id="rId353"/>
    <p:sldId id="610" r:id="rId354"/>
    <p:sldId id="611" r:id="rId355"/>
    <p:sldId id="612" r:id="rId356"/>
    <p:sldId id="613" r:id="rId357"/>
    <p:sldId id="614" r:id="rId358"/>
    <p:sldId id="615" r:id="rId359"/>
    <p:sldId id="616" r:id="rId360"/>
    <p:sldId id="617" r:id="rId361"/>
    <p:sldId id="618" r:id="rId362"/>
    <p:sldId id="619" r:id="rId363"/>
    <p:sldId id="620" r:id="rId364"/>
    <p:sldId id="621" r:id="rId365"/>
    <p:sldId id="622" r:id="rId366"/>
    <p:sldId id="623" r:id="rId367"/>
    <p:sldId id="624" r:id="rId368"/>
    <p:sldId id="625" r:id="rId369"/>
    <p:sldId id="626" r:id="rId370"/>
    <p:sldId id="627" r:id="rId371"/>
    <p:sldId id="628" r:id="rId372"/>
    <p:sldId id="629" r:id="rId373"/>
    <p:sldId id="630" r:id="rId374"/>
    <p:sldId id="631" r:id="rId375"/>
    <p:sldId id="632" r:id="rId376"/>
    <p:sldId id="633" r:id="rId377"/>
    <p:sldId id="634" r:id="rId378"/>
    <p:sldId id="635" r:id="rId379"/>
    <p:sldId id="636" r:id="rId380"/>
    <p:sldId id="637" r:id="rId381"/>
    <p:sldId id="638" r:id="rId382"/>
    <p:sldId id="639" r:id="rId383"/>
    <p:sldId id="640" r:id="rId384"/>
    <p:sldId id="641" r:id="rId385"/>
    <p:sldId id="642" r:id="rId386"/>
    <p:sldId id="643" r:id="rId387"/>
    <p:sldId id="644" r:id="rId388"/>
    <p:sldId id="645" r:id="rId389"/>
    <p:sldId id="646" r:id="rId390"/>
    <p:sldId id="647" r:id="rId391"/>
    <p:sldId id="648" r:id="rId392"/>
    <p:sldId id="649" r:id="rId393"/>
    <p:sldId id="650" r:id="rId394"/>
    <p:sldId id="651" r:id="rId395"/>
    <p:sldId id="652" r:id="rId396"/>
    <p:sldId id="653" r:id="rId397"/>
    <p:sldId id="654" r:id="rId398"/>
    <p:sldId id="655" r:id="rId399"/>
    <p:sldId id="656" r:id="rId400"/>
    <p:sldId id="657" r:id="rId401"/>
    <p:sldId id="658" r:id="rId402"/>
    <p:sldId id="659" r:id="rId403"/>
    <p:sldId id="660" r:id="rId404"/>
    <p:sldId id="661" r:id="rId405"/>
    <p:sldId id="662" r:id="rId406"/>
    <p:sldId id="663" r:id="rId407"/>
    <p:sldId id="664" r:id="rId408"/>
    <p:sldId id="665" r:id="rId409"/>
    <p:sldId id="666" r:id="rId410"/>
    <p:sldId id="667" r:id="rId411"/>
    <p:sldId id="668" r:id="rId412"/>
    <p:sldId id="669" r:id="rId413"/>
    <p:sldId id="670" r:id="rId414"/>
    <p:sldId id="671" r:id="rId415"/>
    <p:sldId id="672" r:id="rId416"/>
    <p:sldId id="673" r:id="rId417"/>
    <p:sldId id="674" r:id="rId418"/>
    <p:sldId id="675" r:id="rId419"/>
    <p:sldId id="676" r:id="rId420"/>
    <p:sldId id="677" r:id="rId421"/>
    <p:sldId id="678" r:id="rId422"/>
    <p:sldId id="679" r:id="rId423"/>
    <p:sldId id="680" r:id="rId424"/>
    <p:sldId id="681" r:id="rId425"/>
    <p:sldId id="682" r:id="rId426"/>
    <p:sldId id="683" r:id="rId427"/>
    <p:sldId id="684" r:id="rId428"/>
    <p:sldId id="685" r:id="rId429"/>
    <p:sldId id="686" r:id="rId430"/>
    <p:sldId id="687" r:id="rId431"/>
    <p:sldId id="688" r:id="rId432"/>
    <p:sldId id="689" r:id="rId433"/>
    <p:sldId id="690" r:id="rId434"/>
    <p:sldId id="691" r:id="rId435"/>
    <p:sldId id="692" r:id="rId436"/>
    <p:sldId id="693" r:id="rId437"/>
    <p:sldId id="694" r:id="rId438"/>
    <p:sldId id="695" r:id="rId439"/>
    <p:sldId id="696" r:id="rId440"/>
    <p:sldId id="697" r:id="rId441"/>
    <p:sldId id="698" r:id="rId442"/>
    <p:sldId id="699" r:id="rId443"/>
    <p:sldId id="700" r:id="rId444"/>
    <p:sldId id="701" r:id="rId445"/>
    <p:sldId id="702" r:id="rId446"/>
    <p:sldId id="703" r:id="rId447"/>
    <p:sldId id="704" r:id="rId448"/>
    <p:sldId id="705" r:id="rId449"/>
    <p:sldId id="706" r:id="rId450"/>
    <p:sldId id="707" r:id="rId451"/>
    <p:sldId id="708" r:id="rId452"/>
    <p:sldId id="709" r:id="rId453"/>
    <p:sldId id="710" r:id="rId454"/>
    <p:sldId id="711" r:id="rId455"/>
    <p:sldId id="712" r:id="rId456"/>
    <p:sldId id="713" r:id="rId457"/>
    <p:sldId id="714" r:id="rId458"/>
    <p:sldId id="715" r:id="rId459"/>
    <p:sldId id="716" r:id="rId460"/>
    <p:sldId id="717" r:id="rId461"/>
    <p:sldId id="718" r:id="rId462"/>
    <p:sldId id="719" r:id="rId463"/>
    <p:sldId id="720" r:id="rId464"/>
    <p:sldId id="721" r:id="rId465"/>
    <p:sldId id="722" r:id="rId466"/>
    <p:sldId id="723" r:id="rId467"/>
    <p:sldId id="724" r:id="rId468"/>
    <p:sldId id="725" r:id="rId469"/>
    <p:sldId id="726" r:id="rId470"/>
    <p:sldId id="727" r:id="rId471"/>
    <p:sldId id="728" r:id="rId472"/>
    <p:sldId id="729" r:id="rId473"/>
    <p:sldId id="730" r:id="rId474"/>
    <p:sldId id="731" r:id="rId475"/>
    <p:sldId id="732" r:id="rId476"/>
    <p:sldId id="733" r:id="rId477"/>
    <p:sldId id="734" r:id="rId478"/>
    <p:sldId id="735" r:id="rId479"/>
    <p:sldId id="736" r:id="rId480"/>
    <p:sldId id="737" r:id="rId481"/>
    <p:sldId id="738" r:id="rId482"/>
    <p:sldId id="739" r:id="rId483"/>
    <p:sldId id="740" r:id="rId484"/>
    <p:sldId id="741" r:id="rId485"/>
    <p:sldId id="742" r:id="rId486"/>
    <p:sldId id="743" r:id="rId487"/>
    <p:sldId id="744" r:id="rId488"/>
    <p:sldId id="745" r:id="rId489"/>
    <p:sldId id="746" r:id="rId490"/>
    <p:sldId id="747" r:id="rId491"/>
    <p:sldId id="748" r:id="rId492"/>
    <p:sldId id="749" r:id="rId493"/>
    <p:sldId id="750" r:id="rId494"/>
    <p:sldId id="751" r:id="rId495"/>
    <p:sldId id="752" r:id="rId496"/>
    <p:sldId id="753" r:id="rId497"/>
    <p:sldId id="754" r:id="rId498"/>
    <p:sldId id="755" r:id="rId499"/>
    <p:sldId id="756" r:id="rId500"/>
    <p:sldId id="757" r:id="rId501"/>
    <p:sldId id="758" r:id="rId502"/>
    <p:sldId id="759" r:id="rId503"/>
    <p:sldId id="760" r:id="rId504"/>
    <p:sldId id="761" r:id="rId505"/>
    <p:sldId id="762" r:id="rId506"/>
    <p:sldId id="763" r:id="rId507"/>
    <p:sldId id="764" r:id="rId508"/>
    <p:sldId id="765" r:id="rId509"/>
    <p:sldId id="766" r:id="rId510"/>
    <p:sldId id="767" r:id="rId511"/>
    <p:sldId id="768" r:id="rId512"/>
    <p:sldId id="769" r:id="rId513"/>
    <p:sldId id="770" r:id="rId514"/>
    <p:sldId id="771" r:id="rId515"/>
    <p:sldId id="772" r:id="rId516"/>
    <p:sldId id="773" r:id="rId517"/>
    <p:sldId id="774" r:id="rId518"/>
    <p:sldId id="775" r:id="rId519"/>
    <p:sldId id="776" r:id="rId520"/>
    <p:sldId id="777" r:id="rId521"/>
    <p:sldId id="778" r:id="rId522"/>
    <p:sldId id="779" r:id="rId523"/>
    <p:sldId id="780" r:id="rId524"/>
    <p:sldId id="781" r:id="rId525"/>
    <p:sldId id="782" r:id="rId526"/>
    <p:sldId id="783" r:id="rId527"/>
    <p:sldId id="784" r:id="rId528"/>
    <p:sldId id="785" r:id="rId529"/>
    <p:sldId id="786" r:id="rId530"/>
    <p:sldId id="787" r:id="rId531"/>
    <p:sldId id="788" r:id="rId532"/>
    <p:sldId id="789" r:id="rId533"/>
    <p:sldId id="790" r:id="rId534"/>
    <p:sldId id="791" r:id="rId535"/>
    <p:sldId id="792" r:id="rId536"/>
    <p:sldId id="793" r:id="rId537"/>
    <p:sldId id="794" r:id="rId538"/>
    <p:sldId id="795" r:id="rId539"/>
    <p:sldId id="796" r:id="rId540"/>
    <p:sldId id="797" r:id="rId541"/>
    <p:sldId id="798" r:id="rId542"/>
    <p:sldId id="799" r:id="rId543"/>
    <p:sldId id="800" r:id="rId544"/>
    <p:sldId id="801" r:id="rId545"/>
    <p:sldId id="802" r:id="rId546"/>
    <p:sldId id="803" r:id="rId547"/>
    <p:sldId id="804" r:id="rId548"/>
    <p:sldId id="805" r:id="rId549"/>
    <p:sldId id="806" r:id="rId550"/>
    <p:sldId id="807" r:id="rId551"/>
    <p:sldId id="808" r:id="rId552"/>
    <p:sldId id="809" r:id="rId553"/>
    <p:sldId id="810" r:id="rId554"/>
    <p:sldId id="811" r:id="rId555"/>
    <p:sldId id="812" r:id="rId556"/>
    <p:sldId id="813" r:id="rId557"/>
    <p:sldId id="814" r:id="rId558"/>
    <p:sldId id="815" r:id="rId559"/>
    <p:sldId id="816" r:id="rId560"/>
    <p:sldId id="817" r:id="rId561"/>
    <p:sldId id="818" r:id="rId562"/>
    <p:sldId id="819" r:id="rId563"/>
    <p:sldId id="820" r:id="rId564"/>
    <p:sldId id="821" r:id="rId565"/>
    <p:sldId id="822" r:id="rId566"/>
    <p:sldId id="823" r:id="rId567"/>
    <p:sldId id="824" r:id="rId568"/>
    <p:sldId id="825" r:id="rId569"/>
    <p:sldId id="826" r:id="rId570"/>
    <p:sldId id="827" r:id="rId571"/>
    <p:sldId id="828" r:id="rId572"/>
    <p:sldId id="829" r:id="rId573"/>
    <p:sldId id="830" r:id="rId574"/>
    <p:sldId id="831" r:id="rId575"/>
    <p:sldId id="832" r:id="rId576"/>
    <p:sldId id="833" r:id="rId577"/>
    <p:sldId id="834" r:id="rId578"/>
    <p:sldId id="835" r:id="rId579"/>
    <p:sldId id="836" r:id="rId580"/>
    <p:sldId id="837" r:id="rId581"/>
    <p:sldId id="838" r:id="rId582"/>
    <p:sldId id="839" r:id="rId583"/>
    <p:sldId id="840" r:id="rId584"/>
    <p:sldId id="841" r:id="rId585"/>
    <p:sldId id="842" r:id="rId586"/>
    <p:sldId id="843" r:id="rId587"/>
    <p:sldId id="844" r:id="rId588"/>
    <p:sldId id="845" r:id="rId589"/>
    <p:sldId id="846" r:id="rId590"/>
    <p:sldId id="847" r:id="rId591"/>
    <p:sldId id="848" r:id="rId592"/>
    <p:sldId id="849" r:id="rId593"/>
    <p:sldId id="850" r:id="rId594"/>
    <p:sldId id="851" r:id="rId595"/>
    <p:sldId id="852" r:id="rId596"/>
    <p:sldId id="853" r:id="rId597"/>
    <p:sldId id="854" r:id="rId598"/>
    <p:sldId id="855" r:id="rId599"/>
    <p:sldId id="856" r:id="rId600"/>
    <p:sldId id="857" r:id="rId601"/>
    <p:sldId id="858" r:id="rId602"/>
    <p:sldId id="859" r:id="rId603"/>
    <p:sldId id="860" r:id="rId604"/>
    <p:sldId id="861" r:id="rId605"/>
    <p:sldId id="862" r:id="rId606"/>
    <p:sldId id="863" r:id="rId607"/>
    <p:sldId id="864" r:id="rId608"/>
    <p:sldId id="865" r:id="rId609"/>
    <p:sldId id="866" r:id="rId610"/>
    <p:sldId id="867" r:id="rId611"/>
    <p:sldId id="868" r:id="rId612"/>
    <p:sldId id="869" r:id="rId613"/>
    <p:sldId id="870" r:id="rId614"/>
    <p:sldId id="871" r:id="rId615"/>
    <p:sldId id="872" r:id="rId616"/>
    <p:sldId id="873" r:id="rId617"/>
    <p:sldId id="874" r:id="rId618"/>
    <p:sldId id="875" r:id="rId619"/>
    <p:sldId id="876" r:id="rId620"/>
    <p:sldId id="877" r:id="rId621"/>
    <p:sldId id="878" r:id="rId622"/>
    <p:sldId id="879" r:id="rId623"/>
    <p:sldId id="880" r:id="rId624"/>
    <p:sldId id="881" r:id="rId625"/>
    <p:sldId id="882" r:id="rId626"/>
    <p:sldId id="883" r:id="rId627"/>
    <p:sldId id="884" r:id="rId628"/>
    <p:sldId id="885" r:id="rId629"/>
    <p:sldId id="886" r:id="rId630"/>
    <p:sldId id="887" r:id="rId631"/>
    <p:sldId id="888" r:id="rId632"/>
    <p:sldId id="889" r:id="rId633"/>
    <p:sldId id="890" r:id="rId634"/>
    <p:sldId id="891" r:id="rId635"/>
    <p:sldId id="892" r:id="rId636"/>
    <p:sldId id="893" r:id="rId637"/>
    <p:sldId id="894" r:id="rId638"/>
    <p:sldId id="895" r:id="rId639"/>
    <p:sldId id="896" r:id="rId640"/>
    <p:sldId id="897" r:id="rId641"/>
    <p:sldId id="898" r:id="rId642"/>
    <p:sldId id="899" r:id="rId643"/>
    <p:sldId id="900" r:id="rId644"/>
    <p:sldId id="901" r:id="rId645"/>
    <p:sldId id="902" r:id="rId646"/>
    <p:sldId id="903" r:id="rId647"/>
    <p:sldId id="904" r:id="rId648"/>
    <p:sldId id="905" r:id="rId649"/>
    <p:sldId id="906" r:id="rId650"/>
    <p:sldId id="907" r:id="rId651"/>
    <p:sldId id="908" r:id="rId652"/>
    <p:sldId id="909" r:id="rId653"/>
    <p:sldId id="910" r:id="rId654"/>
    <p:sldId id="911" r:id="rId655"/>
    <p:sldId id="912" r:id="rId656"/>
    <p:sldId id="913" r:id="rId657"/>
    <p:sldId id="914" r:id="rId658"/>
    <p:sldId id="915" r:id="rId659"/>
    <p:sldId id="916" r:id="rId660"/>
    <p:sldId id="917" r:id="rId661"/>
    <p:sldId id="918" r:id="rId662"/>
    <p:sldId id="919" r:id="rId663"/>
    <p:sldId id="920" r:id="rId664"/>
    <p:sldId id="921" r:id="rId665"/>
    <p:sldId id="922" r:id="rId666"/>
    <p:sldId id="923" r:id="rId667"/>
    <p:sldId id="924" r:id="rId668"/>
    <p:sldId id="925" r:id="rId669"/>
    <p:sldId id="926" r:id="rId670"/>
    <p:sldId id="927" r:id="rId671"/>
    <p:sldId id="928" r:id="rId672"/>
    <p:sldId id="929" r:id="rId673"/>
    <p:sldId id="930" r:id="rId674"/>
    <p:sldId id="931" r:id="rId675"/>
    <p:sldId id="932" r:id="rId676"/>
    <p:sldId id="933" r:id="rId677"/>
    <p:sldId id="934" r:id="rId678"/>
    <p:sldId id="935" r:id="rId679"/>
    <p:sldId id="936" r:id="rId680"/>
    <p:sldId id="937" r:id="rId681"/>
    <p:sldId id="938" r:id="rId682"/>
    <p:sldId id="939" r:id="rId683"/>
    <p:sldId id="940" r:id="rId684"/>
    <p:sldId id="941" r:id="rId685"/>
    <p:sldId id="942" r:id="rId686"/>
    <p:sldId id="943" r:id="rId687"/>
    <p:sldId id="944" r:id="rId688"/>
    <p:sldId id="945" r:id="rId689"/>
    <p:sldId id="946" r:id="rId690"/>
    <p:sldId id="947" r:id="rId691"/>
    <p:sldId id="948" r:id="rId692"/>
    <p:sldId id="949" r:id="rId693"/>
    <p:sldId id="950" r:id="rId694"/>
    <p:sldId id="951" r:id="rId695"/>
    <p:sldId id="952" r:id="rId696"/>
    <p:sldId id="953" r:id="rId697"/>
    <p:sldId id="954" r:id="rId698"/>
    <p:sldId id="955" r:id="rId699"/>
    <p:sldId id="956" r:id="rId700"/>
    <p:sldId id="957" r:id="rId701"/>
    <p:sldId id="958" r:id="rId702"/>
    <p:sldId id="959" r:id="rId703"/>
    <p:sldId id="960" r:id="rId704"/>
    <p:sldId id="961" r:id="rId705"/>
    <p:sldId id="962" r:id="rId706"/>
    <p:sldId id="963" r:id="rId707"/>
    <p:sldId id="964" r:id="rId708"/>
    <p:sldId id="965" r:id="rId709"/>
    <p:sldId id="966" r:id="rId710"/>
    <p:sldId id="967" r:id="rId711"/>
    <p:sldId id="968" r:id="rId712"/>
    <p:sldId id="969" r:id="rId713"/>
    <p:sldId id="970" r:id="rId714"/>
    <p:sldId id="971" r:id="rId715"/>
    <p:sldId id="972" r:id="rId716"/>
    <p:sldId id="973" r:id="rId717"/>
    <p:sldId id="974" r:id="rId718"/>
    <p:sldId id="975" r:id="rId719"/>
    <p:sldId id="976" r:id="rId720"/>
    <p:sldId id="977" r:id="rId721"/>
    <p:sldId id="978" r:id="rId722"/>
    <p:sldId id="979" r:id="rId723"/>
    <p:sldId id="980" r:id="rId724"/>
    <p:sldId id="981" r:id="rId725"/>
    <p:sldId id="982" r:id="rId726"/>
    <p:sldId id="983" r:id="rId727"/>
    <p:sldId id="984" r:id="rId728"/>
    <p:sldId id="985" r:id="rId729"/>
    <p:sldId id="986" r:id="rId730"/>
    <p:sldId id="987" r:id="rId731"/>
    <p:sldId id="988" r:id="rId732"/>
    <p:sldId id="989" r:id="rId733"/>
    <p:sldId id="990" r:id="rId734"/>
    <p:sldId id="991" r:id="rId735"/>
    <p:sldId id="992" r:id="rId736"/>
    <p:sldId id="993" r:id="rId737"/>
    <p:sldId id="994" r:id="rId738"/>
    <p:sldId id="995" r:id="rId739"/>
    <p:sldId id="996" r:id="rId740"/>
    <p:sldId id="997" r:id="rId741"/>
    <p:sldId id="998" r:id="rId742"/>
    <p:sldId id="999" r:id="rId743"/>
    <p:sldId id="1000" r:id="rId744"/>
    <p:sldId id="1001" r:id="rId745"/>
    <p:sldId id="1002" r:id="rId746"/>
    <p:sldId id="1003" r:id="rId747"/>
    <p:sldId id="1004" r:id="rId748"/>
    <p:sldId id="1005" r:id="rId749"/>
    <p:sldId id="1006" r:id="rId750"/>
    <p:sldId id="1007" r:id="rId751"/>
    <p:sldId id="1008" r:id="rId752"/>
    <p:sldId id="1009" r:id="rId753"/>
    <p:sldId id="1010" r:id="rId754"/>
    <p:sldId id="1011" r:id="rId755"/>
    <p:sldId id="1012" r:id="rId756"/>
    <p:sldId id="1013" r:id="rId757"/>
    <p:sldId id="1014" r:id="rId758"/>
    <p:sldId id="1015" r:id="rId759"/>
    <p:sldId id="1016" r:id="rId760"/>
    <p:sldId id="1017" r:id="rId761"/>
    <p:sldId id="1018" r:id="rId762"/>
    <p:sldId id="1019" r:id="rId763"/>
    <p:sldId id="1020" r:id="rId764"/>
    <p:sldId id="1021" r:id="rId765"/>
    <p:sldId id="1022" r:id="rId766"/>
    <p:sldId id="1023" r:id="rId767"/>
    <p:sldId id="1024" r:id="rId768"/>
    <p:sldId id="1025" r:id="rId769"/>
    <p:sldId id="1026" r:id="rId770"/>
    <p:sldId id="1027" r:id="rId771"/>
    <p:sldId id="1028" r:id="rId772"/>
    <p:sldId id="1029" r:id="rId773"/>
    <p:sldId id="1030" r:id="rId774"/>
    <p:sldId id="1031" r:id="rId775"/>
    <p:sldId id="1032" r:id="rId776"/>
    <p:sldId id="1033" r:id="rId777"/>
    <p:sldId id="1034" r:id="rId778"/>
    <p:sldId id="1035" r:id="rId779"/>
    <p:sldId id="1036" r:id="rId780"/>
    <p:sldId id="1037" r:id="rId781"/>
    <p:sldId id="1038" r:id="rId782"/>
    <p:sldId id="1039" r:id="rId783"/>
    <p:sldId id="1040" r:id="rId784"/>
    <p:sldId id="1041" r:id="rId785"/>
    <p:sldId id="1042" r:id="rId786"/>
    <p:sldId id="1043" r:id="rId787"/>
    <p:sldId id="1044" r:id="rId788"/>
    <p:sldId id="1045" r:id="rId789"/>
    <p:sldId id="1046" r:id="rId790"/>
    <p:sldId id="1047" r:id="rId791"/>
    <p:sldId id="1048" r:id="rId792"/>
    <p:sldId id="1049" r:id="rId793"/>
    <p:sldId id="1050" r:id="rId794"/>
    <p:sldId id="1051" r:id="rId795"/>
    <p:sldId id="1052" r:id="rId796"/>
    <p:sldId id="1053" r:id="rId797"/>
    <p:sldId id="1054" r:id="rId798"/>
    <p:sldId id="1055" r:id="rId799"/>
    <p:sldId id="1056" r:id="rId800"/>
    <p:sldId id="1057" r:id="rId801"/>
    <p:sldId id="1058" r:id="rId802"/>
    <p:sldId id="1059" r:id="rId803"/>
    <p:sldId id="1060" r:id="rId804"/>
    <p:sldId id="1061" r:id="rId805"/>
    <p:sldId id="1062" r:id="rId806"/>
    <p:sldId id="1063" r:id="rId807"/>
    <p:sldId id="1064" r:id="rId808"/>
    <p:sldId id="1065" r:id="rId809"/>
    <p:sldId id="1066" r:id="rId810"/>
    <p:sldId id="1067" r:id="rId811"/>
    <p:sldId id="1068" r:id="rId812"/>
    <p:sldId id="1069" r:id="rId813"/>
    <p:sldId id="1070" r:id="rId814"/>
    <p:sldId id="1071" r:id="rId815"/>
    <p:sldId id="1072" r:id="rId816"/>
    <p:sldId id="1073" r:id="rId817"/>
    <p:sldId id="1074" r:id="rId818"/>
    <p:sldId id="1075" r:id="rId819"/>
    <p:sldId id="1076" r:id="rId820"/>
    <p:sldId id="1077" r:id="rId821"/>
    <p:sldId id="1078" r:id="rId822"/>
    <p:sldId id="1079" r:id="rId823"/>
    <p:sldId id="1080" r:id="rId824"/>
    <p:sldId id="1081" r:id="rId825"/>
    <p:sldId id="1082" r:id="rId826"/>
    <p:sldId id="1083" r:id="rId827"/>
    <p:sldId id="1084" r:id="rId828"/>
    <p:sldId id="1085" r:id="rId829"/>
    <p:sldId id="1086" r:id="rId830"/>
    <p:sldId id="1087" r:id="rId831"/>
    <p:sldId id="1088" r:id="rId832"/>
    <p:sldId id="1089" r:id="rId833"/>
    <p:sldId id="1090" r:id="rId834"/>
    <p:sldId id="1091" r:id="rId835"/>
    <p:sldId id="1092" r:id="rId836"/>
    <p:sldId id="1093" r:id="rId837"/>
    <p:sldId id="1094" r:id="rId838"/>
    <p:sldId id="1095" r:id="rId839"/>
    <p:sldId id="1096" r:id="rId840"/>
    <p:sldId id="1097" r:id="rId841"/>
    <p:sldId id="1098" r:id="rId842"/>
    <p:sldId id="1099" r:id="rId843"/>
    <p:sldId id="1100" r:id="rId844"/>
    <p:sldId id="1101" r:id="rId845"/>
    <p:sldId id="1102" r:id="rId846"/>
    <p:sldId id="1103" r:id="rId847"/>
    <p:sldId id="1104" r:id="rId848"/>
    <p:sldId id="1105" r:id="rId849"/>
    <p:sldId id="1106" r:id="rId850"/>
    <p:sldId id="1107" r:id="rId851"/>
    <p:sldId id="1108" r:id="rId852"/>
    <p:sldId id="1109" r:id="rId853"/>
    <p:sldId id="1110" r:id="rId854"/>
    <p:sldId id="1111" r:id="rId855"/>
    <p:sldId id="1112" r:id="rId856"/>
    <p:sldId id="1113" r:id="rId857"/>
    <p:sldId id="1114" r:id="rId858"/>
    <p:sldId id="1115" r:id="rId859"/>
    <p:sldId id="1116" r:id="rId860"/>
    <p:sldId id="1117" r:id="rId861"/>
    <p:sldId id="1118" r:id="rId862"/>
    <p:sldId id="1119" r:id="rId863"/>
    <p:sldId id="1120" r:id="rId864"/>
    <p:sldId id="1121" r:id="rId865"/>
    <p:sldId id="1122" r:id="rId866"/>
    <p:sldId id="1123" r:id="rId867"/>
    <p:sldId id="1124" r:id="rId868"/>
    <p:sldId id="1125" r:id="rId869"/>
    <p:sldId id="1126" r:id="rId870"/>
    <p:sldId id="1127" r:id="rId871"/>
    <p:sldId id="1128" r:id="rId872"/>
    <p:sldId id="1129" r:id="rId873"/>
    <p:sldId id="1130" r:id="rId874"/>
    <p:sldId id="1131" r:id="rId875"/>
    <p:sldId id="1132" r:id="rId876"/>
    <p:sldId id="1133" r:id="rId877"/>
    <p:sldId id="1134" r:id="rId878"/>
    <p:sldId id="1135" r:id="rId879"/>
    <p:sldId id="1136" r:id="rId880"/>
    <p:sldId id="1137" r:id="rId881"/>
    <p:sldId id="1138" r:id="rId882"/>
    <p:sldId id="1139" r:id="rId883"/>
    <p:sldId id="1140" r:id="rId884"/>
    <p:sldId id="1141" r:id="rId885"/>
    <p:sldId id="1142" r:id="rId886"/>
    <p:sldId id="1143" r:id="rId887"/>
    <p:sldId id="1144" r:id="rId888"/>
    <p:sldId id="1145" r:id="rId889"/>
    <p:sldId id="1146" r:id="rId890"/>
    <p:sldId id="1147" r:id="rId891"/>
    <p:sldId id="1148" r:id="rId892"/>
    <p:sldId id="1149" r:id="rId893"/>
    <p:sldId id="1150" r:id="rId894"/>
    <p:sldId id="1151" r:id="rId895"/>
    <p:sldId id="1152" r:id="rId896"/>
    <p:sldId id="1153" r:id="rId897"/>
    <p:sldId id="1154" r:id="rId898"/>
    <p:sldId id="1155" r:id="rId899"/>
    <p:sldId id="1156" r:id="rId900"/>
    <p:sldId id="1157" r:id="rId901"/>
    <p:sldId id="1158" r:id="rId902"/>
    <p:sldId id="1159" r:id="rId903"/>
    <p:sldId id="1160" r:id="rId904"/>
    <p:sldId id="1161" r:id="rId905"/>
    <p:sldId id="1162" r:id="rId906"/>
    <p:sldId id="1163" r:id="rId907"/>
    <p:sldId id="1164" r:id="rId908"/>
    <p:sldId id="1165" r:id="rId909"/>
    <p:sldId id="1166" r:id="rId910"/>
    <p:sldId id="1167" r:id="rId911"/>
    <p:sldId id="1168" r:id="rId912"/>
    <p:sldId id="1169" r:id="rId913"/>
    <p:sldId id="1170" r:id="rId914"/>
    <p:sldId id="1171" r:id="rId915"/>
    <p:sldId id="1172" r:id="rId916"/>
    <p:sldId id="1173" r:id="rId917"/>
    <p:sldId id="1174" r:id="rId918"/>
    <p:sldId id="1175" r:id="rId919"/>
    <p:sldId id="1176" r:id="rId920"/>
    <p:sldId id="1177" r:id="rId921"/>
    <p:sldId id="1178" r:id="rId922"/>
    <p:sldId id="1179" r:id="rId923"/>
    <p:sldId id="1180" r:id="rId924"/>
    <p:sldId id="1181" r:id="rId925"/>
    <p:sldId id="1182" r:id="rId926"/>
    <p:sldId id="1183" r:id="rId927"/>
    <p:sldId id="1184" r:id="rId928"/>
    <p:sldId id="1185" r:id="rId929"/>
    <p:sldId id="1186" r:id="rId930"/>
    <p:sldId id="1187" r:id="rId931"/>
    <p:sldId id="1188" r:id="rId932"/>
    <p:sldId id="1189" r:id="rId933"/>
    <p:sldId id="1190" r:id="rId934"/>
    <p:sldId id="1191" r:id="rId935"/>
    <p:sldId id="1192" r:id="rId936"/>
    <p:sldId id="1193" r:id="rId937"/>
    <p:sldId id="1194" r:id="rId938"/>
    <p:sldId id="1195" r:id="rId939"/>
    <p:sldId id="1196" r:id="rId940"/>
    <p:sldId id="1197" r:id="rId941"/>
    <p:sldId id="1198" r:id="rId942"/>
    <p:sldId id="1199" r:id="rId943"/>
    <p:sldId id="1200" r:id="rId944"/>
    <p:sldId id="1201" r:id="rId945"/>
    <p:sldId id="1202" r:id="rId946"/>
    <p:sldId id="1203" r:id="rId947"/>
    <p:sldId id="1204" r:id="rId948"/>
    <p:sldId id="1205" r:id="rId949"/>
    <p:sldId id="1206" r:id="rId950"/>
    <p:sldId id="1207" r:id="rId951"/>
    <p:sldId id="1208" r:id="rId952"/>
    <p:sldId id="1209" r:id="rId953"/>
    <p:sldId id="1210" r:id="rId954"/>
    <p:sldId id="1211" r:id="rId955"/>
    <p:sldId id="1212" r:id="rId956"/>
    <p:sldId id="1213" r:id="rId957"/>
    <p:sldId id="1214" r:id="rId958"/>
    <p:sldId id="1215" r:id="rId959"/>
    <p:sldId id="1216" r:id="rId960"/>
    <p:sldId id="1217" r:id="rId961"/>
    <p:sldId id="1218" r:id="rId962"/>
    <p:sldId id="1219" r:id="rId963"/>
    <p:sldId id="1220" r:id="rId964"/>
    <p:sldId id="1221" r:id="rId965"/>
    <p:sldId id="1222" r:id="rId966"/>
    <p:sldId id="1223" r:id="rId967"/>
    <p:sldId id="1224" r:id="rId968"/>
    <p:sldId id="1225" r:id="rId969"/>
    <p:sldId id="1226" r:id="rId970"/>
    <p:sldId id="1227" r:id="rId971"/>
    <p:sldId id="1228" r:id="rId972"/>
    <p:sldId id="1229" r:id="rId973"/>
    <p:sldId id="1230" r:id="rId974"/>
    <p:sldId id="1231" r:id="rId975"/>
    <p:sldId id="1232" r:id="rId976"/>
    <p:sldId id="1233" r:id="rId977"/>
    <p:sldId id="1234" r:id="rId978"/>
    <p:sldId id="1235" r:id="rId979"/>
    <p:sldId id="1236" r:id="rId980"/>
    <p:sldId id="1237" r:id="rId981"/>
    <p:sldId id="1238" r:id="rId982"/>
    <p:sldId id="1239" r:id="rId983"/>
    <p:sldId id="1240" r:id="rId984"/>
    <p:sldId id="1241" r:id="rId985"/>
    <p:sldId id="1242" r:id="rId986"/>
    <p:sldId id="1243" r:id="rId987"/>
    <p:sldId id="1244" r:id="rId988"/>
    <p:sldId id="1245" r:id="rId989"/>
    <p:sldId id="1246" r:id="rId990"/>
    <p:sldId id="1247" r:id="rId991"/>
    <p:sldId id="1248" r:id="rId992"/>
    <p:sldId id="1249" r:id="rId993"/>
    <p:sldId id="1250" r:id="rId994"/>
    <p:sldId id="1251" r:id="rId995"/>
    <p:sldId id="1252" r:id="rId996"/>
    <p:sldId id="1253" r:id="rId997"/>
    <p:sldId id="1254" r:id="rId998"/>
    <p:sldId id="1255" r:id="rId999"/>
    <p:sldId id="1256" r:id="rId1000"/>
    <p:sldId id="1257" r:id="rId1001"/>
    <p:sldId id="1258" r:id="rId1002"/>
    <p:sldId id="1259" r:id="rId1003"/>
    <p:sldId id="1260" r:id="rId1004"/>
    <p:sldId id="1261" r:id="rId1005"/>
    <p:sldId id="1262" r:id="rId1006"/>
    <p:sldId id="1263" r:id="rId1007"/>
    <p:sldId id="1264" r:id="rId1008"/>
    <p:sldId id="1265" r:id="rId1009"/>
    <p:sldId id="1266" r:id="rId1010"/>
    <p:sldId id="1267" r:id="rId1011"/>
    <p:sldId id="1268" r:id="rId1012"/>
    <p:sldId id="1269" r:id="rId1013"/>
    <p:sldId id="1270" r:id="rId1014"/>
    <p:sldId id="1271" r:id="rId1015"/>
    <p:sldId id="1272" r:id="rId1016"/>
    <p:sldId id="1273" r:id="rId1017"/>
    <p:sldId id="1274" r:id="rId1018"/>
    <p:sldId id="1275" r:id="rId1019"/>
    <p:sldId id="1276" r:id="rId1020"/>
    <p:sldId id="1277" r:id="rId1021"/>
    <p:sldId id="1278" r:id="rId1022"/>
    <p:sldId id="1279" r:id="rId1023"/>
    <p:sldId id="1280" r:id="rId1024"/>
    <p:sldId id="1281" r:id="rId1025"/>
    <p:sldId id="1282" r:id="rId1026"/>
    <p:sldId id="1283" r:id="rId1027"/>
    <p:sldId id="1284" r:id="rId1028"/>
    <p:sldId id="1285" r:id="rId1029"/>
    <p:sldId id="1286" r:id="rId1030"/>
    <p:sldId id="1287" r:id="rId1031"/>
    <p:sldId id="1288" r:id="rId1032"/>
    <p:sldId id="1289" r:id="rId1033"/>
    <p:sldId id="1290" r:id="rId1034"/>
    <p:sldId id="1291" r:id="rId1035"/>
    <p:sldId id="1292" r:id="rId1036"/>
    <p:sldId id="1293" r:id="rId1037"/>
    <p:sldId id="1294" r:id="rId1038"/>
    <p:sldId id="1295" r:id="rId1039"/>
    <p:sldId id="1296" r:id="rId1040"/>
    <p:sldId id="1297" r:id="rId1041"/>
    <p:sldId id="1298" r:id="rId1042"/>
    <p:sldId id="1299" r:id="rId1043"/>
    <p:sldId id="1300" r:id="rId1044"/>
    <p:sldId id="1301" r:id="rId1045"/>
    <p:sldId id="1302" r:id="rId1046"/>
    <p:sldId id="1303" r:id="rId1047"/>
    <p:sldId id="1304" r:id="rId1048"/>
    <p:sldId id="1305" r:id="rId1049"/>
    <p:sldId id="1306" r:id="rId1050"/>
    <p:sldId id="1307" r:id="rId1051"/>
    <p:sldId id="1308" r:id="rId1052"/>
    <p:sldId id="1309" r:id="rId1053"/>
    <p:sldId id="1310" r:id="rId1054"/>
    <p:sldId id="1311" r:id="rId1055"/>
    <p:sldId id="1312" r:id="rId1056"/>
    <p:sldId id="1313" r:id="rId1057"/>
    <p:sldId id="1314" r:id="rId1058"/>
    <p:sldId id="1315" r:id="rId1059"/>
    <p:sldId id="1316" r:id="rId1060"/>
    <p:sldId id="1317" r:id="rId1061"/>
    <p:sldId id="1318" r:id="rId1062"/>
    <p:sldId id="1319" r:id="rId1063"/>
    <p:sldId id="1320" r:id="rId1064"/>
    <p:sldId id="1321" r:id="rId1065"/>
    <p:sldId id="1322" r:id="rId1066"/>
    <p:sldId id="1323" r:id="rId1067"/>
    <p:sldId id="1324" r:id="rId1068"/>
    <p:sldId id="1325" r:id="rId1069"/>
    <p:sldId id="1326" r:id="rId1070"/>
    <p:sldId id="1327" r:id="rId1071"/>
    <p:sldId id="1328" r:id="rId1072"/>
    <p:sldId id="1329" r:id="rId1073"/>
    <p:sldId id="1330" r:id="rId1074"/>
    <p:sldId id="1331" r:id="rId1075"/>
    <p:sldId id="1332" r:id="rId1076"/>
    <p:sldId id="1333" r:id="rId1077"/>
    <p:sldId id="1334" r:id="rId1078"/>
    <p:sldId id="1335" r:id="rId1079"/>
    <p:sldId id="1336" r:id="rId1080"/>
    <p:sldId id="1337" r:id="rId1081"/>
    <p:sldId id="1338" r:id="rId1082"/>
    <p:sldId id="1339" r:id="rId1083"/>
    <p:sldId id="1340" r:id="rId1084"/>
    <p:sldId id="1341" r:id="rId1085"/>
    <p:sldId id="1342" r:id="rId1086"/>
    <p:sldId id="1343" r:id="rId1087"/>
    <p:sldId id="1344" r:id="rId1088"/>
    <p:sldId id="1345" r:id="rId1089"/>
    <p:sldId id="1346" r:id="rId1090"/>
    <p:sldId id="1347" r:id="rId1091"/>
    <p:sldId id="1348" r:id="rId1092"/>
    <p:sldId id="1349" r:id="rId1093"/>
    <p:sldId id="1350" r:id="rId1094"/>
    <p:sldId id="1351" r:id="rId1095"/>
    <p:sldId id="1352" r:id="rId1096"/>
    <p:sldId id="1353" r:id="rId1097"/>
    <p:sldId id="1354" r:id="rId1098"/>
    <p:sldId id="1355" r:id="rId1099"/>
    <p:sldId id="1356" r:id="rId1100"/>
    <p:sldId id="1357" r:id="rId1101"/>
    <p:sldId id="1358" r:id="rId1102"/>
    <p:sldId id="1359" r:id="rId1103"/>
    <p:sldId id="1360" r:id="rId1104"/>
    <p:sldId id="1361" r:id="rId1105"/>
    <p:sldId id="1362" r:id="rId1106"/>
    <p:sldId id="1363" r:id="rId1107"/>
    <p:sldId id="1364" r:id="rId1108"/>
    <p:sldId id="1365" r:id="rId1109"/>
    <p:sldId id="1366" r:id="rId1110"/>
    <p:sldId id="1367" r:id="rId1111"/>
    <p:sldId id="1368" r:id="rId1112"/>
    <p:sldId id="1369" r:id="rId1113"/>
    <p:sldId id="1370" r:id="rId1114"/>
    <p:sldId id="1371" r:id="rId1115"/>
    <p:sldId id="1372" r:id="rId1116"/>
    <p:sldId id="1373" r:id="rId1117"/>
    <p:sldId id="1374" r:id="rId1118"/>
    <p:sldId id="1375" r:id="rId1119"/>
    <p:sldId id="1376" r:id="rId1120"/>
    <p:sldId id="1377" r:id="rId1121"/>
    <p:sldId id="1378" r:id="rId1122"/>
    <p:sldId id="1379" r:id="rId1123"/>
    <p:sldId id="1380" r:id="rId1124"/>
    <p:sldId id="1381" r:id="rId1125"/>
    <p:sldId id="1382" r:id="rId1126"/>
    <p:sldId id="1383" r:id="rId1127"/>
    <p:sldId id="1384" r:id="rId1128"/>
    <p:sldId id="1385" r:id="rId1129"/>
    <p:sldId id="1386" r:id="rId1130"/>
    <p:sldId id="1387" r:id="rId1131"/>
    <p:sldId id="1388" r:id="rId1132"/>
    <p:sldId id="1389" r:id="rId1133"/>
    <p:sldId id="1390" r:id="rId1134"/>
    <p:sldId id="1391" r:id="rId1135"/>
    <p:sldId id="1392" r:id="rId1136"/>
    <p:sldId id="1393" r:id="rId1137"/>
    <p:sldId id="1394" r:id="rId1138"/>
    <p:sldId id="1395" r:id="rId1139"/>
    <p:sldId id="1396" r:id="rId1140"/>
    <p:sldId id="1397" r:id="rId1141"/>
    <p:sldId id="1398" r:id="rId1142"/>
    <p:sldId id="1399" r:id="rId1143"/>
    <p:sldId id="1400" r:id="rId1144"/>
    <p:sldId id="1401" r:id="rId1145"/>
    <p:sldId id="1402" r:id="rId1146"/>
    <p:sldId id="1403" r:id="rId1147"/>
    <p:sldId id="1404" r:id="rId1148"/>
    <p:sldId id="1405" r:id="rId1149"/>
    <p:sldId id="1406" r:id="rId1150"/>
    <p:sldId id="1407" r:id="rId1151"/>
    <p:sldId id="1408" r:id="rId1152"/>
    <p:sldId id="1409" r:id="rId1153"/>
    <p:sldId id="1410" r:id="rId1154"/>
    <p:sldId id="1411" r:id="rId1155"/>
    <p:sldId id="1412" r:id="rId1156"/>
    <p:sldId id="1413" r:id="rId1157"/>
    <p:sldId id="1414" r:id="rId1158"/>
    <p:sldId id="1415" r:id="rId1159"/>
    <p:sldId id="1416" r:id="rId1160"/>
    <p:sldId id="1417" r:id="rId1161"/>
    <p:sldId id="1418" r:id="rId1162"/>
    <p:sldId id="1419" r:id="rId1163"/>
    <p:sldId id="1420" r:id="rId1164"/>
    <p:sldId id="1421" r:id="rId1165"/>
    <p:sldId id="1422" r:id="rId1166"/>
    <p:sldId id="1423" r:id="rId1167"/>
    <p:sldId id="1424" r:id="rId1168"/>
    <p:sldId id="1425" r:id="rId1169"/>
    <p:sldId id="1426" r:id="rId1170"/>
    <p:sldId id="1427" r:id="rId1171"/>
    <p:sldId id="1428" r:id="rId1172"/>
    <p:sldId id="1429" r:id="rId1173"/>
    <p:sldId id="1430" r:id="rId1174"/>
    <p:sldId id="1431" r:id="rId1175"/>
    <p:sldId id="1432" r:id="rId1176"/>
    <p:sldId id="1433" r:id="rId1177"/>
    <p:sldId id="1434" r:id="rId1178"/>
    <p:sldId id="1435" r:id="rId1179"/>
    <p:sldId id="1436" r:id="rId1180"/>
    <p:sldId id="1437" r:id="rId1181"/>
    <p:sldId id="1438" r:id="rId1182"/>
    <p:sldId id="1439" r:id="rId1183"/>
    <p:sldId id="1440" r:id="rId1184"/>
    <p:sldId id="1441" r:id="rId1185"/>
    <p:sldId id="1442" r:id="rId1186"/>
    <p:sldId id="1443" r:id="rId1187"/>
    <p:sldId id="1444" r:id="rId1188"/>
    <p:sldId id="1445" r:id="rId1189"/>
    <p:sldId id="1446" r:id="rId1190"/>
    <p:sldId id="1447" r:id="rId1191"/>
    <p:sldId id="1448" r:id="rId1192"/>
    <p:sldId id="1449" r:id="rId1193"/>
    <p:sldId id="1450" r:id="rId1194"/>
    <p:sldId id="1451" r:id="rId1195"/>
    <p:sldId id="1452" r:id="rId1196"/>
    <p:sldId id="1453" r:id="rId1197"/>
    <p:sldId id="1454" r:id="rId1198"/>
    <p:sldId id="1455" r:id="rId1199"/>
    <p:sldId id="1456" r:id="rId1200"/>
    <p:sldId id="1457" r:id="rId1201"/>
    <p:sldId id="1458" r:id="rId1202"/>
    <p:sldId id="1459" r:id="rId1203"/>
    <p:sldId id="1460" r:id="rId1204"/>
    <p:sldId id="1461" r:id="rId1205"/>
    <p:sldId id="1462" r:id="rId1206"/>
    <p:sldId id="1463" r:id="rId1207"/>
    <p:sldId id="1464" r:id="rId1208"/>
    <p:sldId id="1465" r:id="rId1209"/>
    <p:sldId id="1466" r:id="rId1210"/>
    <p:sldId id="1467" r:id="rId1211"/>
    <p:sldId id="1468" r:id="rId1212"/>
    <p:sldId id="1469" r:id="rId1213"/>
    <p:sldId id="1470" r:id="rId1214"/>
    <p:sldId id="1471" r:id="rId1215"/>
    <p:sldId id="1472" r:id="rId1216"/>
    <p:sldId id="1473" r:id="rId1217"/>
    <p:sldId id="1474" r:id="rId1218"/>
    <p:sldId id="1475" r:id="rId1219"/>
    <p:sldId id="1476" r:id="rId1220"/>
    <p:sldId id="1477" r:id="rId1221"/>
    <p:sldId id="1478" r:id="rId1222"/>
    <p:sldId id="1479" r:id="rId1223"/>
    <p:sldId id="1480" r:id="rId1224"/>
    <p:sldId id="1481" r:id="rId1225"/>
    <p:sldId id="1482" r:id="rId1226"/>
    <p:sldId id="1483" r:id="rId1227"/>
    <p:sldId id="1484" r:id="rId1228"/>
    <p:sldId id="1485" r:id="rId1229"/>
    <p:sldId id="1486" r:id="rId1230"/>
    <p:sldId id="1487" r:id="rId1231"/>
    <p:sldId id="1488" r:id="rId1232"/>
    <p:sldId id="1489" r:id="rId1233"/>
    <p:sldId id="1490" r:id="rId1234"/>
    <p:sldId id="1491" r:id="rId1235"/>
    <p:sldId id="1492" r:id="rId1236"/>
    <p:sldId id="1493" r:id="rId1237"/>
    <p:sldId id="1494" r:id="rId1238"/>
    <p:sldId id="1495" r:id="rId1239"/>
    <p:sldId id="1496" r:id="rId1240"/>
    <p:sldId id="1497" r:id="rId1241"/>
    <p:sldId id="1498" r:id="rId1242"/>
    <p:sldId id="1499" r:id="rId1243"/>
    <p:sldId id="1500" r:id="rId1244"/>
    <p:sldId id="1501" r:id="rId1245"/>
    <p:sldId id="1502" r:id="rId1246"/>
    <p:sldId id="1503" r:id="rId1247"/>
    <p:sldId id="1504" r:id="rId1248"/>
    <p:sldId id="1505" r:id="rId1249"/>
    <p:sldId id="1506" r:id="rId1250"/>
    <p:sldId id="1507" r:id="rId1251"/>
    <p:sldId id="1508" r:id="rId1252"/>
    <p:sldId id="1509" r:id="rId1253"/>
    <p:sldId id="1510" r:id="rId1254"/>
    <p:sldId id="1511" r:id="rId1255"/>
    <p:sldId id="1512" r:id="rId1256"/>
    <p:sldId id="1513" r:id="rId1257"/>
    <p:sldId id="1514" r:id="rId1258"/>
    <p:sldId id="1515" r:id="rId1259"/>
    <p:sldId id="1516" r:id="rId1260"/>
    <p:sldId id="1517" r:id="rId1261"/>
    <p:sldId id="1518" r:id="rId1262"/>
    <p:sldId id="1519" r:id="rId1263"/>
    <p:sldId id="1520" r:id="rId1264"/>
    <p:sldId id="1521" r:id="rId1265"/>
    <p:sldId id="1522" r:id="rId1266"/>
    <p:sldId id="1523" r:id="rId1267"/>
    <p:sldId id="1524" r:id="rId1268"/>
    <p:sldId id="1525" r:id="rId1269"/>
    <p:sldId id="1526" r:id="rId1270"/>
    <p:sldId id="1527" r:id="rId1271"/>
    <p:sldId id="1528" r:id="rId1272"/>
    <p:sldId id="1529" r:id="rId1273"/>
    <p:sldId id="1530" r:id="rId1274"/>
    <p:sldId id="1531" r:id="rId1275"/>
    <p:sldId id="1532" r:id="rId1276"/>
    <p:sldId id="1533" r:id="rId1277"/>
    <p:sldId id="1534" r:id="rId1278"/>
    <p:sldId id="1535" r:id="rId1279"/>
    <p:sldId id="1536" r:id="rId1280"/>
    <p:sldId id="1537" r:id="rId1281"/>
    <p:sldId id="1538" r:id="rId1282"/>
    <p:sldId id="1539" r:id="rId1283"/>
    <p:sldId id="1540" r:id="rId1284"/>
    <p:sldId id="1541" r:id="rId1285"/>
    <p:sldId id="1542" r:id="rId1286"/>
    <p:sldId id="1543" r:id="rId1287"/>
    <p:sldId id="1544" r:id="rId1288"/>
    <p:sldId id="1545" r:id="rId1289"/>
    <p:sldId id="1546" r:id="rId1290"/>
    <p:sldId id="1547" r:id="rId1291"/>
    <p:sldId id="1548" r:id="rId1292"/>
    <p:sldId id="1549" r:id="rId1293"/>
    <p:sldId id="1550" r:id="rId1294"/>
    <p:sldId id="1551" r:id="rId1295"/>
    <p:sldId id="1552" r:id="rId1296"/>
    <p:sldId id="1553" r:id="rId1297"/>
    <p:sldId id="1554" r:id="rId1298"/>
    <p:sldId id="1555" r:id="rId1299"/>
    <p:sldId id="1556" r:id="rId1300"/>
    <p:sldId id="1557" r:id="rId1301"/>
    <p:sldId id="1558" r:id="rId1302"/>
    <p:sldId id="1559" r:id="rId1303"/>
    <p:sldId id="1560" r:id="rId1304"/>
    <p:sldId id="1561" r:id="rId1305"/>
    <p:sldId id="1562" r:id="rId1306"/>
    <p:sldId id="1563" r:id="rId1307"/>
    <p:sldId id="1564" r:id="rId1308"/>
    <p:sldId id="1565" r:id="rId1309"/>
    <p:sldId id="1566" r:id="rId1310"/>
    <p:sldId id="1567" r:id="rId1311"/>
    <p:sldId id="1568" r:id="rId1312"/>
    <p:sldId id="1569" r:id="rId1313"/>
    <p:sldId id="1570" r:id="rId1314"/>
    <p:sldId id="1571" r:id="rId1315"/>
    <p:sldId id="1572" r:id="rId1316"/>
    <p:sldId id="1573" r:id="rId1317"/>
    <p:sldId id="1574" r:id="rId1318"/>
    <p:sldId id="1575" r:id="rId1319"/>
    <p:sldId id="1576" r:id="rId1320"/>
    <p:sldId id="1577" r:id="rId1321"/>
    <p:sldId id="1578" r:id="rId1322"/>
    <p:sldId id="1579" r:id="rId1323"/>
    <p:sldId id="1580" r:id="rId1324"/>
    <p:sldId id="1581" r:id="rId1325"/>
    <p:sldId id="1582" r:id="rId1326"/>
    <p:sldId id="1583" r:id="rId1327"/>
    <p:sldId id="1584" r:id="rId1328"/>
    <p:sldId id="1585" r:id="rId1329"/>
    <p:sldId id="1586" r:id="rId1330"/>
    <p:sldId id="1587" r:id="rId1331"/>
    <p:sldId id="1588" r:id="rId1332"/>
    <p:sldId id="1589" r:id="rId1333"/>
    <p:sldId id="1590" r:id="rId1334"/>
    <p:sldId id="1591" r:id="rId1335"/>
    <p:sldId id="1592" r:id="rId1336"/>
    <p:sldId id="1593" r:id="rId1337"/>
    <p:sldId id="1594" r:id="rId1338"/>
    <p:sldId id="1595" r:id="rId1339"/>
    <p:sldId id="1596" r:id="rId1340"/>
    <p:sldId id="1597" r:id="rId1341"/>
    <p:sldId id="1598" r:id="rId1342"/>
    <p:sldId id="1599" r:id="rId1343"/>
    <p:sldId id="1600" r:id="rId1344"/>
    <p:sldId id="1601" r:id="rId1345"/>
    <p:sldId id="1602" r:id="rId1346"/>
    <p:sldId id="1603" r:id="rId1347"/>
    <p:sldId id="1604" r:id="rId1348"/>
    <p:sldId id="1605" r:id="rId1349"/>
    <p:sldId id="1606" r:id="rId1350"/>
    <p:sldId id="1607" r:id="rId1351"/>
    <p:sldId id="1608" r:id="rId1352"/>
    <p:sldId id="1609" r:id="rId1353"/>
    <p:sldId id="1610" r:id="rId1354"/>
    <p:sldId id="1611" r:id="rId1355"/>
    <p:sldId id="1612" r:id="rId1356"/>
    <p:sldId id="1613" r:id="rId1357"/>
    <p:sldId id="1614" r:id="rId1358"/>
    <p:sldId id="1615" r:id="rId1359"/>
    <p:sldId id="1616" r:id="rId1360"/>
    <p:sldId id="1617" r:id="rId1361"/>
    <p:sldId id="1618" r:id="rId1362"/>
    <p:sldId id="1619" r:id="rId1363"/>
    <p:sldId id="1620" r:id="rId1364"/>
    <p:sldId id="1621" r:id="rId1365"/>
    <p:sldId id="1622" r:id="rId1366"/>
    <p:sldId id="1623" r:id="rId1367"/>
    <p:sldId id="1624" r:id="rId1368"/>
    <p:sldId id="1625" r:id="rId1369"/>
    <p:sldId id="1626" r:id="rId1370"/>
    <p:sldId id="1627" r:id="rId1371"/>
    <p:sldId id="1628" r:id="rId1372"/>
    <p:sldId id="1629" r:id="rId1373"/>
    <p:sldId id="1630" r:id="rId1374"/>
    <p:sldId id="1631" r:id="rId1375"/>
    <p:sldId id="1632" r:id="rId1376"/>
    <p:sldId id="1633" r:id="rId1377"/>
    <p:sldId id="1634" r:id="rId1378"/>
    <p:sldId id="1635" r:id="rId1379"/>
    <p:sldId id="1636" r:id="rId1380"/>
    <p:sldId id="1637" r:id="rId1381"/>
    <p:sldId id="1638" r:id="rId1382"/>
    <p:sldId id="1639" r:id="rId1383"/>
    <p:sldId id="1640" r:id="rId1384"/>
    <p:sldId id="1641" r:id="rId1385"/>
    <p:sldId id="1642" r:id="rId1386"/>
    <p:sldId id="1643" r:id="rId1387"/>
    <p:sldId id="1644" r:id="rId1388"/>
    <p:sldId id="1645" r:id="rId1389"/>
    <p:sldId id="1646" r:id="rId1390"/>
    <p:sldId id="1647" r:id="rId1391"/>
    <p:sldId id="1648" r:id="rId1392"/>
    <p:sldId id="1649" r:id="rId1393"/>
    <p:sldId id="1650" r:id="rId1394"/>
    <p:sldId id="1651" r:id="rId1395"/>
    <p:sldId id="1652" r:id="rId1396"/>
    <p:sldId id="1653" r:id="rId1397"/>
    <p:sldId id="1654" r:id="rId1398"/>
    <p:sldId id="1655" r:id="rId1399"/>
    <p:sldId id="1656" r:id="rId1400"/>
    <p:sldId id="1657" r:id="rId1401"/>
    <p:sldId id="1658" r:id="rId1402"/>
    <p:sldId id="1659" r:id="rId1403"/>
    <p:sldId id="1660" r:id="rId1404"/>
    <p:sldId id="1661" r:id="rId1405"/>
    <p:sldId id="1662" r:id="rId1406"/>
    <p:sldId id="1663" r:id="rId1407"/>
    <p:sldId id="1664" r:id="rId1408"/>
    <p:sldId id="1665" r:id="rId1409"/>
    <p:sldId id="1666" r:id="rId1410"/>
    <p:sldId id="1667" r:id="rId1411"/>
    <p:sldId id="1668" r:id="rId1412"/>
    <p:sldId id="1669" r:id="rId1413"/>
    <p:sldId id="1670" r:id="rId1414"/>
    <p:sldId id="1671" r:id="rId1415"/>
    <p:sldId id="1672" r:id="rId1416"/>
    <p:sldId id="1673" r:id="rId1417"/>
    <p:sldId id="1674" r:id="rId1418"/>
    <p:sldId id="1675" r:id="rId1419"/>
    <p:sldId id="1676" r:id="rId1420"/>
    <p:sldId id="1677" r:id="rId1421"/>
    <p:sldId id="1678" r:id="rId1422"/>
    <p:sldId id="1679" r:id="rId1423"/>
    <p:sldId id="1680" r:id="rId1424"/>
    <p:sldId id="1681" r:id="rId1425"/>
    <p:sldId id="1682" r:id="rId1426"/>
    <p:sldId id="1683" r:id="rId1427"/>
    <p:sldId id="1684" r:id="rId1428"/>
    <p:sldId id="1685" r:id="rId1429"/>
    <p:sldId id="1686" r:id="rId1430"/>
    <p:sldId id="1687" r:id="rId1431"/>
    <p:sldId id="1688" r:id="rId1432"/>
    <p:sldId id="1689" r:id="rId1433"/>
    <p:sldId id="1690" r:id="rId1434"/>
    <p:sldId id="1691" r:id="rId1435"/>
    <p:sldId id="1692" r:id="rId1436"/>
    <p:sldId id="1693" r:id="rId1437"/>
    <p:sldId id="1694" r:id="rId1438"/>
    <p:sldId id="1695" r:id="rId1439"/>
    <p:sldId id="1696" r:id="rId1440"/>
    <p:sldId id="1697" r:id="rId1441"/>
    <p:sldId id="1698" r:id="rId1442"/>
    <p:sldId id="1699" r:id="rId1443"/>
    <p:sldId id="1700" r:id="rId1444"/>
    <p:sldId id="1701" r:id="rId1445"/>
    <p:sldId id="1702" r:id="rId1446"/>
    <p:sldId id="1703" r:id="rId1447"/>
    <p:sldId id="1704" r:id="rId1448"/>
    <p:sldId id="1705" r:id="rId1449"/>
    <p:sldId id="1706" r:id="rId1450"/>
    <p:sldId id="1707" r:id="rId1451"/>
    <p:sldId id="1708" r:id="rId1452"/>
    <p:sldId id="1709" r:id="rId1453"/>
    <p:sldId id="1710" r:id="rId1454"/>
    <p:sldId id="1711" r:id="rId1455"/>
    <p:sldId id="1712" r:id="rId1456"/>
    <p:sldId id="1713" r:id="rId1457"/>
    <p:sldId id="1714" r:id="rId1458"/>
    <p:sldId id="1715" r:id="rId1459"/>
    <p:sldId id="1716" r:id="rId1460"/>
    <p:sldId id="1717" r:id="rId1461"/>
    <p:sldId id="1718" r:id="rId1462"/>
    <p:sldId id="1719" r:id="rId1463"/>
    <p:sldId id="1720" r:id="rId1464"/>
    <p:sldId id="1721" r:id="rId1465"/>
    <p:sldId id="1722" r:id="rId1466"/>
    <p:sldId id="1723" r:id="rId1467"/>
    <p:sldId id="1724" r:id="rId1468"/>
    <p:sldId id="1725" r:id="rId1469"/>
    <p:sldId id="1726" r:id="rId1470"/>
    <p:sldId id="1727" r:id="rId1471"/>
    <p:sldId id="1728" r:id="rId1472"/>
    <p:sldId id="1729" r:id="rId1473"/>
    <p:sldId id="1730" r:id="rId1474"/>
    <p:sldId id="1731" r:id="rId1475"/>
    <p:sldId id="1732" r:id="rId1476"/>
    <p:sldId id="1733" r:id="rId1477"/>
    <p:sldId id="1734" r:id="rId1478"/>
    <p:sldId id="1735" r:id="rId1479"/>
    <p:sldId id="1736" r:id="rId1480"/>
    <p:sldId id="1737" r:id="rId1481"/>
    <p:sldId id="1738" r:id="rId1482"/>
    <p:sldId id="1739" r:id="rId1483"/>
    <p:sldId id="1740" r:id="rId1484"/>
    <p:sldId id="1741" r:id="rId1485"/>
    <p:sldId id="1742" r:id="rId1486"/>
    <p:sldId id="1743" r:id="rId1487"/>
    <p:sldId id="2860" r:id="rId1488"/>
    <p:sldId id="2858" r:id="rId1489"/>
    <p:sldId id="1744" r:id="rId1490"/>
    <p:sldId id="1745" r:id="rId1491"/>
    <p:sldId id="1746" r:id="rId1492"/>
    <p:sldId id="1747" r:id="rId1493"/>
    <p:sldId id="1748" r:id="rId1494"/>
    <p:sldId id="1749" r:id="rId1495"/>
    <p:sldId id="1750" r:id="rId1496"/>
    <p:sldId id="1751" r:id="rId1497"/>
    <p:sldId id="1752" r:id="rId1498"/>
    <p:sldId id="1753" r:id="rId1499"/>
    <p:sldId id="1754" r:id="rId1500"/>
    <p:sldId id="1755" r:id="rId1501"/>
    <p:sldId id="1756" r:id="rId1502"/>
    <p:sldId id="1757" r:id="rId1503"/>
    <p:sldId id="1758" r:id="rId1504"/>
    <p:sldId id="1759" r:id="rId1505"/>
    <p:sldId id="1760" r:id="rId1506"/>
    <p:sldId id="1761" r:id="rId1507"/>
    <p:sldId id="1762" r:id="rId1508"/>
    <p:sldId id="1763" r:id="rId1509"/>
    <p:sldId id="1764" r:id="rId1510"/>
    <p:sldId id="1765" r:id="rId1511"/>
    <p:sldId id="1766" r:id="rId1512"/>
    <p:sldId id="1767" r:id="rId1513"/>
    <p:sldId id="1768" r:id="rId1514"/>
    <p:sldId id="1769" r:id="rId1515"/>
    <p:sldId id="1770" r:id="rId1516"/>
    <p:sldId id="1771" r:id="rId1517"/>
    <p:sldId id="1772" r:id="rId1518"/>
    <p:sldId id="1773" r:id="rId1519"/>
    <p:sldId id="1774" r:id="rId1520"/>
    <p:sldId id="1775" r:id="rId1521"/>
    <p:sldId id="1776" r:id="rId1522"/>
    <p:sldId id="1777" r:id="rId1523"/>
    <p:sldId id="1778" r:id="rId1524"/>
    <p:sldId id="1779" r:id="rId1525"/>
    <p:sldId id="1780" r:id="rId1526"/>
    <p:sldId id="1781" r:id="rId1527"/>
    <p:sldId id="1782" r:id="rId1528"/>
    <p:sldId id="1783" r:id="rId1529"/>
    <p:sldId id="1784" r:id="rId1530"/>
    <p:sldId id="1785" r:id="rId1531"/>
    <p:sldId id="1786" r:id="rId1532"/>
    <p:sldId id="1787" r:id="rId1533"/>
    <p:sldId id="1788" r:id="rId1534"/>
    <p:sldId id="1789" r:id="rId1535"/>
    <p:sldId id="1790" r:id="rId1536"/>
    <p:sldId id="1791" r:id="rId1537"/>
    <p:sldId id="1792" r:id="rId1538"/>
    <p:sldId id="1793" r:id="rId1539"/>
    <p:sldId id="1794" r:id="rId1540"/>
    <p:sldId id="1795" r:id="rId1541"/>
    <p:sldId id="1796" r:id="rId1542"/>
    <p:sldId id="1797" r:id="rId1543"/>
    <p:sldId id="1798" r:id="rId1544"/>
    <p:sldId id="1799" r:id="rId1545"/>
    <p:sldId id="1800" r:id="rId1546"/>
    <p:sldId id="1801" r:id="rId1547"/>
    <p:sldId id="1802" r:id="rId1548"/>
    <p:sldId id="1803" r:id="rId1549"/>
    <p:sldId id="1804" r:id="rId1550"/>
    <p:sldId id="1805" r:id="rId1551"/>
    <p:sldId id="1806" r:id="rId1552"/>
    <p:sldId id="1807" r:id="rId1553"/>
    <p:sldId id="1808" r:id="rId1554"/>
    <p:sldId id="1809" r:id="rId1555"/>
    <p:sldId id="1810" r:id="rId1556"/>
    <p:sldId id="1811" r:id="rId1557"/>
    <p:sldId id="1812" r:id="rId1558"/>
    <p:sldId id="1813" r:id="rId1559"/>
    <p:sldId id="1814" r:id="rId1560"/>
    <p:sldId id="1815" r:id="rId1561"/>
    <p:sldId id="1816" r:id="rId1562"/>
    <p:sldId id="1817" r:id="rId1563"/>
    <p:sldId id="1818" r:id="rId1564"/>
    <p:sldId id="1819" r:id="rId1565"/>
    <p:sldId id="1820" r:id="rId1566"/>
    <p:sldId id="1821" r:id="rId1567"/>
    <p:sldId id="1822" r:id="rId1568"/>
    <p:sldId id="1823" r:id="rId1569"/>
    <p:sldId id="1824" r:id="rId1570"/>
    <p:sldId id="1825" r:id="rId1571"/>
    <p:sldId id="1826" r:id="rId1572"/>
    <p:sldId id="1827" r:id="rId1573"/>
    <p:sldId id="1828" r:id="rId1574"/>
    <p:sldId id="1829" r:id="rId1575"/>
    <p:sldId id="1830" r:id="rId1576"/>
    <p:sldId id="1831" r:id="rId1577"/>
    <p:sldId id="1832" r:id="rId1578"/>
    <p:sldId id="1833" r:id="rId1579"/>
    <p:sldId id="1834" r:id="rId1580"/>
    <p:sldId id="1835" r:id="rId1581"/>
    <p:sldId id="1836" r:id="rId1582"/>
    <p:sldId id="1837" r:id="rId1583"/>
    <p:sldId id="1838" r:id="rId1584"/>
    <p:sldId id="1839" r:id="rId1585"/>
    <p:sldId id="1840" r:id="rId1586"/>
    <p:sldId id="1841" r:id="rId1587"/>
    <p:sldId id="1842" r:id="rId1588"/>
    <p:sldId id="1843" r:id="rId1589"/>
    <p:sldId id="1844" r:id="rId1590"/>
    <p:sldId id="1845" r:id="rId1591"/>
    <p:sldId id="1846" r:id="rId1592"/>
    <p:sldId id="1847" r:id="rId1593"/>
    <p:sldId id="1848" r:id="rId1594"/>
    <p:sldId id="1849" r:id="rId1595"/>
    <p:sldId id="1850" r:id="rId1596"/>
    <p:sldId id="1851" r:id="rId1597"/>
    <p:sldId id="1852" r:id="rId1598"/>
    <p:sldId id="1853" r:id="rId1599"/>
    <p:sldId id="1854" r:id="rId1600"/>
    <p:sldId id="1855" r:id="rId1601"/>
    <p:sldId id="1856" r:id="rId1602"/>
    <p:sldId id="1857" r:id="rId1603"/>
    <p:sldId id="1858" r:id="rId1604"/>
    <p:sldId id="1859" r:id="rId1605"/>
    <p:sldId id="1860" r:id="rId1606"/>
    <p:sldId id="1861" r:id="rId1607"/>
    <p:sldId id="1862" r:id="rId1608"/>
    <p:sldId id="1863" r:id="rId1609"/>
    <p:sldId id="1864" r:id="rId1610"/>
    <p:sldId id="1865" r:id="rId1611"/>
    <p:sldId id="1866" r:id="rId1612"/>
    <p:sldId id="1867" r:id="rId1613"/>
    <p:sldId id="1868" r:id="rId1614"/>
    <p:sldId id="1869" r:id="rId1615"/>
    <p:sldId id="1870" r:id="rId1616"/>
    <p:sldId id="1871" r:id="rId1617"/>
    <p:sldId id="1872" r:id="rId1618"/>
    <p:sldId id="1873" r:id="rId1619"/>
    <p:sldId id="1874" r:id="rId1620"/>
    <p:sldId id="1875" r:id="rId1621"/>
    <p:sldId id="1876" r:id="rId1622"/>
    <p:sldId id="1877" r:id="rId1623"/>
    <p:sldId id="1878" r:id="rId1624"/>
    <p:sldId id="1879" r:id="rId1625"/>
    <p:sldId id="1880" r:id="rId1626"/>
    <p:sldId id="1881" r:id="rId1627"/>
    <p:sldId id="1882" r:id="rId1628"/>
    <p:sldId id="1883" r:id="rId1629"/>
    <p:sldId id="1884" r:id="rId1630"/>
    <p:sldId id="1885" r:id="rId1631"/>
    <p:sldId id="1886" r:id="rId1632"/>
    <p:sldId id="1887" r:id="rId1633"/>
    <p:sldId id="1888" r:id="rId1634"/>
    <p:sldId id="1889" r:id="rId1635"/>
    <p:sldId id="1890" r:id="rId1636"/>
    <p:sldId id="1891" r:id="rId1637"/>
    <p:sldId id="1892" r:id="rId1638"/>
    <p:sldId id="1893" r:id="rId1639"/>
    <p:sldId id="1894" r:id="rId1640"/>
    <p:sldId id="1895" r:id="rId1641"/>
    <p:sldId id="1896" r:id="rId1642"/>
    <p:sldId id="1897" r:id="rId1643"/>
    <p:sldId id="1898" r:id="rId1644"/>
    <p:sldId id="1899" r:id="rId1645"/>
    <p:sldId id="1900" r:id="rId1646"/>
    <p:sldId id="1901" r:id="rId1647"/>
    <p:sldId id="1902" r:id="rId1648"/>
    <p:sldId id="1903" r:id="rId1649"/>
    <p:sldId id="1904" r:id="rId1650"/>
    <p:sldId id="1905" r:id="rId1651"/>
    <p:sldId id="1906" r:id="rId1652"/>
    <p:sldId id="1907" r:id="rId1653"/>
    <p:sldId id="1908" r:id="rId1654"/>
    <p:sldId id="1909" r:id="rId1655"/>
    <p:sldId id="1910" r:id="rId1656"/>
    <p:sldId id="1911" r:id="rId1657"/>
    <p:sldId id="1912" r:id="rId1658"/>
    <p:sldId id="1913" r:id="rId1659"/>
    <p:sldId id="1914" r:id="rId1660"/>
    <p:sldId id="1915" r:id="rId1661"/>
    <p:sldId id="1916" r:id="rId1662"/>
    <p:sldId id="1917" r:id="rId1663"/>
    <p:sldId id="1918" r:id="rId1664"/>
    <p:sldId id="1919" r:id="rId1665"/>
    <p:sldId id="1920" r:id="rId1666"/>
    <p:sldId id="1921" r:id="rId1667"/>
    <p:sldId id="1922" r:id="rId1668"/>
    <p:sldId id="1923" r:id="rId1669"/>
    <p:sldId id="1924" r:id="rId1670"/>
    <p:sldId id="1925" r:id="rId1671"/>
    <p:sldId id="1926" r:id="rId1672"/>
    <p:sldId id="1927" r:id="rId1673"/>
    <p:sldId id="1928" r:id="rId1674"/>
    <p:sldId id="1929" r:id="rId1675"/>
    <p:sldId id="1930" r:id="rId1676"/>
    <p:sldId id="1931" r:id="rId1677"/>
    <p:sldId id="1932" r:id="rId1678"/>
    <p:sldId id="1933" r:id="rId1679"/>
    <p:sldId id="1934" r:id="rId1680"/>
    <p:sldId id="1935" r:id="rId1681"/>
    <p:sldId id="1936" r:id="rId1682"/>
    <p:sldId id="1937" r:id="rId1683"/>
    <p:sldId id="1938" r:id="rId1684"/>
    <p:sldId id="1939" r:id="rId1685"/>
    <p:sldId id="1940" r:id="rId1686"/>
    <p:sldId id="1941" r:id="rId1687"/>
    <p:sldId id="1942" r:id="rId1688"/>
    <p:sldId id="1943" r:id="rId1689"/>
    <p:sldId id="1944" r:id="rId1690"/>
    <p:sldId id="1945" r:id="rId1691"/>
    <p:sldId id="1946" r:id="rId1692"/>
    <p:sldId id="1947" r:id="rId1693"/>
    <p:sldId id="1948" r:id="rId1694"/>
    <p:sldId id="1949" r:id="rId1695"/>
    <p:sldId id="1950" r:id="rId1696"/>
    <p:sldId id="1951" r:id="rId1697"/>
    <p:sldId id="1952" r:id="rId1698"/>
    <p:sldId id="1953" r:id="rId1699"/>
    <p:sldId id="1954" r:id="rId1700"/>
    <p:sldId id="1955" r:id="rId1701"/>
    <p:sldId id="1956" r:id="rId1702"/>
    <p:sldId id="1957" r:id="rId1703"/>
    <p:sldId id="1958" r:id="rId1704"/>
    <p:sldId id="1959" r:id="rId1705"/>
    <p:sldId id="1960" r:id="rId1706"/>
    <p:sldId id="1961" r:id="rId1707"/>
    <p:sldId id="1962" r:id="rId1708"/>
    <p:sldId id="1963" r:id="rId1709"/>
    <p:sldId id="1964" r:id="rId1710"/>
    <p:sldId id="1965" r:id="rId1711"/>
    <p:sldId id="1966" r:id="rId1712"/>
    <p:sldId id="1967" r:id="rId1713"/>
    <p:sldId id="1968" r:id="rId1714"/>
    <p:sldId id="1969" r:id="rId1715"/>
    <p:sldId id="1970" r:id="rId1716"/>
    <p:sldId id="1971" r:id="rId1717"/>
    <p:sldId id="1972" r:id="rId1718"/>
    <p:sldId id="1973" r:id="rId1719"/>
    <p:sldId id="1974" r:id="rId1720"/>
    <p:sldId id="1975" r:id="rId1721"/>
    <p:sldId id="1976" r:id="rId1722"/>
    <p:sldId id="1977" r:id="rId1723"/>
    <p:sldId id="1978" r:id="rId1724"/>
    <p:sldId id="1979" r:id="rId1725"/>
    <p:sldId id="1980" r:id="rId1726"/>
    <p:sldId id="1981" r:id="rId1727"/>
    <p:sldId id="1982" r:id="rId1728"/>
    <p:sldId id="1983" r:id="rId1729"/>
    <p:sldId id="1984" r:id="rId1730"/>
    <p:sldId id="1985" r:id="rId1731"/>
    <p:sldId id="1986" r:id="rId1732"/>
    <p:sldId id="1987" r:id="rId1733"/>
    <p:sldId id="1988" r:id="rId1734"/>
    <p:sldId id="1989" r:id="rId1735"/>
    <p:sldId id="1990" r:id="rId1736"/>
    <p:sldId id="1991" r:id="rId1737"/>
    <p:sldId id="1992" r:id="rId1738"/>
    <p:sldId id="1993" r:id="rId1739"/>
    <p:sldId id="1994" r:id="rId1740"/>
    <p:sldId id="1995" r:id="rId1741"/>
    <p:sldId id="1996" r:id="rId1742"/>
    <p:sldId id="1997" r:id="rId1743"/>
    <p:sldId id="1998" r:id="rId1744"/>
    <p:sldId id="1999" r:id="rId1745"/>
    <p:sldId id="2000" r:id="rId1746"/>
    <p:sldId id="2001" r:id="rId1747"/>
    <p:sldId id="2002" r:id="rId1748"/>
    <p:sldId id="2003" r:id="rId1749"/>
    <p:sldId id="2004" r:id="rId1750"/>
    <p:sldId id="2005" r:id="rId1751"/>
    <p:sldId id="2006" r:id="rId1752"/>
    <p:sldId id="2007" r:id="rId1753"/>
    <p:sldId id="2008" r:id="rId1754"/>
    <p:sldId id="2009" r:id="rId1755"/>
    <p:sldId id="2010" r:id="rId1756"/>
    <p:sldId id="2011" r:id="rId1757"/>
    <p:sldId id="2012" r:id="rId1758"/>
    <p:sldId id="2013" r:id="rId1759"/>
    <p:sldId id="2014" r:id="rId1760"/>
    <p:sldId id="2015" r:id="rId1761"/>
    <p:sldId id="2016" r:id="rId1762"/>
    <p:sldId id="2017" r:id="rId1763"/>
    <p:sldId id="2018" r:id="rId1764"/>
    <p:sldId id="2019" r:id="rId1765"/>
    <p:sldId id="2020" r:id="rId1766"/>
    <p:sldId id="2021" r:id="rId1767"/>
    <p:sldId id="2022" r:id="rId1768"/>
    <p:sldId id="2023" r:id="rId1769"/>
    <p:sldId id="2024" r:id="rId1770"/>
    <p:sldId id="2025" r:id="rId1771"/>
    <p:sldId id="2026" r:id="rId1772"/>
    <p:sldId id="2027" r:id="rId1773"/>
    <p:sldId id="2028" r:id="rId1774"/>
    <p:sldId id="2029" r:id="rId1775"/>
    <p:sldId id="2030" r:id="rId1776"/>
    <p:sldId id="2031" r:id="rId1777"/>
    <p:sldId id="2032" r:id="rId1778"/>
    <p:sldId id="2033" r:id="rId1779"/>
    <p:sldId id="2034" r:id="rId1780"/>
    <p:sldId id="2035" r:id="rId1781"/>
    <p:sldId id="2036" r:id="rId1782"/>
    <p:sldId id="2037" r:id="rId1783"/>
    <p:sldId id="2038" r:id="rId1784"/>
    <p:sldId id="2039" r:id="rId1785"/>
    <p:sldId id="2040" r:id="rId1786"/>
    <p:sldId id="2041" r:id="rId1787"/>
    <p:sldId id="2042" r:id="rId1788"/>
    <p:sldId id="2043" r:id="rId1789"/>
    <p:sldId id="2044" r:id="rId1790"/>
    <p:sldId id="2045" r:id="rId1791"/>
    <p:sldId id="2046" r:id="rId1792"/>
    <p:sldId id="2047" r:id="rId1793"/>
    <p:sldId id="2048" r:id="rId1794"/>
    <p:sldId id="2049" r:id="rId1795"/>
    <p:sldId id="2050" r:id="rId1796"/>
    <p:sldId id="2051" r:id="rId1797"/>
    <p:sldId id="2052" r:id="rId1798"/>
    <p:sldId id="2053" r:id="rId1799"/>
    <p:sldId id="2054" r:id="rId1800"/>
    <p:sldId id="2055" r:id="rId1801"/>
    <p:sldId id="2056" r:id="rId1802"/>
    <p:sldId id="2057" r:id="rId1803"/>
    <p:sldId id="2058" r:id="rId1804"/>
    <p:sldId id="2059" r:id="rId1805"/>
    <p:sldId id="2060" r:id="rId1806"/>
    <p:sldId id="2061" r:id="rId1807"/>
    <p:sldId id="2062" r:id="rId1808"/>
    <p:sldId id="2063" r:id="rId1809"/>
    <p:sldId id="2064" r:id="rId1810"/>
    <p:sldId id="2065" r:id="rId1811"/>
    <p:sldId id="2066" r:id="rId1812"/>
    <p:sldId id="2067" r:id="rId1813"/>
    <p:sldId id="2068" r:id="rId1814"/>
    <p:sldId id="2069" r:id="rId1815"/>
    <p:sldId id="2070" r:id="rId1816"/>
    <p:sldId id="2071" r:id="rId1817"/>
    <p:sldId id="2072" r:id="rId1818"/>
    <p:sldId id="2073" r:id="rId1819"/>
    <p:sldId id="2074" r:id="rId1820"/>
    <p:sldId id="2075" r:id="rId1821"/>
    <p:sldId id="2076" r:id="rId1822"/>
    <p:sldId id="2077" r:id="rId1823"/>
    <p:sldId id="2078" r:id="rId1824"/>
    <p:sldId id="2079" r:id="rId1825"/>
    <p:sldId id="2080" r:id="rId1826"/>
    <p:sldId id="2081" r:id="rId1827"/>
    <p:sldId id="2082" r:id="rId1828"/>
    <p:sldId id="2083" r:id="rId1829"/>
    <p:sldId id="2084" r:id="rId1830"/>
    <p:sldId id="2085" r:id="rId1831"/>
    <p:sldId id="2086" r:id="rId1832"/>
    <p:sldId id="2087" r:id="rId1833"/>
    <p:sldId id="2088" r:id="rId1834"/>
    <p:sldId id="2089" r:id="rId1835"/>
    <p:sldId id="2090" r:id="rId1836"/>
    <p:sldId id="2091" r:id="rId1837"/>
    <p:sldId id="2092" r:id="rId1838"/>
    <p:sldId id="2093" r:id="rId1839"/>
    <p:sldId id="2094" r:id="rId1840"/>
    <p:sldId id="2095" r:id="rId1841"/>
    <p:sldId id="2096" r:id="rId1842"/>
    <p:sldId id="2097" r:id="rId1843"/>
    <p:sldId id="2098" r:id="rId1844"/>
    <p:sldId id="2099" r:id="rId1845"/>
    <p:sldId id="2100" r:id="rId1846"/>
    <p:sldId id="2101" r:id="rId1847"/>
    <p:sldId id="2102" r:id="rId1848"/>
    <p:sldId id="2103" r:id="rId1849"/>
    <p:sldId id="2104" r:id="rId1850"/>
    <p:sldId id="2105" r:id="rId1851"/>
    <p:sldId id="2106" r:id="rId1852"/>
    <p:sldId id="2107" r:id="rId1853"/>
    <p:sldId id="2108" r:id="rId1854"/>
    <p:sldId id="2109" r:id="rId1855"/>
    <p:sldId id="2110" r:id="rId1856"/>
    <p:sldId id="2111" r:id="rId1857"/>
    <p:sldId id="2112" r:id="rId1858"/>
    <p:sldId id="2113" r:id="rId1859"/>
    <p:sldId id="2114" r:id="rId1860"/>
    <p:sldId id="2115" r:id="rId1861"/>
    <p:sldId id="2116" r:id="rId1862"/>
    <p:sldId id="2117" r:id="rId1863"/>
    <p:sldId id="2118" r:id="rId1864"/>
    <p:sldId id="2119" r:id="rId1865"/>
    <p:sldId id="2120" r:id="rId1866"/>
    <p:sldId id="2121" r:id="rId1867"/>
    <p:sldId id="2122" r:id="rId1868"/>
    <p:sldId id="2123" r:id="rId1869"/>
    <p:sldId id="2124" r:id="rId1870"/>
    <p:sldId id="2125" r:id="rId1871"/>
    <p:sldId id="2126" r:id="rId1872"/>
    <p:sldId id="2127" r:id="rId1873"/>
    <p:sldId id="2128" r:id="rId1874"/>
    <p:sldId id="2129" r:id="rId1875"/>
    <p:sldId id="2130" r:id="rId1876"/>
    <p:sldId id="2131" r:id="rId1877"/>
    <p:sldId id="2132" r:id="rId1878"/>
    <p:sldId id="2133" r:id="rId1879"/>
    <p:sldId id="2134" r:id="rId1880"/>
    <p:sldId id="2135" r:id="rId1881"/>
    <p:sldId id="2136" r:id="rId1882"/>
    <p:sldId id="2137" r:id="rId1883"/>
    <p:sldId id="2138" r:id="rId1884"/>
    <p:sldId id="2139" r:id="rId1885"/>
    <p:sldId id="2140" r:id="rId1886"/>
    <p:sldId id="2141" r:id="rId1887"/>
    <p:sldId id="2142" r:id="rId1888"/>
    <p:sldId id="2143" r:id="rId1889"/>
    <p:sldId id="2144" r:id="rId1890"/>
    <p:sldId id="2145" r:id="rId1891"/>
    <p:sldId id="2146" r:id="rId1892"/>
    <p:sldId id="2147" r:id="rId1893"/>
    <p:sldId id="2148" r:id="rId1894"/>
    <p:sldId id="2149" r:id="rId1895"/>
    <p:sldId id="2150" r:id="rId1896"/>
    <p:sldId id="2151" r:id="rId1897"/>
    <p:sldId id="2152" r:id="rId1898"/>
    <p:sldId id="2153" r:id="rId1899"/>
    <p:sldId id="2154" r:id="rId1900"/>
    <p:sldId id="2155" r:id="rId1901"/>
    <p:sldId id="2156" r:id="rId1902"/>
    <p:sldId id="2157" r:id="rId1903"/>
    <p:sldId id="2158" r:id="rId1904"/>
    <p:sldId id="2159" r:id="rId1905"/>
    <p:sldId id="2160" r:id="rId1906"/>
    <p:sldId id="2161" r:id="rId1907"/>
    <p:sldId id="2162" r:id="rId1908"/>
    <p:sldId id="2163" r:id="rId1909"/>
    <p:sldId id="2164" r:id="rId1910"/>
    <p:sldId id="2165" r:id="rId1911"/>
    <p:sldId id="2166" r:id="rId1912"/>
    <p:sldId id="2167" r:id="rId1913"/>
    <p:sldId id="2168" r:id="rId1914"/>
    <p:sldId id="2169" r:id="rId1915"/>
    <p:sldId id="2170" r:id="rId1916"/>
    <p:sldId id="2171" r:id="rId1917"/>
    <p:sldId id="2172" r:id="rId1918"/>
    <p:sldId id="2173" r:id="rId1919"/>
    <p:sldId id="2174" r:id="rId1920"/>
    <p:sldId id="2175" r:id="rId1921"/>
    <p:sldId id="2176" r:id="rId1922"/>
    <p:sldId id="2177" r:id="rId1923"/>
    <p:sldId id="2178" r:id="rId1924"/>
    <p:sldId id="2179" r:id="rId1925"/>
    <p:sldId id="2180" r:id="rId1926"/>
    <p:sldId id="2181" r:id="rId1927"/>
    <p:sldId id="2182" r:id="rId1928"/>
    <p:sldId id="2183" r:id="rId1929"/>
    <p:sldId id="2184" r:id="rId1930"/>
    <p:sldId id="2185" r:id="rId1931"/>
    <p:sldId id="2186" r:id="rId1932"/>
    <p:sldId id="2187" r:id="rId1933"/>
    <p:sldId id="2188" r:id="rId1934"/>
    <p:sldId id="2189" r:id="rId1935"/>
    <p:sldId id="2190" r:id="rId1936"/>
    <p:sldId id="2191" r:id="rId1937"/>
    <p:sldId id="2192" r:id="rId1938"/>
    <p:sldId id="2193" r:id="rId1939"/>
    <p:sldId id="2194" r:id="rId1940"/>
    <p:sldId id="2195" r:id="rId1941"/>
    <p:sldId id="2196" r:id="rId1942"/>
    <p:sldId id="2197" r:id="rId1943"/>
    <p:sldId id="2198" r:id="rId1944"/>
    <p:sldId id="2199" r:id="rId1945"/>
    <p:sldId id="2200" r:id="rId1946"/>
    <p:sldId id="2201" r:id="rId1947"/>
    <p:sldId id="2202" r:id="rId1948"/>
    <p:sldId id="2203" r:id="rId1949"/>
    <p:sldId id="2204" r:id="rId1950"/>
    <p:sldId id="2205" r:id="rId1951"/>
    <p:sldId id="2206" r:id="rId1952"/>
    <p:sldId id="2207" r:id="rId1953"/>
    <p:sldId id="2208" r:id="rId1954"/>
    <p:sldId id="2209" r:id="rId1955"/>
    <p:sldId id="2210" r:id="rId1956"/>
    <p:sldId id="2211" r:id="rId1957"/>
    <p:sldId id="2212" r:id="rId1958"/>
    <p:sldId id="2213" r:id="rId1959"/>
    <p:sldId id="2214" r:id="rId1960"/>
    <p:sldId id="2215" r:id="rId1961"/>
    <p:sldId id="2216" r:id="rId1962"/>
    <p:sldId id="2217" r:id="rId1963"/>
    <p:sldId id="2218" r:id="rId1964"/>
    <p:sldId id="2219" r:id="rId1965"/>
    <p:sldId id="2220" r:id="rId1966"/>
    <p:sldId id="2221" r:id="rId1967"/>
    <p:sldId id="2222" r:id="rId1968"/>
    <p:sldId id="2223" r:id="rId1969"/>
    <p:sldId id="2224" r:id="rId1970"/>
    <p:sldId id="2225" r:id="rId1971"/>
    <p:sldId id="2226" r:id="rId1972"/>
    <p:sldId id="2227" r:id="rId1973"/>
    <p:sldId id="2228" r:id="rId1974"/>
    <p:sldId id="2229" r:id="rId1975"/>
    <p:sldId id="2230" r:id="rId1976"/>
    <p:sldId id="2231" r:id="rId1977"/>
    <p:sldId id="2232" r:id="rId1978"/>
    <p:sldId id="2233" r:id="rId1979"/>
    <p:sldId id="2234" r:id="rId1980"/>
    <p:sldId id="2235" r:id="rId1981"/>
    <p:sldId id="2236" r:id="rId1982"/>
    <p:sldId id="2237" r:id="rId1983"/>
    <p:sldId id="2238" r:id="rId1984"/>
    <p:sldId id="2239" r:id="rId1985"/>
    <p:sldId id="2240" r:id="rId1986"/>
    <p:sldId id="2241" r:id="rId1987"/>
    <p:sldId id="2242" r:id="rId1988"/>
    <p:sldId id="2243" r:id="rId1989"/>
    <p:sldId id="2244" r:id="rId1990"/>
    <p:sldId id="2245" r:id="rId1991"/>
    <p:sldId id="2246" r:id="rId1992"/>
    <p:sldId id="2247" r:id="rId1993"/>
    <p:sldId id="2248" r:id="rId1994"/>
    <p:sldId id="2249" r:id="rId1995"/>
    <p:sldId id="2250" r:id="rId1996"/>
    <p:sldId id="2251" r:id="rId1997"/>
    <p:sldId id="2252" r:id="rId1998"/>
    <p:sldId id="2253" r:id="rId1999"/>
    <p:sldId id="2254" r:id="rId2000"/>
    <p:sldId id="2255" r:id="rId2001"/>
    <p:sldId id="2256" r:id="rId2002"/>
    <p:sldId id="2257" r:id="rId2003"/>
    <p:sldId id="2258" r:id="rId2004"/>
    <p:sldId id="2259" r:id="rId2005"/>
    <p:sldId id="2260" r:id="rId2006"/>
    <p:sldId id="2261" r:id="rId2007"/>
    <p:sldId id="2262" r:id="rId2008"/>
    <p:sldId id="2263" r:id="rId2009"/>
    <p:sldId id="2264" r:id="rId2010"/>
    <p:sldId id="2265" r:id="rId2011"/>
    <p:sldId id="2266" r:id="rId2012"/>
    <p:sldId id="2267" r:id="rId2013"/>
    <p:sldId id="2268" r:id="rId2014"/>
    <p:sldId id="2269" r:id="rId2015"/>
    <p:sldId id="2270" r:id="rId2016"/>
    <p:sldId id="2271" r:id="rId2017"/>
    <p:sldId id="2272" r:id="rId2018"/>
    <p:sldId id="2273" r:id="rId2019"/>
    <p:sldId id="2274" r:id="rId2020"/>
    <p:sldId id="2275" r:id="rId2021"/>
    <p:sldId id="2276" r:id="rId2022"/>
    <p:sldId id="2277" r:id="rId2023"/>
    <p:sldId id="2278" r:id="rId2024"/>
    <p:sldId id="2279" r:id="rId2025"/>
    <p:sldId id="2280" r:id="rId2026"/>
    <p:sldId id="2281" r:id="rId2027"/>
    <p:sldId id="2282" r:id="rId2028"/>
    <p:sldId id="2283" r:id="rId2029"/>
    <p:sldId id="2284" r:id="rId2030"/>
    <p:sldId id="2285" r:id="rId2031"/>
    <p:sldId id="2286" r:id="rId2032"/>
    <p:sldId id="2287" r:id="rId2033"/>
    <p:sldId id="2288" r:id="rId2034"/>
    <p:sldId id="2289" r:id="rId2035"/>
    <p:sldId id="2290" r:id="rId2036"/>
    <p:sldId id="2291" r:id="rId2037"/>
    <p:sldId id="2292" r:id="rId2038"/>
    <p:sldId id="2293" r:id="rId2039"/>
    <p:sldId id="2294" r:id="rId2040"/>
    <p:sldId id="2295" r:id="rId2041"/>
    <p:sldId id="2296" r:id="rId2042"/>
    <p:sldId id="2297" r:id="rId2043"/>
    <p:sldId id="2298" r:id="rId2044"/>
    <p:sldId id="2299" r:id="rId2045"/>
    <p:sldId id="2300" r:id="rId2046"/>
    <p:sldId id="2301" r:id="rId2047"/>
    <p:sldId id="2302" r:id="rId2048"/>
    <p:sldId id="2303" r:id="rId2049"/>
    <p:sldId id="2304" r:id="rId2050"/>
    <p:sldId id="2305" r:id="rId2051"/>
    <p:sldId id="2306" r:id="rId2052"/>
    <p:sldId id="2307" r:id="rId2053"/>
    <p:sldId id="2308" r:id="rId2054"/>
    <p:sldId id="2309" r:id="rId2055"/>
    <p:sldId id="2310" r:id="rId2056"/>
    <p:sldId id="2311" r:id="rId2057"/>
    <p:sldId id="2312" r:id="rId2058"/>
    <p:sldId id="2313" r:id="rId2059"/>
    <p:sldId id="2314" r:id="rId2060"/>
    <p:sldId id="2315" r:id="rId2061"/>
    <p:sldId id="2316" r:id="rId2062"/>
    <p:sldId id="2317" r:id="rId2063"/>
    <p:sldId id="2318" r:id="rId2064"/>
    <p:sldId id="2319" r:id="rId2065"/>
    <p:sldId id="2320" r:id="rId2066"/>
    <p:sldId id="2321" r:id="rId2067"/>
    <p:sldId id="2322" r:id="rId2068"/>
    <p:sldId id="2323" r:id="rId2069"/>
    <p:sldId id="2324" r:id="rId2070"/>
    <p:sldId id="2325" r:id="rId2071"/>
    <p:sldId id="2326" r:id="rId2072"/>
    <p:sldId id="2327" r:id="rId2073"/>
    <p:sldId id="2328" r:id="rId2074"/>
    <p:sldId id="2329" r:id="rId2075"/>
    <p:sldId id="2330" r:id="rId2076"/>
    <p:sldId id="2331" r:id="rId2077"/>
    <p:sldId id="2332" r:id="rId2078"/>
    <p:sldId id="2333" r:id="rId2079"/>
    <p:sldId id="2334" r:id="rId2080"/>
    <p:sldId id="2335" r:id="rId2081"/>
    <p:sldId id="2336" r:id="rId2082"/>
    <p:sldId id="2337" r:id="rId2083"/>
    <p:sldId id="2338" r:id="rId2084"/>
    <p:sldId id="2339" r:id="rId2085"/>
    <p:sldId id="2340" r:id="rId2086"/>
    <p:sldId id="2341" r:id="rId2087"/>
    <p:sldId id="2342" r:id="rId2088"/>
    <p:sldId id="2343" r:id="rId2089"/>
    <p:sldId id="2344" r:id="rId2090"/>
    <p:sldId id="2345" r:id="rId2091"/>
    <p:sldId id="2346" r:id="rId2092"/>
    <p:sldId id="2347" r:id="rId2093"/>
    <p:sldId id="2348" r:id="rId2094"/>
    <p:sldId id="2349" r:id="rId2095"/>
    <p:sldId id="2350" r:id="rId2096"/>
    <p:sldId id="2351" r:id="rId2097"/>
    <p:sldId id="2352" r:id="rId2098"/>
    <p:sldId id="2353" r:id="rId2099"/>
    <p:sldId id="2354" r:id="rId2100"/>
    <p:sldId id="2355" r:id="rId2101"/>
    <p:sldId id="2356" r:id="rId2102"/>
    <p:sldId id="2357" r:id="rId2103"/>
    <p:sldId id="2358" r:id="rId2104"/>
    <p:sldId id="2359" r:id="rId2105"/>
    <p:sldId id="2360" r:id="rId2106"/>
    <p:sldId id="2361" r:id="rId2107"/>
    <p:sldId id="2362" r:id="rId2108"/>
    <p:sldId id="2363" r:id="rId2109"/>
    <p:sldId id="2364" r:id="rId2110"/>
    <p:sldId id="2365" r:id="rId2111"/>
    <p:sldId id="2366" r:id="rId2112"/>
    <p:sldId id="2367" r:id="rId2113"/>
    <p:sldId id="2368" r:id="rId2114"/>
    <p:sldId id="2369" r:id="rId2115"/>
    <p:sldId id="2370" r:id="rId2116"/>
    <p:sldId id="2371" r:id="rId2117"/>
    <p:sldId id="2372" r:id="rId2118"/>
    <p:sldId id="2373" r:id="rId2119"/>
    <p:sldId id="2374" r:id="rId2120"/>
    <p:sldId id="2375" r:id="rId2121"/>
    <p:sldId id="2376" r:id="rId2122"/>
    <p:sldId id="2377" r:id="rId2123"/>
    <p:sldId id="2378" r:id="rId2124"/>
    <p:sldId id="2379" r:id="rId2125"/>
    <p:sldId id="2380" r:id="rId2126"/>
    <p:sldId id="2381" r:id="rId2127"/>
    <p:sldId id="2382" r:id="rId2128"/>
    <p:sldId id="2383" r:id="rId2129"/>
    <p:sldId id="2384" r:id="rId2130"/>
    <p:sldId id="2385" r:id="rId2131"/>
    <p:sldId id="2386" r:id="rId2132"/>
    <p:sldId id="2387" r:id="rId2133"/>
    <p:sldId id="2388" r:id="rId2134"/>
    <p:sldId id="2389" r:id="rId2135"/>
    <p:sldId id="2390" r:id="rId2136"/>
    <p:sldId id="2391" r:id="rId2137"/>
    <p:sldId id="2392" r:id="rId2138"/>
    <p:sldId id="2393" r:id="rId2139"/>
    <p:sldId id="2394" r:id="rId2140"/>
    <p:sldId id="2395" r:id="rId2141"/>
    <p:sldId id="2396" r:id="rId2142"/>
    <p:sldId id="2397" r:id="rId2143"/>
    <p:sldId id="2398" r:id="rId2144"/>
    <p:sldId id="2399" r:id="rId2145"/>
    <p:sldId id="2400" r:id="rId2146"/>
    <p:sldId id="2401" r:id="rId2147"/>
    <p:sldId id="2402" r:id="rId2148"/>
    <p:sldId id="2403" r:id="rId2149"/>
    <p:sldId id="2404" r:id="rId2150"/>
    <p:sldId id="2405" r:id="rId2151"/>
    <p:sldId id="2406" r:id="rId2152"/>
    <p:sldId id="2407" r:id="rId2153"/>
    <p:sldId id="2408" r:id="rId2154"/>
    <p:sldId id="2409" r:id="rId2155"/>
    <p:sldId id="2410" r:id="rId2156"/>
    <p:sldId id="2411" r:id="rId2157"/>
    <p:sldId id="2412" r:id="rId2158"/>
    <p:sldId id="2413" r:id="rId2159"/>
    <p:sldId id="2414" r:id="rId2160"/>
    <p:sldId id="2415" r:id="rId2161"/>
    <p:sldId id="2416" r:id="rId2162"/>
    <p:sldId id="2417" r:id="rId2163"/>
    <p:sldId id="2418" r:id="rId2164"/>
    <p:sldId id="2419" r:id="rId2165"/>
    <p:sldId id="2420" r:id="rId2166"/>
    <p:sldId id="2421" r:id="rId2167"/>
    <p:sldId id="2422" r:id="rId2168"/>
    <p:sldId id="2423" r:id="rId2169"/>
    <p:sldId id="2424" r:id="rId2170"/>
    <p:sldId id="2425" r:id="rId2171"/>
    <p:sldId id="2426" r:id="rId2172"/>
    <p:sldId id="2427" r:id="rId2173"/>
    <p:sldId id="2428" r:id="rId2174"/>
    <p:sldId id="2429" r:id="rId2175"/>
    <p:sldId id="2430" r:id="rId2176"/>
    <p:sldId id="2431" r:id="rId2177"/>
    <p:sldId id="2432" r:id="rId2178"/>
    <p:sldId id="2433" r:id="rId2179"/>
    <p:sldId id="2434" r:id="rId2180"/>
    <p:sldId id="2435" r:id="rId2181"/>
    <p:sldId id="2436" r:id="rId2182"/>
    <p:sldId id="2437" r:id="rId2183"/>
    <p:sldId id="2438" r:id="rId2184"/>
    <p:sldId id="2439" r:id="rId2185"/>
    <p:sldId id="2440" r:id="rId2186"/>
    <p:sldId id="2441" r:id="rId2187"/>
    <p:sldId id="2442" r:id="rId2188"/>
    <p:sldId id="2443" r:id="rId2189"/>
    <p:sldId id="2444" r:id="rId2190"/>
    <p:sldId id="2445" r:id="rId2191"/>
    <p:sldId id="2446" r:id="rId2192"/>
    <p:sldId id="2447" r:id="rId2193"/>
    <p:sldId id="2448" r:id="rId2194"/>
    <p:sldId id="2449" r:id="rId2195"/>
    <p:sldId id="2450" r:id="rId2196"/>
    <p:sldId id="2451" r:id="rId2197"/>
    <p:sldId id="2452" r:id="rId2198"/>
    <p:sldId id="2453" r:id="rId2199"/>
    <p:sldId id="2454" r:id="rId2200"/>
    <p:sldId id="2455" r:id="rId2201"/>
    <p:sldId id="2456" r:id="rId2202"/>
    <p:sldId id="2457" r:id="rId2203"/>
    <p:sldId id="2458" r:id="rId2204"/>
    <p:sldId id="2459" r:id="rId2205"/>
    <p:sldId id="2460" r:id="rId2206"/>
    <p:sldId id="2461" r:id="rId2207"/>
    <p:sldId id="2462" r:id="rId2208"/>
    <p:sldId id="2463" r:id="rId2209"/>
    <p:sldId id="2464" r:id="rId2210"/>
    <p:sldId id="2465" r:id="rId2211"/>
    <p:sldId id="2466" r:id="rId2212"/>
    <p:sldId id="2467" r:id="rId2213"/>
    <p:sldId id="2468" r:id="rId2214"/>
    <p:sldId id="2469" r:id="rId2215"/>
    <p:sldId id="2470" r:id="rId2216"/>
    <p:sldId id="2471" r:id="rId2217"/>
    <p:sldId id="2472" r:id="rId2218"/>
    <p:sldId id="2473" r:id="rId2219"/>
    <p:sldId id="2474" r:id="rId2220"/>
    <p:sldId id="2475" r:id="rId2221"/>
    <p:sldId id="2476" r:id="rId2222"/>
    <p:sldId id="2477" r:id="rId2223"/>
    <p:sldId id="2478" r:id="rId2224"/>
    <p:sldId id="2479" r:id="rId2225"/>
    <p:sldId id="2480" r:id="rId2226"/>
    <p:sldId id="2481" r:id="rId2227"/>
    <p:sldId id="2482" r:id="rId2228"/>
    <p:sldId id="2483" r:id="rId2229"/>
    <p:sldId id="2484" r:id="rId2230"/>
    <p:sldId id="2485" r:id="rId2231"/>
    <p:sldId id="2486" r:id="rId2232"/>
    <p:sldId id="2487" r:id="rId2233"/>
    <p:sldId id="2488" r:id="rId2234"/>
    <p:sldId id="2489" r:id="rId2235"/>
    <p:sldId id="2490" r:id="rId2236"/>
    <p:sldId id="2491" r:id="rId2237"/>
    <p:sldId id="2492" r:id="rId2238"/>
    <p:sldId id="2493" r:id="rId2239"/>
    <p:sldId id="2494" r:id="rId2240"/>
    <p:sldId id="2495" r:id="rId2241"/>
    <p:sldId id="2496" r:id="rId2242"/>
    <p:sldId id="2497" r:id="rId2243"/>
    <p:sldId id="2498" r:id="rId2244"/>
    <p:sldId id="2499" r:id="rId2245"/>
    <p:sldId id="2500" r:id="rId2246"/>
    <p:sldId id="2501" r:id="rId2247"/>
    <p:sldId id="2502" r:id="rId2248"/>
    <p:sldId id="2503" r:id="rId2249"/>
    <p:sldId id="2504" r:id="rId2250"/>
    <p:sldId id="2505" r:id="rId2251"/>
    <p:sldId id="2506" r:id="rId2252"/>
    <p:sldId id="2507" r:id="rId2253"/>
    <p:sldId id="2508" r:id="rId2254"/>
    <p:sldId id="2509" r:id="rId2255"/>
    <p:sldId id="2510" r:id="rId2256"/>
    <p:sldId id="2511" r:id="rId2257"/>
    <p:sldId id="2512" r:id="rId2258"/>
    <p:sldId id="2513" r:id="rId2259"/>
    <p:sldId id="2514" r:id="rId2260"/>
    <p:sldId id="2515" r:id="rId2261"/>
    <p:sldId id="2516" r:id="rId2262"/>
    <p:sldId id="2517" r:id="rId2263"/>
    <p:sldId id="2518" r:id="rId2264"/>
    <p:sldId id="2519" r:id="rId2265"/>
    <p:sldId id="2520" r:id="rId2266"/>
    <p:sldId id="2521" r:id="rId2267"/>
    <p:sldId id="2522" r:id="rId2268"/>
    <p:sldId id="2523" r:id="rId2269"/>
    <p:sldId id="2524" r:id="rId2270"/>
    <p:sldId id="2525" r:id="rId2271"/>
    <p:sldId id="2526" r:id="rId2272"/>
    <p:sldId id="2527" r:id="rId2273"/>
    <p:sldId id="2528" r:id="rId2274"/>
    <p:sldId id="2529" r:id="rId2275"/>
    <p:sldId id="2530" r:id="rId2276"/>
    <p:sldId id="2531" r:id="rId2277"/>
    <p:sldId id="2532" r:id="rId2278"/>
    <p:sldId id="2533" r:id="rId2279"/>
    <p:sldId id="2534" r:id="rId2280"/>
    <p:sldId id="2535" r:id="rId2281"/>
    <p:sldId id="2536" r:id="rId2282"/>
    <p:sldId id="2537" r:id="rId2283"/>
    <p:sldId id="2538" r:id="rId2284"/>
    <p:sldId id="2539" r:id="rId2285"/>
    <p:sldId id="2540" r:id="rId2286"/>
    <p:sldId id="2541" r:id="rId2287"/>
    <p:sldId id="2542" r:id="rId2288"/>
    <p:sldId id="2543" r:id="rId2289"/>
    <p:sldId id="2544" r:id="rId2290"/>
    <p:sldId id="2545" r:id="rId2291"/>
    <p:sldId id="2546" r:id="rId2292"/>
    <p:sldId id="2547" r:id="rId2293"/>
    <p:sldId id="2548" r:id="rId2294"/>
    <p:sldId id="2549" r:id="rId2295"/>
    <p:sldId id="2550" r:id="rId2296"/>
    <p:sldId id="2551" r:id="rId2297"/>
    <p:sldId id="2552" r:id="rId2298"/>
    <p:sldId id="2553" r:id="rId2299"/>
    <p:sldId id="2554" r:id="rId2300"/>
    <p:sldId id="2555" r:id="rId2301"/>
    <p:sldId id="2556" r:id="rId2302"/>
    <p:sldId id="2557" r:id="rId2303"/>
    <p:sldId id="2558" r:id="rId2304"/>
    <p:sldId id="2559" r:id="rId2305"/>
    <p:sldId id="2560" r:id="rId2306"/>
    <p:sldId id="2561" r:id="rId2307"/>
    <p:sldId id="2562" r:id="rId2308"/>
    <p:sldId id="2563" r:id="rId2309"/>
    <p:sldId id="2564" r:id="rId2310"/>
    <p:sldId id="2565" r:id="rId2311"/>
    <p:sldId id="2566" r:id="rId2312"/>
    <p:sldId id="2567" r:id="rId2313"/>
    <p:sldId id="2568" r:id="rId2314"/>
    <p:sldId id="2569" r:id="rId2315"/>
    <p:sldId id="2570" r:id="rId2316"/>
    <p:sldId id="2571" r:id="rId2317"/>
    <p:sldId id="2572" r:id="rId2318"/>
    <p:sldId id="2573" r:id="rId2319"/>
    <p:sldId id="2574" r:id="rId2320"/>
    <p:sldId id="2575" r:id="rId2321"/>
    <p:sldId id="2576" r:id="rId2322"/>
    <p:sldId id="2577" r:id="rId2323"/>
    <p:sldId id="2578" r:id="rId2324"/>
    <p:sldId id="2579" r:id="rId2325"/>
    <p:sldId id="2580" r:id="rId2326"/>
    <p:sldId id="2581" r:id="rId2327"/>
    <p:sldId id="2582" r:id="rId2328"/>
    <p:sldId id="2583" r:id="rId2329"/>
    <p:sldId id="2584" r:id="rId2330"/>
    <p:sldId id="2585" r:id="rId2331"/>
    <p:sldId id="2586" r:id="rId2332"/>
    <p:sldId id="2587" r:id="rId2333"/>
    <p:sldId id="2588" r:id="rId2334"/>
    <p:sldId id="2589" r:id="rId2335"/>
    <p:sldId id="2590" r:id="rId2336"/>
    <p:sldId id="2591" r:id="rId2337"/>
    <p:sldId id="2592" r:id="rId2338"/>
    <p:sldId id="2593" r:id="rId2339"/>
    <p:sldId id="2594" r:id="rId2340"/>
    <p:sldId id="2595" r:id="rId2341"/>
    <p:sldId id="2596" r:id="rId2342"/>
    <p:sldId id="2597" r:id="rId2343"/>
    <p:sldId id="2598" r:id="rId2344"/>
    <p:sldId id="2599" r:id="rId2345"/>
    <p:sldId id="2600" r:id="rId2346"/>
    <p:sldId id="2601" r:id="rId2347"/>
    <p:sldId id="2602" r:id="rId2348"/>
    <p:sldId id="2603" r:id="rId2349"/>
    <p:sldId id="2604" r:id="rId2350"/>
    <p:sldId id="2605" r:id="rId2351"/>
    <p:sldId id="2606" r:id="rId2352"/>
    <p:sldId id="2607" r:id="rId2353"/>
    <p:sldId id="2608" r:id="rId2354"/>
    <p:sldId id="2609" r:id="rId2355"/>
    <p:sldId id="2610" r:id="rId2356"/>
    <p:sldId id="2611" r:id="rId2357"/>
    <p:sldId id="2612" r:id="rId2358"/>
    <p:sldId id="2613" r:id="rId2359"/>
    <p:sldId id="2614" r:id="rId2360"/>
    <p:sldId id="2615" r:id="rId2361"/>
    <p:sldId id="2616" r:id="rId2362"/>
    <p:sldId id="2617" r:id="rId2363"/>
    <p:sldId id="2618" r:id="rId2364"/>
    <p:sldId id="2619" r:id="rId2365"/>
    <p:sldId id="2620" r:id="rId2366"/>
    <p:sldId id="2621" r:id="rId2367"/>
    <p:sldId id="2622" r:id="rId2368"/>
    <p:sldId id="2623" r:id="rId2369"/>
    <p:sldId id="2624" r:id="rId2370"/>
    <p:sldId id="2625" r:id="rId2371"/>
    <p:sldId id="2626" r:id="rId2372"/>
    <p:sldId id="2627" r:id="rId2373"/>
    <p:sldId id="2628" r:id="rId2374"/>
    <p:sldId id="2629" r:id="rId2375"/>
    <p:sldId id="2630" r:id="rId2376"/>
    <p:sldId id="2631" r:id="rId2377"/>
    <p:sldId id="2632" r:id="rId2378"/>
    <p:sldId id="2633" r:id="rId2379"/>
    <p:sldId id="2634" r:id="rId2380"/>
    <p:sldId id="2635" r:id="rId2381"/>
    <p:sldId id="2636" r:id="rId2382"/>
    <p:sldId id="2637" r:id="rId2383"/>
    <p:sldId id="2638" r:id="rId2384"/>
    <p:sldId id="2639" r:id="rId2385"/>
    <p:sldId id="2640" r:id="rId2386"/>
    <p:sldId id="2641" r:id="rId2387"/>
    <p:sldId id="2642" r:id="rId2388"/>
    <p:sldId id="2643" r:id="rId2389"/>
    <p:sldId id="2644" r:id="rId2390"/>
    <p:sldId id="2645" r:id="rId2391"/>
    <p:sldId id="2646" r:id="rId2392"/>
    <p:sldId id="2647" r:id="rId2393"/>
    <p:sldId id="2648" r:id="rId2394"/>
    <p:sldId id="2649" r:id="rId2395"/>
    <p:sldId id="2650" r:id="rId2396"/>
    <p:sldId id="2651" r:id="rId2397"/>
    <p:sldId id="2652" r:id="rId2398"/>
    <p:sldId id="2653" r:id="rId2399"/>
    <p:sldId id="2654" r:id="rId2400"/>
    <p:sldId id="2655" r:id="rId2401"/>
    <p:sldId id="2656" r:id="rId2402"/>
    <p:sldId id="2657" r:id="rId2403"/>
    <p:sldId id="2658" r:id="rId2404"/>
    <p:sldId id="2659" r:id="rId2405"/>
    <p:sldId id="2660" r:id="rId2406"/>
    <p:sldId id="2661" r:id="rId2407"/>
    <p:sldId id="2662" r:id="rId2408"/>
    <p:sldId id="2663" r:id="rId2409"/>
    <p:sldId id="2664" r:id="rId2410"/>
    <p:sldId id="2665" r:id="rId2411"/>
    <p:sldId id="2666" r:id="rId2412"/>
    <p:sldId id="2667" r:id="rId2413"/>
    <p:sldId id="2668" r:id="rId2414"/>
    <p:sldId id="2669" r:id="rId2415"/>
    <p:sldId id="2670" r:id="rId2416"/>
    <p:sldId id="2671" r:id="rId2417"/>
    <p:sldId id="2672" r:id="rId2418"/>
    <p:sldId id="2673" r:id="rId2419"/>
    <p:sldId id="2674" r:id="rId2420"/>
    <p:sldId id="2675" r:id="rId2421"/>
    <p:sldId id="2676" r:id="rId2422"/>
    <p:sldId id="2677" r:id="rId2423"/>
    <p:sldId id="2678" r:id="rId2424"/>
    <p:sldId id="2679" r:id="rId2425"/>
    <p:sldId id="2680" r:id="rId2426"/>
    <p:sldId id="2681" r:id="rId2427"/>
    <p:sldId id="2682" r:id="rId2428"/>
    <p:sldId id="2683" r:id="rId2429"/>
    <p:sldId id="2684" r:id="rId2430"/>
    <p:sldId id="2685" r:id="rId2431"/>
    <p:sldId id="2686" r:id="rId2432"/>
    <p:sldId id="2687" r:id="rId2433"/>
    <p:sldId id="2688" r:id="rId2434"/>
    <p:sldId id="2689" r:id="rId2435"/>
    <p:sldId id="2690" r:id="rId2436"/>
    <p:sldId id="2691" r:id="rId2437"/>
    <p:sldId id="2692" r:id="rId2438"/>
    <p:sldId id="2693" r:id="rId2439"/>
    <p:sldId id="2694" r:id="rId2440"/>
    <p:sldId id="2695" r:id="rId2441"/>
    <p:sldId id="2696" r:id="rId2442"/>
    <p:sldId id="2697" r:id="rId2443"/>
    <p:sldId id="2698" r:id="rId2444"/>
    <p:sldId id="2699" r:id="rId2445"/>
    <p:sldId id="2700" r:id="rId2446"/>
    <p:sldId id="2701" r:id="rId2447"/>
    <p:sldId id="2702" r:id="rId2448"/>
    <p:sldId id="2703" r:id="rId2449"/>
    <p:sldId id="2704" r:id="rId2450"/>
    <p:sldId id="2705" r:id="rId2451"/>
    <p:sldId id="2706" r:id="rId2452"/>
    <p:sldId id="2707" r:id="rId2453"/>
    <p:sldId id="2708" r:id="rId2454"/>
    <p:sldId id="2709" r:id="rId2455"/>
    <p:sldId id="2710" r:id="rId2456"/>
    <p:sldId id="2711" r:id="rId2457"/>
    <p:sldId id="2712" r:id="rId2458"/>
    <p:sldId id="2713" r:id="rId2459"/>
    <p:sldId id="2714" r:id="rId2460"/>
    <p:sldId id="2715" r:id="rId2461"/>
    <p:sldId id="2716" r:id="rId2462"/>
    <p:sldId id="2717" r:id="rId2463"/>
    <p:sldId id="2718" r:id="rId2464"/>
    <p:sldId id="2719" r:id="rId2465"/>
    <p:sldId id="2720" r:id="rId2466"/>
    <p:sldId id="2721" r:id="rId2467"/>
    <p:sldId id="2722" r:id="rId2468"/>
    <p:sldId id="2723" r:id="rId2469"/>
    <p:sldId id="2724" r:id="rId2470"/>
    <p:sldId id="2725" r:id="rId2471"/>
    <p:sldId id="2726" r:id="rId2472"/>
    <p:sldId id="2727" r:id="rId2473"/>
    <p:sldId id="2728" r:id="rId2474"/>
    <p:sldId id="2729" r:id="rId2475"/>
    <p:sldId id="2730" r:id="rId2476"/>
    <p:sldId id="2731" r:id="rId2477"/>
    <p:sldId id="2732" r:id="rId2478"/>
    <p:sldId id="2733" r:id="rId2479"/>
    <p:sldId id="2734" r:id="rId2480"/>
    <p:sldId id="2735" r:id="rId2481"/>
    <p:sldId id="2736" r:id="rId2482"/>
    <p:sldId id="2737" r:id="rId2483"/>
    <p:sldId id="2738" r:id="rId2484"/>
    <p:sldId id="2739" r:id="rId2485"/>
    <p:sldId id="2740" r:id="rId2486"/>
    <p:sldId id="2741" r:id="rId2487"/>
    <p:sldId id="2742" r:id="rId2488"/>
    <p:sldId id="2743" r:id="rId2489"/>
    <p:sldId id="2744" r:id="rId2490"/>
    <p:sldId id="2745" r:id="rId2491"/>
    <p:sldId id="2746" r:id="rId2492"/>
    <p:sldId id="2747" r:id="rId2493"/>
    <p:sldId id="2748" r:id="rId2494"/>
    <p:sldId id="2749" r:id="rId2495"/>
    <p:sldId id="2750" r:id="rId2496"/>
    <p:sldId id="2751" r:id="rId2497"/>
    <p:sldId id="2752" r:id="rId2498"/>
    <p:sldId id="2753" r:id="rId2499"/>
    <p:sldId id="2754" r:id="rId2500"/>
    <p:sldId id="2755" r:id="rId2501"/>
    <p:sldId id="2756" r:id="rId2502"/>
    <p:sldId id="2757" r:id="rId2503"/>
    <p:sldId id="2758" r:id="rId2504"/>
    <p:sldId id="2759" r:id="rId2505"/>
    <p:sldId id="2760" r:id="rId2506"/>
    <p:sldId id="2761" r:id="rId2507"/>
    <p:sldId id="2762" r:id="rId2508"/>
    <p:sldId id="2763" r:id="rId2509"/>
    <p:sldId id="2764" r:id="rId2510"/>
    <p:sldId id="2765" r:id="rId2511"/>
    <p:sldId id="2766" r:id="rId2512"/>
    <p:sldId id="2767" r:id="rId2513"/>
    <p:sldId id="2768" r:id="rId2514"/>
    <p:sldId id="2769" r:id="rId2515"/>
    <p:sldId id="2770" r:id="rId2516"/>
    <p:sldId id="2771" r:id="rId2517"/>
    <p:sldId id="2772" r:id="rId2518"/>
    <p:sldId id="2773" r:id="rId2519"/>
    <p:sldId id="2774" r:id="rId2520"/>
    <p:sldId id="2775" r:id="rId2521"/>
    <p:sldId id="2776" r:id="rId2522"/>
    <p:sldId id="2777" r:id="rId2523"/>
    <p:sldId id="2778" r:id="rId2524"/>
    <p:sldId id="2779" r:id="rId2525"/>
    <p:sldId id="2780" r:id="rId2526"/>
    <p:sldId id="2781" r:id="rId2527"/>
    <p:sldId id="2782" r:id="rId2528"/>
    <p:sldId id="2783" r:id="rId2529"/>
    <p:sldId id="2784" r:id="rId2530"/>
    <p:sldId id="2785" r:id="rId2531"/>
    <p:sldId id="2786" r:id="rId2532"/>
    <p:sldId id="2787" r:id="rId2533"/>
    <p:sldId id="2788" r:id="rId2534"/>
    <p:sldId id="2789" r:id="rId2535"/>
    <p:sldId id="2790" r:id="rId2536"/>
    <p:sldId id="2791" r:id="rId2537"/>
    <p:sldId id="2792" r:id="rId2538"/>
    <p:sldId id="2793" r:id="rId2539"/>
    <p:sldId id="2794" r:id="rId2540"/>
    <p:sldId id="2795" r:id="rId2541"/>
    <p:sldId id="2796" r:id="rId2542"/>
    <p:sldId id="2797" r:id="rId2543"/>
    <p:sldId id="2798" r:id="rId2544"/>
    <p:sldId id="2799" r:id="rId2545"/>
    <p:sldId id="2800" r:id="rId2546"/>
    <p:sldId id="2801" r:id="rId2547"/>
    <p:sldId id="2802" r:id="rId2548"/>
    <p:sldId id="2803" r:id="rId2549"/>
    <p:sldId id="2804" r:id="rId2550"/>
    <p:sldId id="2805" r:id="rId2551"/>
    <p:sldId id="2806" r:id="rId2552"/>
    <p:sldId id="2807" r:id="rId2553"/>
    <p:sldId id="2808" r:id="rId2554"/>
    <p:sldId id="2809" r:id="rId2555"/>
    <p:sldId id="2810" r:id="rId2556"/>
    <p:sldId id="2811" r:id="rId2557"/>
    <p:sldId id="2812" r:id="rId2558"/>
    <p:sldId id="2813" r:id="rId2559"/>
    <p:sldId id="2814" r:id="rId2560"/>
    <p:sldId id="2815" r:id="rId2561"/>
    <p:sldId id="2816" r:id="rId2562"/>
    <p:sldId id="2817" r:id="rId2563"/>
    <p:sldId id="2818" r:id="rId2564"/>
    <p:sldId id="2819" r:id="rId2565"/>
    <p:sldId id="2820" r:id="rId2566"/>
    <p:sldId id="2821" r:id="rId2567"/>
    <p:sldId id="2822" r:id="rId2568"/>
    <p:sldId id="2823" r:id="rId2569"/>
    <p:sldId id="2824" r:id="rId2570"/>
    <p:sldId id="2825" r:id="rId2571"/>
    <p:sldId id="2826" r:id="rId2572"/>
    <p:sldId id="2827" r:id="rId2573"/>
    <p:sldId id="2828" r:id="rId2574"/>
    <p:sldId id="2829" r:id="rId2575"/>
    <p:sldId id="2830" r:id="rId2576"/>
    <p:sldId id="2831" r:id="rId2577"/>
    <p:sldId id="2832" r:id="rId2578"/>
    <p:sldId id="2833" r:id="rId2579"/>
    <p:sldId id="2834" r:id="rId2580"/>
    <p:sldId id="2835" r:id="rId2581"/>
    <p:sldId id="2836" r:id="rId2582"/>
    <p:sldId id="2837" r:id="rId2583"/>
    <p:sldId id="2838" r:id="rId2584"/>
    <p:sldId id="2839" r:id="rId2585"/>
    <p:sldId id="2840" r:id="rId2586"/>
    <p:sldId id="2841" r:id="rId2587"/>
    <p:sldId id="2842" r:id="rId2588"/>
    <p:sldId id="2843" r:id="rId2589"/>
    <p:sldId id="2844" r:id="rId2590"/>
    <p:sldId id="2845" r:id="rId2591"/>
    <p:sldId id="2846" r:id="rId2592"/>
    <p:sldId id="2847" r:id="rId2593"/>
    <p:sldId id="2848" r:id="rId2594"/>
    <p:sldId id="2849" r:id="rId2595"/>
    <p:sldId id="2850" r:id="rId2596"/>
    <p:sldId id="2851" r:id="rId2597"/>
    <p:sldId id="2852" r:id="rId2598"/>
    <p:sldId id="2853" r:id="rId2599"/>
    <p:sldId id="2854" r:id="rId2600"/>
    <p:sldId id="2855" r:id="rId2601"/>
    <p:sldId id="2856" r:id="rId26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75"/>
    <p:restoredTop sz="94709"/>
  </p:normalViewPr>
  <p:slideViewPr>
    <p:cSldViewPr snapToGrid="0" snapToObjects="1">
      <p:cViewPr varScale="1">
        <p:scale>
          <a:sx n="44" d="100"/>
          <a:sy n="44" d="100"/>
        </p:scale>
        <p:origin x="192" y="23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827" Type="http://schemas.openxmlformats.org/officeDocument/2006/relationships/slide" Target="slides/slide1826.xml"/><Relationship Id="rId170" Type="http://schemas.openxmlformats.org/officeDocument/2006/relationships/slide" Target="slides/slide169.xml"/><Relationship Id="rId987" Type="http://schemas.openxmlformats.org/officeDocument/2006/relationships/slide" Target="slides/slide986.xml"/><Relationship Id="rId847" Type="http://schemas.openxmlformats.org/officeDocument/2006/relationships/slide" Target="slides/slide846.xml"/><Relationship Id="rId1477" Type="http://schemas.openxmlformats.org/officeDocument/2006/relationships/slide" Target="slides/slide1476.xml"/><Relationship Id="rId1684" Type="http://schemas.openxmlformats.org/officeDocument/2006/relationships/slide" Target="slides/slide1683.xml"/><Relationship Id="rId1891" Type="http://schemas.openxmlformats.org/officeDocument/2006/relationships/slide" Target="slides/slide1890.xml"/><Relationship Id="rId2528" Type="http://schemas.openxmlformats.org/officeDocument/2006/relationships/slide" Target="slides/slide2527.xml"/><Relationship Id="rId707" Type="http://schemas.openxmlformats.org/officeDocument/2006/relationships/slide" Target="slides/slide706.xml"/><Relationship Id="rId914" Type="http://schemas.openxmlformats.org/officeDocument/2006/relationships/slide" Target="slides/slide913.xml"/><Relationship Id="rId1337" Type="http://schemas.openxmlformats.org/officeDocument/2006/relationships/slide" Target="slides/slide1336.xml"/><Relationship Id="rId1544" Type="http://schemas.openxmlformats.org/officeDocument/2006/relationships/slide" Target="slides/slide1543.xml"/><Relationship Id="rId1751" Type="http://schemas.openxmlformats.org/officeDocument/2006/relationships/slide" Target="slides/slide1750.xml"/><Relationship Id="rId43" Type="http://schemas.openxmlformats.org/officeDocument/2006/relationships/slide" Target="slides/slide42.xml"/><Relationship Id="rId1404" Type="http://schemas.openxmlformats.org/officeDocument/2006/relationships/slide" Target="slides/slide1403.xml"/><Relationship Id="rId1611" Type="http://schemas.openxmlformats.org/officeDocument/2006/relationships/slide" Target="slides/slide1610.xml"/><Relationship Id="rId497" Type="http://schemas.openxmlformats.org/officeDocument/2006/relationships/slide" Target="slides/slide496.xml"/><Relationship Id="rId2178" Type="http://schemas.openxmlformats.org/officeDocument/2006/relationships/slide" Target="slides/slide2177.xml"/><Relationship Id="rId2385" Type="http://schemas.openxmlformats.org/officeDocument/2006/relationships/slide" Target="slides/slide2384.xml"/><Relationship Id="rId357" Type="http://schemas.openxmlformats.org/officeDocument/2006/relationships/slide" Target="slides/slide356.xml"/><Relationship Id="rId1194" Type="http://schemas.openxmlformats.org/officeDocument/2006/relationships/slide" Target="slides/slide1193.xml"/><Relationship Id="rId2038" Type="http://schemas.openxmlformats.org/officeDocument/2006/relationships/slide" Target="slides/slide2037.xml"/><Relationship Id="rId2592" Type="http://schemas.openxmlformats.org/officeDocument/2006/relationships/slide" Target="slides/slide2591.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2245" Type="http://schemas.openxmlformats.org/officeDocument/2006/relationships/slide" Target="slides/slide2244.xml"/><Relationship Id="rId2452" Type="http://schemas.openxmlformats.org/officeDocument/2006/relationships/slide" Target="slides/slide2451.xml"/><Relationship Id="rId424" Type="http://schemas.openxmlformats.org/officeDocument/2006/relationships/slide" Target="slides/slide423.xml"/><Relationship Id="rId631" Type="http://schemas.openxmlformats.org/officeDocument/2006/relationships/slide" Target="slides/slide630.xml"/><Relationship Id="rId1054" Type="http://schemas.openxmlformats.org/officeDocument/2006/relationships/slide" Target="slides/slide1053.xml"/><Relationship Id="rId1261" Type="http://schemas.openxmlformats.org/officeDocument/2006/relationships/slide" Target="slides/slide1260.xml"/><Relationship Id="rId2105" Type="http://schemas.openxmlformats.org/officeDocument/2006/relationships/slide" Target="slides/slide2104.xml"/><Relationship Id="rId2312" Type="http://schemas.openxmlformats.org/officeDocument/2006/relationships/slide" Target="slides/slide2311.xml"/><Relationship Id="rId1121" Type="http://schemas.openxmlformats.org/officeDocument/2006/relationships/slide" Target="slides/slide1120.xml"/><Relationship Id="rId1938" Type="http://schemas.openxmlformats.org/officeDocument/2006/relationships/slide" Target="slides/slide1937.xml"/><Relationship Id="rId281" Type="http://schemas.openxmlformats.org/officeDocument/2006/relationships/slide" Target="slides/slide280.xml"/><Relationship Id="rId141" Type="http://schemas.openxmlformats.org/officeDocument/2006/relationships/slide" Target="slides/slide140.xml"/><Relationship Id="rId7" Type="http://schemas.openxmlformats.org/officeDocument/2006/relationships/slide" Target="slides/slide6.xml"/><Relationship Id="rId958" Type="http://schemas.openxmlformats.org/officeDocument/2006/relationships/slide" Target="slides/slide957.xml"/><Relationship Id="rId1588" Type="http://schemas.openxmlformats.org/officeDocument/2006/relationships/slide" Target="slides/slide1587.xml"/><Relationship Id="rId1795" Type="http://schemas.openxmlformats.org/officeDocument/2006/relationships/slide" Target="slides/slide1794.xml"/><Relationship Id="rId87" Type="http://schemas.openxmlformats.org/officeDocument/2006/relationships/slide" Target="slides/slide86.xml"/><Relationship Id="rId818" Type="http://schemas.openxmlformats.org/officeDocument/2006/relationships/slide" Target="slides/slide817.xml"/><Relationship Id="rId1448" Type="http://schemas.openxmlformats.org/officeDocument/2006/relationships/slide" Target="slides/slide1447.xml"/><Relationship Id="rId1655" Type="http://schemas.openxmlformats.org/officeDocument/2006/relationships/slide" Target="slides/slide1654.xml"/><Relationship Id="rId1308" Type="http://schemas.openxmlformats.org/officeDocument/2006/relationships/slide" Target="slides/slide1307.xml"/><Relationship Id="rId1862" Type="http://schemas.openxmlformats.org/officeDocument/2006/relationships/slide" Target="slides/slide1861.xml"/><Relationship Id="rId1515" Type="http://schemas.openxmlformats.org/officeDocument/2006/relationships/slide" Target="slides/slide1514.xml"/><Relationship Id="rId1722" Type="http://schemas.openxmlformats.org/officeDocument/2006/relationships/slide" Target="slides/slide1721.xml"/><Relationship Id="rId14" Type="http://schemas.openxmlformats.org/officeDocument/2006/relationships/slide" Target="slides/slide13.xml"/><Relationship Id="rId2289" Type="http://schemas.openxmlformats.org/officeDocument/2006/relationships/slide" Target="slides/slide2288.xml"/><Relationship Id="rId2496" Type="http://schemas.openxmlformats.org/officeDocument/2006/relationships/slide" Target="slides/slide2495.xml"/><Relationship Id="rId468" Type="http://schemas.openxmlformats.org/officeDocument/2006/relationships/slide" Target="slides/slide467.xml"/><Relationship Id="rId675" Type="http://schemas.openxmlformats.org/officeDocument/2006/relationships/slide" Target="slides/slide674.xml"/><Relationship Id="rId882" Type="http://schemas.openxmlformats.org/officeDocument/2006/relationships/slide" Target="slides/slide881.xml"/><Relationship Id="rId1098" Type="http://schemas.openxmlformats.org/officeDocument/2006/relationships/slide" Target="slides/slide1097.xml"/><Relationship Id="rId2149" Type="http://schemas.openxmlformats.org/officeDocument/2006/relationships/slide" Target="slides/slide2148.xml"/><Relationship Id="rId2356" Type="http://schemas.openxmlformats.org/officeDocument/2006/relationships/slide" Target="slides/slide2355.xml"/><Relationship Id="rId2563" Type="http://schemas.openxmlformats.org/officeDocument/2006/relationships/slide" Target="slides/slide2562.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165" Type="http://schemas.openxmlformats.org/officeDocument/2006/relationships/slide" Target="slides/slide1164.xml"/><Relationship Id="rId1372" Type="http://schemas.openxmlformats.org/officeDocument/2006/relationships/slide" Target="slides/slide1371.xml"/><Relationship Id="rId2009" Type="http://schemas.openxmlformats.org/officeDocument/2006/relationships/slide" Target="slides/slide2008.xml"/><Relationship Id="rId2216" Type="http://schemas.openxmlformats.org/officeDocument/2006/relationships/slide" Target="slides/slide2215.xml"/><Relationship Id="rId2423" Type="http://schemas.openxmlformats.org/officeDocument/2006/relationships/slide" Target="slides/slide2422.xml"/><Relationship Id="rId602" Type="http://schemas.openxmlformats.org/officeDocument/2006/relationships/slide" Target="slides/slide601.xml"/><Relationship Id="rId1025" Type="http://schemas.openxmlformats.org/officeDocument/2006/relationships/slide" Target="slides/slide1024.xml"/><Relationship Id="rId1232" Type="http://schemas.openxmlformats.org/officeDocument/2006/relationships/slide" Target="slides/slide1231.xml"/><Relationship Id="rId185" Type="http://schemas.openxmlformats.org/officeDocument/2006/relationships/slide" Target="slides/slide184.xml"/><Relationship Id="rId1909" Type="http://schemas.openxmlformats.org/officeDocument/2006/relationships/slide" Target="slides/slide1908.xml"/><Relationship Id="rId392" Type="http://schemas.openxmlformats.org/officeDocument/2006/relationships/slide" Target="slides/slide391.xml"/><Relationship Id="rId2073" Type="http://schemas.openxmlformats.org/officeDocument/2006/relationships/slide" Target="slides/slide2072.xml"/><Relationship Id="rId2280" Type="http://schemas.openxmlformats.org/officeDocument/2006/relationships/slide" Target="slides/slide2279.xml"/><Relationship Id="rId252" Type="http://schemas.openxmlformats.org/officeDocument/2006/relationships/slide" Target="slides/slide251.xml"/><Relationship Id="rId2140" Type="http://schemas.openxmlformats.org/officeDocument/2006/relationships/slide" Target="slides/slide2139.xml"/><Relationship Id="rId112" Type="http://schemas.openxmlformats.org/officeDocument/2006/relationships/slide" Target="slides/slide111.xml"/><Relationship Id="rId1699" Type="http://schemas.openxmlformats.org/officeDocument/2006/relationships/slide" Target="slides/slide1698.xml"/><Relationship Id="rId2000" Type="http://schemas.openxmlformats.org/officeDocument/2006/relationships/slide" Target="slides/slide1999.xml"/><Relationship Id="rId929" Type="http://schemas.openxmlformats.org/officeDocument/2006/relationships/slide" Target="slides/slide928.xml"/><Relationship Id="rId1559" Type="http://schemas.openxmlformats.org/officeDocument/2006/relationships/slide" Target="slides/slide1558.xml"/><Relationship Id="rId1766" Type="http://schemas.openxmlformats.org/officeDocument/2006/relationships/slide" Target="slides/slide1765.xml"/><Relationship Id="rId1973" Type="http://schemas.openxmlformats.org/officeDocument/2006/relationships/slide" Target="slides/slide1972.xml"/><Relationship Id="rId58" Type="http://schemas.openxmlformats.org/officeDocument/2006/relationships/slide" Target="slides/slide57.xml"/><Relationship Id="rId1419" Type="http://schemas.openxmlformats.org/officeDocument/2006/relationships/slide" Target="slides/slide1418.xml"/><Relationship Id="rId1626" Type="http://schemas.openxmlformats.org/officeDocument/2006/relationships/slide" Target="slides/slide1625.xml"/><Relationship Id="rId1833" Type="http://schemas.openxmlformats.org/officeDocument/2006/relationships/slide" Target="slides/slide1832.xml"/><Relationship Id="rId1900" Type="http://schemas.openxmlformats.org/officeDocument/2006/relationships/slide" Target="slides/slide1899.xml"/><Relationship Id="rId579" Type="http://schemas.openxmlformats.org/officeDocument/2006/relationships/slide" Target="slides/slide578.xml"/><Relationship Id="rId786" Type="http://schemas.openxmlformats.org/officeDocument/2006/relationships/slide" Target="slides/slide785.xml"/><Relationship Id="rId993" Type="http://schemas.openxmlformats.org/officeDocument/2006/relationships/slide" Target="slides/slide992.xml"/><Relationship Id="rId2467" Type="http://schemas.openxmlformats.org/officeDocument/2006/relationships/slide" Target="slides/slide2466.xml"/><Relationship Id="rId439" Type="http://schemas.openxmlformats.org/officeDocument/2006/relationships/slide" Target="slides/slide438.xml"/><Relationship Id="rId646" Type="http://schemas.openxmlformats.org/officeDocument/2006/relationships/slide" Target="slides/slide645.xml"/><Relationship Id="rId1069" Type="http://schemas.openxmlformats.org/officeDocument/2006/relationships/slide" Target="slides/slide1068.xml"/><Relationship Id="rId1276" Type="http://schemas.openxmlformats.org/officeDocument/2006/relationships/slide" Target="slides/slide1275.xml"/><Relationship Id="rId1483" Type="http://schemas.openxmlformats.org/officeDocument/2006/relationships/slide" Target="slides/slide1482.xml"/><Relationship Id="rId2327" Type="http://schemas.openxmlformats.org/officeDocument/2006/relationships/slide" Target="slides/slide2326.xml"/><Relationship Id="rId506" Type="http://schemas.openxmlformats.org/officeDocument/2006/relationships/slide" Target="slides/slide505.xml"/><Relationship Id="rId853" Type="http://schemas.openxmlformats.org/officeDocument/2006/relationships/slide" Target="slides/slide852.xml"/><Relationship Id="rId1136" Type="http://schemas.openxmlformats.org/officeDocument/2006/relationships/slide" Target="slides/slide1135.xml"/><Relationship Id="rId1690" Type="http://schemas.openxmlformats.org/officeDocument/2006/relationships/slide" Target="slides/slide1689.xml"/><Relationship Id="rId2534" Type="http://schemas.openxmlformats.org/officeDocument/2006/relationships/slide" Target="slides/slide2533.xml"/><Relationship Id="rId713" Type="http://schemas.openxmlformats.org/officeDocument/2006/relationships/slide" Target="slides/slide712.xml"/><Relationship Id="rId920" Type="http://schemas.openxmlformats.org/officeDocument/2006/relationships/slide" Target="slides/slide919.xml"/><Relationship Id="rId1343" Type="http://schemas.openxmlformats.org/officeDocument/2006/relationships/slide" Target="slides/slide1342.xml"/><Relationship Id="rId1550" Type="http://schemas.openxmlformats.org/officeDocument/2006/relationships/slide" Target="slides/slide1549.xml"/><Relationship Id="rId2601" Type="http://schemas.openxmlformats.org/officeDocument/2006/relationships/slide" Target="slides/slide2600.xml"/><Relationship Id="rId1203" Type="http://schemas.openxmlformats.org/officeDocument/2006/relationships/slide" Target="slides/slide1202.xml"/><Relationship Id="rId1410" Type="http://schemas.openxmlformats.org/officeDocument/2006/relationships/slide" Target="slides/slide1409.xml"/><Relationship Id="rId296" Type="http://schemas.openxmlformats.org/officeDocument/2006/relationships/slide" Target="slides/slide295.xml"/><Relationship Id="rId2184" Type="http://schemas.openxmlformats.org/officeDocument/2006/relationships/slide" Target="slides/slide2183.xml"/><Relationship Id="rId2391" Type="http://schemas.openxmlformats.org/officeDocument/2006/relationships/slide" Target="slides/slide2390.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044" Type="http://schemas.openxmlformats.org/officeDocument/2006/relationships/slide" Target="slides/slide2043.xml"/><Relationship Id="rId2251" Type="http://schemas.openxmlformats.org/officeDocument/2006/relationships/slide" Target="slides/slide2250.xml"/><Relationship Id="rId223" Type="http://schemas.openxmlformats.org/officeDocument/2006/relationships/slide" Target="slides/slide222.xml"/><Relationship Id="rId430" Type="http://schemas.openxmlformats.org/officeDocument/2006/relationships/slide" Target="slides/slide429.xml"/><Relationship Id="rId1060" Type="http://schemas.openxmlformats.org/officeDocument/2006/relationships/slide" Target="slides/slide1059.xml"/><Relationship Id="rId2111" Type="http://schemas.openxmlformats.org/officeDocument/2006/relationships/slide" Target="slides/slide2110.xml"/><Relationship Id="rId1877" Type="http://schemas.openxmlformats.org/officeDocument/2006/relationships/slide" Target="slides/slide1876.xml"/><Relationship Id="rId1737" Type="http://schemas.openxmlformats.org/officeDocument/2006/relationships/slide" Target="slides/slide1736.xml"/><Relationship Id="rId1944" Type="http://schemas.openxmlformats.org/officeDocument/2006/relationships/slide" Target="slides/slide1943.xml"/><Relationship Id="rId29" Type="http://schemas.openxmlformats.org/officeDocument/2006/relationships/slide" Target="slides/slide28.xml"/><Relationship Id="rId1804" Type="http://schemas.openxmlformats.org/officeDocument/2006/relationships/slide" Target="slides/slide1803.xml"/><Relationship Id="rId897" Type="http://schemas.openxmlformats.org/officeDocument/2006/relationships/slide" Target="slides/slide896.xml"/><Relationship Id="rId2578" Type="http://schemas.openxmlformats.org/officeDocument/2006/relationships/slide" Target="slides/slide2577.xml"/><Relationship Id="rId757" Type="http://schemas.openxmlformats.org/officeDocument/2006/relationships/slide" Target="slides/slide756.xml"/><Relationship Id="rId964" Type="http://schemas.openxmlformats.org/officeDocument/2006/relationships/slide" Target="slides/slide963.xml"/><Relationship Id="rId1387" Type="http://schemas.openxmlformats.org/officeDocument/2006/relationships/slide" Target="slides/slide1386.xml"/><Relationship Id="rId1594" Type="http://schemas.openxmlformats.org/officeDocument/2006/relationships/slide" Target="slides/slide1593.xml"/><Relationship Id="rId2438" Type="http://schemas.openxmlformats.org/officeDocument/2006/relationships/slide" Target="slides/slide2437.xml"/><Relationship Id="rId93" Type="http://schemas.openxmlformats.org/officeDocument/2006/relationships/slide" Target="slides/slide92.xml"/><Relationship Id="rId617" Type="http://schemas.openxmlformats.org/officeDocument/2006/relationships/slide" Target="slides/slide616.xml"/><Relationship Id="rId824" Type="http://schemas.openxmlformats.org/officeDocument/2006/relationships/slide" Target="slides/slide823.xml"/><Relationship Id="rId1247" Type="http://schemas.openxmlformats.org/officeDocument/2006/relationships/slide" Target="slides/slide1246.xml"/><Relationship Id="rId1454" Type="http://schemas.openxmlformats.org/officeDocument/2006/relationships/slide" Target="slides/slide1453.xml"/><Relationship Id="rId1661" Type="http://schemas.openxmlformats.org/officeDocument/2006/relationships/slide" Target="slides/slide1660.xml"/><Relationship Id="rId2505" Type="http://schemas.openxmlformats.org/officeDocument/2006/relationships/slide" Target="slides/slide2504.xml"/><Relationship Id="rId1107" Type="http://schemas.openxmlformats.org/officeDocument/2006/relationships/slide" Target="slides/slide1106.xml"/><Relationship Id="rId1314" Type="http://schemas.openxmlformats.org/officeDocument/2006/relationships/slide" Target="slides/slide1313.xml"/><Relationship Id="rId1521" Type="http://schemas.openxmlformats.org/officeDocument/2006/relationships/slide" Target="slides/slide1520.xml"/><Relationship Id="rId20" Type="http://schemas.openxmlformats.org/officeDocument/2006/relationships/slide" Target="slides/slide19.xml"/><Relationship Id="rId2088" Type="http://schemas.openxmlformats.org/officeDocument/2006/relationships/slide" Target="slides/slide2087.xml"/><Relationship Id="rId2295" Type="http://schemas.openxmlformats.org/officeDocument/2006/relationships/slide" Target="slides/slide2294.xml"/><Relationship Id="rId267" Type="http://schemas.openxmlformats.org/officeDocument/2006/relationships/slide" Target="slides/slide266.xml"/><Relationship Id="rId474" Type="http://schemas.openxmlformats.org/officeDocument/2006/relationships/slide" Target="slides/slide473.xml"/><Relationship Id="rId2155" Type="http://schemas.openxmlformats.org/officeDocument/2006/relationships/slide" Target="slides/slide2154.xml"/><Relationship Id="rId127" Type="http://schemas.openxmlformats.org/officeDocument/2006/relationships/slide" Target="slides/slide126.xml"/><Relationship Id="rId681" Type="http://schemas.openxmlformats.org/officeDocument/2006/relationships/slide" Target="slides/slide680.xml"/><Relationship Id="rId2362" Type="http://schemas.openxmlformats.org/officeDocument/2006/relationships/slide" Target="slides/slide2361.xml"/><Relationship Id="rId334" Type="http://schemas.openxmlformats.org/officeDocument/2006/relationships/slide" Target="slides/slide333.xml"/><Relationship Id="rId541" Type="http://schemas.openxmlformats.org/officeDocument/2006/relationships/slide" Target="slides/slide540.xml"/><Relationship Id="rId1171" Type="http://schemas.openxmlformats.org/officeDocument/2006/relationships/slide" Target="slides/slide1170.xml"/><Relationship Id="rId2015" Type="http://schemas.openxmlformats.org/officeDocument/2006/relationships/slide" Target="slides/slide2014.xml"/><Relationship Id="rId2222" Type="http://schemas.openxmlformats.org/officeDocument/2006/relationships/slide" Target="slides/slide2221.xml"/><Relationship Id="rId401" Type="http://schemas.openxmlformats.org/officeDocument/2006/relationships/slide" Target="slides/slide400.xml"/><Relationship Id="rId1031" Type="http://schemas.openxmlformats.org/officeDocument/2006/relationships/slide" Target="slides/slide1030.xml"/><Relationship Id="rId1988" Type="http://schemas.openxmlformats.org/officeDocument/2006/relationships/slide" Target="slides/slide1987.xml"/><Relationship Id="rId1848" Type="http://schemas.openxmlformats.org/officeDocument/2006/relationships/slide" Target="slides/slide1847.xml"/><Relationship Id="rId191" Type="http://schemas.openxmlformats.org/officeDocument/2006/relationships/slide" Target="slides/slide190.xml"/><Relationship Id="rId1708" Type="http://schemas.openxmlformats.org/officeDocument/2006/relationships/slide" Target="slides/slide1707.xml"/><Relationship Id="rId1915" Type="http://schemas.openxmlformats.org/officeDocument/2006/relationships/slide" Target="slides/slide1914.xml"/><Relationship Id="rId868" Type="http://schemas.openxmlformats.org/officeDocument/2006/relationships/slide" Target="slides/slide867.xml"/><Relationship Id="rId1498" Type="http://schemas.openxmlformats.org/officeDocument/2006/relationships/slide" Target="slides/slide1497.xml"/><Relationship Id="rId2549" Type="http://schemas.openxmlformats.org/officeDocument/2006/relationships/slide" Target="slides/slide2548.xml"/><Relationship Id="rId728" Type="http://schemas.openxmlformats.org/officeDocument/2006/relationships/slide" Target="slides/slide727.xml"/><Relationship Id="rId935" Type="http://schemas.openxmlformats.org/officeDocument/2006/relationships/slide" Target="slides/slide934.xml"/><Relationship Id="rId1358" Type="http://schemas.openxmlformats.org/officeDocument/2006/relationships/slide" Target="slides/slide1357.xml"/><Relationship Id="rId1565" Type="http://schemas.openxmlformats.org/officeDocument/2006/relationships/slide" Target="slides/slide1564.xml"/><Relationship Id="rId1772" Type="http://schemas.openxmlformats.org/officeDocument/2006/relationships/slide" Target="slides/slide1771.xml"/><Relationship Id="rId2409" Type="http://schemas.openxmlformats.org/officeDocument/2006/relationships/slide" Target="slides/slide2408.xml"/><Relationship Id="rId64" Type="http://schemas.openxmlformats.org/officeDocument/2006/relationships/slide" Target="slides/slide63.xml"/><Relationship Id="rId1218" Type="http://schemas.openxmlformats.org/officeDocument/2006/relationships/slide" Target="slides/slide1217.xml"/><Relationship Id="rId1425" Type="http://schemas.openxmlformats.org/officeDocument/2006/relationships/slide" Target="slides/slide1424.xml"/><Relationship Id="rId1632" Type="http://schemas.openxmlformats.org/officeDocument/2006/relationships/slide" Target="slides/slide1631.xml"/><Relationship Id="rId2199" Type="http://schemas.openxmlformats.org/officeDocument/2006/relationships/slide" Target="slides/slide2198.xml"/><Relationship Id="rId378" Type="http://schemas.openxmlformats.org/officeDocument/2006/relationships/slide" Target="slides/slide377.xml"/><Relationship Id="rId585" Type="http://schemas.openxmlformats.org/officeDocument/2006/relationships/slide" Target="slides/slide584.xml"/><Relationship Id="rId792" Type="http://schemas.openxmlformats.org/officeDocument/2006/relationships/slide" Target="slides/slide791.xml"/><Relationship Id="rId2059" Type="http://schemas.openxmlformats.org/officeDocument/2006/relationships/slide" Target="slides/slide2058.xml"/><Relationship Id="rId2266" Type="http://schemas.openxmlformats.org/officeDocument/2006/relationships/slide" Target="slides/slide2265.xml"/><Relationship Id="rId2473" Type="http://schemas.openxmlformats.org/officeDocument/2006/relationships/slide" Target="slides/slide2472.xml"/><Relationship Id="rId238" Type="http://schemas.openxmlformats.org/officeDocument/2006/relationships/slide" Target="slides/slide237.xml"/><Relationship Id="rId445" Type="http://schemas.openxmlformats.org/officeDocument/2006/relationships/slide" Target="slides/slide444.xml"/><Relationship Id="rId652" Type="http://schemas.openxmlformats.org/officeDocument/2006/relationships/slide" Target="slides/slide651.xml"/><Relationship Id="rId1075" Type="http://schemas.openxmlformats.org/officeDocument/2006/relationships/slide" Target="slides/slide1074.xml"/><Relationship Id="rId1282" Type="http://schemas.openxmlformats.org/officeDocument/2006/relationships/slide" Target="slides/slide1281.xml"/><Relationship Id="rId2126" Type="http://schemas.openxmlformats.org/officeDocument/2006/relationships/slide" Target="slides/slide2125.xml"/><Relationship Id="rId2333" Type="http://schemas.openxmlformats.org/officeDocument/2006/relationships/slide" Target="slides/slide2332.xml"/><Relationship Id="rId2540" Type="http://schemas.openxmlformats.org/officeDocument/2006/relationships/slide" Target="slides/slide2539.xml"/><Relationship Id="rId305" Type="http://schemas.openxmlformats.org/officeDocument/2006/relationships/slide" Target="slides/slide304.xml"/><Relationship Id="rId512" Type="http://schemas.openxmlformats.org/officeDocument/2006/relationships/slide" Target="slides/slide511.xml"/><Relationship Id="rId1142" Type="http://schemas.openxmlformats.org/officeDocument/2006/relationships/slide" Target="slides/slide1141.xml"/><Relationship Id="rId2400" Type="http://schemas.openxmlformats.org/officeDocument/2006/relationships/slide" Target="slides/slide2399.xml"/><Relationship Id="rId1002" Type="http://schemas.openxmlformats.org/officeDocument/2006/relationships/slide" Target="slides/slide1001.xml"/><Relationship Id="rId1959" Type="http://schemas.openxmlformats.org/officeDocument/2006/relationships/slide" Target="slides/slide1958.xml"/><Relationship Id="rId1819" Type="http://schemas.openxmlformats.org/officeDocument/2006/relationships/slide" Target="slides/slide1818.xml"/><Relationship Id="rId2190" Type="http://schemas.openxmlformats.org/officeDocument/2006/relationships/slide" Target="slides/slide2189.xml"/><Relationship Id="rId162" Type="http://schemas.openxmlformats.org/officeDocument/2006/relationships/slide" Target="slides/slide161.xml"/><Relationship Id="rId2050" Type="http://schemas.openxmlformats.org/officeDocument/2006/relationships/slide" Target="slides/slide2049.xml"/><Relationship Id="rId979" Type="http://schemas.openxmlformats.org/officeDocument/2006/relationships/slide" Target="slides/slide978.xml"/><Relationship Id="rId839" Type="http://schemas.openxmlformats.org/officeDocument/2006/relationships/slide" Target="slides/slide838.xml"/><Relationship Id="rId1469" Type="http://schemas.openxmlformats.org/officeDocument/2006/relationships/slide" Target="slides/slide1468.xml"/><Relationship Id="rId1676" Type="http://schemas.openxmlformats.org/officeDocument/2006/relationships/slide" Target="slides/slide1675.xml"/><Relationship Id="rId1883" Type="http://schemas.openxmlformats.org/officeDocument/2006/relationships/slide" Target="slides/slide1882.xml"/><Relationship Id="rId906" Type="http://schemas.openxmlformats.org/officeDocument/2006/relationships/slide" Target="slides/slide905.xml"/><Relationship Id="rId1329" Type="http://schemas.openxmlformats.org/officeDocument/2006/relationships/slide" Target="slides/slide1328.xml"/><Relationship Id="rId1536" Type="http://schemas.openxmlformats.org/officeDocument/2006/relationships/slide" Target="slides/slide1535.xml"/><Relationship Id="rId1743" Type="http://schemas.openxmlformats.org/officeDocument/2006/relationships/slide" Target="slides/slide1742.xml"/><Relationship Id="rId1950" Type="http://schemas.openxmlformats.org/officeDocument/2006/relationships/slide" Target="slides/slide1949.xml"/><Relationship Id="rId35" Type="http://schemas.openxmlformats.org/officeDocument/2006/relationships/slide" Target="slides/slide34.xml"/><Relationship Id="rId1603" Type="http://schemas.openxmlformats.org/officeDocument/2006/relationships/slide" Target="slides/slide1602.xml"/><Relationship Id="rId1810" Type="http://schemas.openxmlformats.org/officeDocument/2006/relationships/slide" Target="slides/slide1809.xml"/><Relationship Id="rId489" Type="http://schemas.openxmlformats.org/officeDocument/2006/relationships/slide" Target="slides/slide488.xml"/><Relationship Id="rId696" Type="http://schemas.openxmlformats.org/officeDocument/2006/relationships/slide" Target="slides/slide695.xml"/><Relationship Id="rId2377" Type="http://schemas.openxmlformats.org/officeDocument/2006/relationships/slide" Target="slides/slide2376.xml"/><Relationship Id="rId2584" Type="http://schemas.openxmlformats.org/officeDocument/2006/relationships/slide" Target="slides/slide2583.xml"/><Relationship Id="rId349" Type="http://schemas.openxmlformats.org/officeDocument/2006/relationships/slide" Target="slides/slide348.xml"/><Relationship Id="rId556" Type="http://schemas.openxmlformats.org/officeDocument/2006/relationships/slide" Target="slides/slide555.xml"/><Relationship Id="rId763" Type="http://schemas.openxmlformats.org/officeDocument/2006/relationships/slide" Target="slides/slide762.xml"/><Relationship Id="rId1186" Type="http://schemas.openxmlformats.org/officeDocument/2006/relationships/slide" Target="slides/slide1185.xml"/><Relationship Id="rId1393" Type="http://schemas.openxmlformats.org/officeDocument/2006/relationships/slide" Target="slides/slide1392.xml"/><Relationship Id="rId2237" Type="http://schemas.openxmlformats.org/officeDocument/2006/relationships/slide" Target="slides/slide2236.xml"/><Relationship Id="rId2444" Type="http://schemas.openxmlformats.org/officeDocument/2006/relationships/slide" Target="slides/slide2443.xml"/><Relationship Id="rId209" Type="http://schemas.openxmlformats.org/officeDocument/2006/relationships/slide" Target="slides/slide208.xml"/><Relationship Id="rId416" Type="http://schemas.openxmlformats.org/officeDocument/2006/relationships/slide" Target="slides/slide415.xml"/><Relationship Id="rId970" Type="http://schemas.openxmlformats.org/officeDocument/2006/relationships/slide" Target="slides/slide969.xml"/><Relationship Id="rId1046" Type="http://schemas.openxmlformats.org/officeDocument/2006/relationships/slide" Target="slides/slide1045.xml"/><Relationship Id="rId1253" Type="http://schemas.openxmlformats.org/officeDocument/2006/relationships/slide" Target="slides/slide1252.xml"/><Relationship Id="rId623" Type="http://schemas.openxmlformats.org/officeDocument/2006/relationships/slide" Target="slides/slide622.xml"/><Relationship Id="rId830" Type="http://schemas.openxmlformats.org/officeDocument/2006/relationships/slide" Target="slides/slide829.xml"/><Relationship Id="rId1460" Type="http://schemas.openxmlformats.org/officeDocument/2006/relationships/slide" Target="slides/slide1459.xml"/><Relationship Id="rId2304" Type="http://schemas.openxmlformats.org/officeDocument/2006/relationships/slide" Target="slides/slide2303.xml"/><Relationship Id="rId2511" Type="http://schemas.openxmlformats.org/officeDocument/2006/relationships/slide" Target="slides/slide2510.xml"/><Relationship Id="rId1113" Type="http://schemas.openxmlformats.org/officeDocument/2006/relationships/slide" Target="slides/slide1112.xml"/><Relationship Id="rId1320" Type="http://schemas.openxmlformats.org/officeDocument/2006/relationships/slide" Target="slides/slide1319.xml"/><Relationship Id="rId2094" Type="http://schemas.openxmlformats.org/officeDocument/2006/relationships/slide" Target="slides/slide2093.xml"/><Relationship Id="rId273" Type="http://schemas.openxmlformats.org/officeDocument/2006/relationships/slide" Target="slides/slide272.xml"/><Relationship Id="rId480" Type="http://schemas.openxmlformats.org/officeDocument/2006/relationships/slide" Target="slides/slide479.xml"/><Relationship Id="rId2161" Type="http://schemas.openxmlformats.org/officeDocument/2006/relationships/slide" Target="slides/slide2160.xml"/><Relationship Id="rId133" Type="http://schemas.openxmlformats.org/officeDocument/2006/relationships/slide" Target="slides/slide132.xml"/><Relationship Id="rId340" Type="http://schemas.openxmlformats.org/officeDocument/2006/relationships/slide" Target="slides/slide339.xml"/><Relationship Id="rId2021" Type="http://schemas.openxmlformats.org/officeDocument/2006/relationships/slide" Target="slides/slide2020.xml"/><Relationship Id="rId200" Type="http://schemas.openxmlformats.org/officeDocument/2006/relationships/slide" Target="slides/slide199.xml"/><Relationship Id="rId1787" Type="http://schemas.openxmlformats.org/officeDocument/2006/relationships/slide" Target="slides/slide1786.xml"/><Relationship Id="rId1994" Type="http://schemas.openxmlformats.org/officeDocument/2006/relationships/slide" Target="slides/slide1993.xml"/><Relationship Id="rId79" Type="http://schemas.openxmlformats.org/officeDocument/2006/relationships/slide" Target="slides/slide78.xml"/><Relationship Id="rId1647" Type="http://schemas.openxmlformats.org/officeDocument/2006/relationships/slide" Target="slides/slide1646.xml"/><Relationship Id="rId1854" Type="http://schemas.openxmlformats.org/officeDocument/2006/relationships/slide" Target="slides/slide1853.xml"/><Relationship Id="rId1507" Type="http://schemas.openxmlformats.org/officeDocument/2006/relationships/slide" Target="slides/slide1506.xml"/><Relationship Id="rId1714" Type="http://schemas.openxmlformats.org/officeDocument/2006/relationships/slide" Target="slides/slide1713.xml"/><Relationship Id="rId1921" Type="http://schemas.openxmlformats.org/officeDocument/2006/relationships/slide" Target="slides/slide1920.xml"/><Relationship Id="rId2488" Type="http://schemas.openxmlformats.org/officeDocument/2006/relationships/slide" Target="slides/slide2487.xml"/><Relationship Id="rId1297" Type="http://schemas.openxmlformats.org/officeDocument/2006/relationships/slide" Target="slides/slide1296.xml"/><Relationship Id="rId667" Type="http://schemas.openxmlformats.org/officeDocument/2006/relationships/slide" Target="slides/slide666.xml"/><Relationship Id="rId874" Type="http://schemas.openxmlformats.org/officeDocument/2006/relationships/slide" Target="slides/slide873.xml"/><Relationship Id="rId2348" Type="http://schemas.openxmlformats.org/officeDocument/2006/relationships/slide" Target="slides/slide2347.xml"/><Relationship Id="rId2555" Type="http://schemas.openxmlformats.org/officeDocument/2006/relationships/slide" Target="slides/slide2554.xml"/><Relationship Id="rId527" Type="http://schemas.openxmlformats.org/officeDocument/2006/relationships/slide" Target="slides/slide526.xml"/><Relationship Id="rId734" Type="http://schemas.openxmlformats.org/officeDocument/2006/relationships/slide" Target="slides/slide733.xml"/><Relationship Id="rId941" Type="http://schemas.openxmlformats.org/officeDocument/2006/relationships/slide" Target="slides/slide940.xml"/><Relationship Id="rId1157" Type="http://schemas.openxmlformats.org/officeDocument/2006/relationships/slide" Target="slides/slide1156.xml"/><Relationship Id="rId1364" Type="http://schemas.openxmlformats.org/officeDocument/2006/relationships/slide" Target="slides/slide1363.xml"/><Relationship Id="rId1571" Type="http://schemas.openxmlformats.org/officeDocument/2006/relationships/slide" Target="slides/slide1570.xml"/><Relationship Id="rId2208" Type="http://schemas.openxmlformats.org/officeDocument/2006/relationships/slide" Target="slides/slide2207.xml"/><Relationship Id="rId2415" Type="http://schemas.openxmlformats.org/officeDocument/2006/relationships/slide" Target="slides/slide2414.xml"/><Relationship Id="rId70" Type="http://schemas.openxmlformats.org/officeDocument/2006/relationships/slide" Target="slides/slide69.xml"/><Relationship Id="rId801" Type="http://schemas.openxmlformats.org/officeDocument/2006/relationships/slide" Target="slides/slide800.xml"/><Relationship Id="rId1017" Type="http://schemas.openxmlformats.org/officeDocument/2006/relationships/slide" Target="slides/slide1016.xml"/><Relationship Id="rId1224" Type="http://schemas.openxmlformats.org/officeDocument/2006/relationships/slide" Target="slides/slide1223.xml"/><Relationship Id="rId1431" Type="http://schemas.openxmlformats.org/officeDocument/2006/relationships/slide" Target="slides/slide1430.xml"/><Relationship Id="rId177" Type="http://schemas.openxmlformats.org/officeDocument/2006/relationships/slide" Target="slides/slide176.xml"/><Relationship Id="rId384" Type="http://schemas.openxmlformats.org/officeDocument/2006/relationships/slide" Target="slides/slide383.xml"/><Relationship Id="rId591" Type="http://schemas.openxmlformats.org/officeDocument/2006/relationships/slide" Target="slides/slide590.xml"/><Relationship Id="rId2065" Type="http://schemas.openxmlformats.org/officeDocument/2006/relationships/slide" Target="slides/slide2064.xml"/><Relationship Id="rId2272" Type="http://schemas.openxmlformats.org/officeDocument/2006/relationships/slide" Target="slides/slide2271.xml"/><Relationship Id="rId244" Type="http://schemas.openxmlformats.org/officeDocument/2006/relationships/slide" Target="slides/slide243.xml"/><Relationship Id="rId1081" Type="http://schemas.openxmlformats.org/officeDocument/2006/relationships/slide" Target="slides/slide1080.xml"/><Relationship Id="rId451" Type="http://schemas.openxmlformats.org/officeDocument/2006/relationships/slide" Target="slides/slide450.xml"/><Relationship Id="rId2132" Type="http://schemas.openxmlformats.org/officeDocument/2006/relationships/slide" Target="slides/slide2131.xml"/><Relationship Id="rId104" Type="http://schemas.openxmlformats.org/officeDocument/2006/relationships/slide" Target="slides/slide103.xml"/><Relationship Id="rId311" Type="http://schemas.openxmlformats.org/officeDocument/2006/relationships/slide" Target="slides/slide310.xml"/><Relationship Id="rId1898" Type="http://schemas.openxmlformats.org/officeDocument/2006/relationships/slide" Target="slides/slide1897.xml"/><Relationship Id="rId1758" Type="http://schemas.openxmlformats.org/officeDocument/2006/relationships/slide" Target="slides/slide1757.xml"/><Relationship Id="rId1965" Type="http://schemas.openxmlformats.org/officeDocument/2006/relationships/slide" Target="slides/slide1964.xml"/><Relationship Id="rId1618" Type="http://schemas.openxmlformats.org/officeDocument/2006/relationships/slide" Target="slides/slide1617.xml"/><Relationship Id="rId1825" Type="http://schemas.openxmlformats.org/officeDocument/2006/relationships/slide" Target="slides/slide1824.xml"/><Relationship Id="rId2599" Type="http://schemas.openxmlformats.org/officeDocument/2006/relationships/slide" Target="slides/slide2598.xml"/><Relationship Id="rId778" Type="http://schemas.openxmlformats.org/officeDocument/2006/relationships/slide" Target="slides/slide777.xml"/><Relationship Id="rId985" Type="http://schemas.openxmlformats.org/officeDocument/2006/relationships/slide" Target="slides/slide984.xml"/><Relationship Id="rId2459" Type="http://schemas.openxmlformats.org/officeDocument/2006/relationships/slide" Target="slides/slide2458.xml"/><Relationship Id="rId638" Type="http://schemas.openxmlformats.org/officeDocument/2006/relationships/slide" Target="slides/slide637.xml"/><Relationship Id="rId845" Type="http://schemas.openxmlformats.org/officeDocument/2006/relationships/slide" Target="slides/slide844.xml"/><Relationship Id="rId1268" Type="http://schemas.openxmlformats.org/officeDocument/2006/relationships/slide" Target="slides/slide1267.xml"/><Relationship Id="rId1475" Type="http://schemas.openxmlformats.org/officeDocument/2006/relationships/slide" Target="slides/slide1474.xml"/><Relationship Id="rId1682" Type="http://schemas.openxmlformats.org/officeDocument/2006/relationships/slide" Target="slides/slide1681.xml"/><Relationship Id="rId2319" Type="http://schemas.openxmlformats.org/officeDocument/2006/relationships/slide" Target="slides/slide2318.xml"/><Relationship Id="rId2526" Type="http://schemas.openxmlformats.org/officeDocument/2006/relationships/slide" Target="slides/slide2525.xml"/><Relationship Id="rId705" Type="http://schemas.openxmlformats.org/officeDocument/2006/relationships/slide" Target="slides/slide704.xml"/><Relationship Id="rId1128" Type="http://schemas.openxmlformats.org/officeDocument/2006/relationships/slide" Target="slides/slide1127.xml"/><Relationship Id="rId1335" Type="http://schemas.openxmlformats.org/officeDocument/2006/relationships/slide" Target="slides/slide1334.xml"/><Relationship Id="rId1542" Type="http://schemas.openxmlformats.org/officeDocument/2006/relationships/slide" Target="slides/slide1541.xml"/><Relationship Id="rId912" Type="http://schemas.openxmlformats.org/officeDocument/2006/relationships/slide" Target="slides/slide911.xml"/><Relationship Id="rId41" Type="http://schemas.openxmlformats.org/officeDocument/2006/relationships/slide" Target="slides/slide40.xml"/><Relationship Id="rId1402" Type="http://schemas.openxmlformats.org/officeDocument/2006/relationships/slide" Target="slides/slide1401.xml"/><Relationship Id="rId288" Type="http://schemas.openxmlformats.org/officeDocument/2006/relationships/slide" Target="slides/slide287.xml"/><Relationship Id="rId495" Type="http://schemas.openxmlformats.org/officeDocument/2006/relationships/slide" Target="slides/slide494.xml"/><Relationship Id="rId2176" Type="http://schemas.openxmlformats.org/officeDocument/2006/relationships/slide" Target="slides/slide2175.xml"/><Relationship Id="rId2383" Type="http://schemas.openxmlformats.org/officeDocument/2006/relationships/slide" Target="slides/slide2382.xml"/><Relationship Id="rId2590" Type="http://schemas.openxmlformats.org/officeDocument/2006/relationships/slide" Target="slides/slide2589.xml"/><Relationship Id="rId148" Type="http://schemas.openxmlformats.org/officeDocument/2006/relationships/slide" Target="slides/slide147.xml"/><Relationship Id="rId355" Type="http://schemas.openxmlformats.org/officeDocument/2006/relationships/slide" Target="slides/slide354.xml"/><Relationship Id="rId562" Type="http://schemas.openxmlformats.org/officeDocument/2006/relationships/slide" Target="slides/slide561.xml"/><Relationship Id="rId1192" Type="http://schemas.openxmlformats.org/officeDocument/2006/relationships/slide" Target="slides/slide1191.xml"/><Relationship Id="rId2036" Type="http://schemas.openxmlformats.org/officeDocument/2006/relationships/slide" Target="slides/slide2035.xml"/><Relationship Id="rId2243" Type="http://schemas.openxmlformats.org/officeDocument/2006/relationships/slide" Target="slides/slide2242.xml"/><Relationship Id="rId2450" Type="http://schemas.openxmlformats.org/officeDocument/2006/relationships/slide" Target="slides/slide2449.xml"/><Relationship Id="rId215" Type="http://schemas.openxmlformats.org/officeDocument/2006/relationships/slide" Target="slides/slide214.xml"/><Relationship Id="rId422" Type="http://schemas.openxmlformats.org/officeDocument/2006/relationships/slide" Target="slides/slide421.xml"/><Relationship Id="rId1052" Type="http://schemas.openxmlformats.org/officeDocument/2006/relationships/slide" Target="slides/slide1051.xml"/><Relationship Id="rId2103" Type="http://schemas.openxmlformats.org/officeDocument/2006/relationships/slide" Target="slides/slide2102.xml"/><Relationship Id="rId2310" Type="http://schemas.openxmlformats.org/officeDocument/2006/relationships/slide" Target="slides/slide2309.xml"/><Relationship Id="rId1869" Type="http://schemas.openxmlformats.org/officeDocument/2006/relationships/slide" Target="slides/slide1868.xml"/><Relationship Id="rId1729" Type="http://schemas.openxmlformats.org/officeDocument/2006/relationships/slide" Target="slides/slide1728.xml"/><Relationship Id="rId1936" Type="http://schemas.openxmlformats.org/officeDocument/2006/relationships/slide" Target="slides/slide1935.xml"/><Relationship Id="rId5" Type="http://schemas.openxmlformats.org/officeDocument/2006/relationships/slide" Target="slides/slide4.xml"/><Relationship Id="rId889" Type="http://schemas.openxmlformats.org/officeDocument/2006/relationships/slide" Target="slides/slide888.xml"/><Relationship Id="rId749" Type="http://schemas.openxmlformats.org/officeDocument/2006/relationships/slide" Target="slides/slide748.xml"/><Relationship Id="rId1379" Type="http://schemas.openxmlformats.org/officeDocument/2006/relationships/slide" Target="slides/slide1378.xml"/><Relationship Id="rId1586" Type="http://schemas.openxmlformats.org/officeDocument/2006/relationships/slide" Target="slides/slide1585.xml"/><Relationship Id="rId609" Type="http://schemas.openxmlformats.org/officeDocument/2006/relationships/slide" Target="slides/slide608.xml"/><Relationship Id="rId956" Type="http://schemas.openxmlformats.org/officeDocument/2006/relationships/slide" Target="slides/slide955.xml"/><Relationship Id="rId1239" Type="http://schemas.openxmlformats.org/officeDocument/2006/relationships/slide" Target="slides/slide1238.xml"/><Relationship Id="rId1793" Type="http://schemas.openxmlformats.org/officeDocument/2006/relationships/slide" Target="slides/slide1792.xml"/><Relationship Id="rId85" Type="http://schemas.openxmlformats.org/officeDocument/2006/relationships/slide" Target="slides/slide84.xml"/><Relationship Id="rId816" Type="http://schemas.openxmlformats.org/officeDocument/2006/relationships/slide" Target="slides/slide815.xml"/><Relationship Id="rId1446" Type="http://schemas.openxmlformats.org/officeDocument/2006/relationships/slide" Target="slides/slide1445.xml"/><Relationship Id="rId1653" Type="http://schemas.openxmlformats.org/officeDocument/2006/relationships/slide" Target="slides/slide1652.xml"/><Relationship Id="rId1860" Type="http://schemas.openxmlformats.org/officeDocument/2006/relationships/slide" Target="slides/slide1859.xml"/><Relationship Id="rId1306" Type="http://schemas.openxmlformats.org/officeDocument/2006/relationships/slide" Target="slides/slide1305.xml"/><Relationship Id="rId1513" Type="http://schemas.openxmlformats.org/officeDocument/2006/relationships/slide" Target="slides/slide1512.xml"/><Relationship Id="rId1720" Type="http://schemas.openxmlformats.org/officeDocument/2006/relationships/slide" Target="slides/slide1719.xml"/><Relationship Id="rId12" Type="http://schemas.openxmlformats.org/officeDocument/2006/relationships/slide" Target="slides/slide11.xml"/><Relationship Id="rId399" Type="http://schemas.openxmlformats.org/officeDocument/2006/relationships/slide" Target="slides/slide398.xml"/><Relationship Id="rId2287" Type="http://schemas.openxmlformats.org/officeDocument/2006/relationships/slide" Target="slides/slide2286.xml"/><Relationship Id="rId2494" Type="http://schemas.openxmlformats.org/officeDocument/2006/relationships/slide" Target="slides/slide2493.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880" Type="http://schemas.openxmlformats.org/officeDocument/2006/relationships/slide" Target="slides/slide879.xml"/><Relationship Id="rId1096" Type="http://schemas.openxmlformats.org/officeDocument/2006/relationships/slide" Target="slides/slide1095.xml"/><Relationship Id="rId2147" Type="http://schemas.openxmlformats.org/officeDocument/2006/relationships/slide" Target="slides/slide2146.xml"/><Relationship Id="rId2354" Type="http://schemas.openxmlformats.org/officeDocument/2006/relationships/slide" Target="slides/slide2353.xml"/><Relationship Id="rId2561" Type="http://schemas.openxmlformats.org/officeDocument/2006/relationships/slide" Target="slides/slide2560.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978" Type="http://schemas.openxmlformats.org/officeDocument/2006/relationships/slide" Target="slides/slide977.xml"/><Relationship Id="rId1163" Type="http://schemas.openxmlformats.org/officeDocument/2006/relationships/slide" Target="slides/slide1162.xml"/><Relationship Id="rId1370" Type="http://schemas.openxmlformats.org/officeDocument/2006/relationships/slide" Target="slides/slide1369.xml"/><Relationship Id="rId2007" Type="http://schemas.openxmlformats.org/officeDocument/2006/relationships/slide" Target="slides/slide2006.xml"/><Relationship Id="rId2214" Type="http://schemas.openxmlformats.org/officeDocument/2006/relationships/slide" Target="slides/slide2213.xml"/><Relationship Id="rId740" Type="http://schemas.openxmlformats.org/officeDocument/2006/relationships/slide" Target="slides/slide739.xml"/><Relationship Id="rId838" Type="http://schemas.openxmlformats.org/officeDocument/2006/relationships/slide" Target="slides/slide837.xml"/><Relationship Id="rId1023" Type="http://schemas.openxmlformats.org/officeDocument/2006/relationships/slide" Target="slides/slide1022.xml"/><Relationship Id="rId1468" Type="http://schemas.openxmlformats.org/officeDocument/2006/relationships/slide" Target="slides/slide1467.xml"/><Relationship Id="rId1675" Type="http://schemas.openxmlformats.org/officeDocument/2006/relationships/slide" Target="slides/slide1674.xml"/><Relationship Id="rId1882" Type="http://schemas.openxmlformats.org/officeDocument/2006/relationships/slide" Target="slides/slide1881.xml"/><Relationship Id="rId2421" Type="http://schemas.openxmlformats.org/officeDocument/2006/relationships/slide" Target="slides/slide2420.xml"/><Relationship Id="rId2519" Type="http://schemas.openxmlformats.org/officeDocument/2006/relationships/slide" Target="slides/slide2518.xml"/><Relationship Id="rId600" Type="http://schemas.openxmlformats.org/officeDocument/2006/relationships/slide" Target="slides/slide599.xml"/><Relationship Id="rId1230" Type="http://schemas.openxmlformats.org/officeDocument/2006/relationships/slide" Target="slides/slide1229.xml"/><Relationship Id="rId1328" Type="http://schemas.openxmlformats.org/officeDocument/2006/relationships/slide" Target="slides/slide1327.xml"/><Relationship Id="rId1535" Type="http://schemas.openxmlformats.org/officeDocument/2006/relationships/slide" Target="slides/slide1534.xml"/><Relationship Id="rId905" Type="http://schemas.openxmlformats.org/officeDocument/2006/relationships/slide" Target="slides/slide904.xml"/><Relationship Id="rId1742" Type="http://schemas.openxmlformats.org/officeDocument/2006/relationships/slide" Target="slides/slide1741.xml"/><Relationship Id="rId34" Type="http://schemas.openxmlformats.org/officeDocument/2006/relationships/slide" Target="slides/slide33.xml"/><Relationship Id="rId1602" Type="http://schemas.openxmlformats.org/officeDocument/2006/relationships/slide" Target="slides/slide1601.xml"/><Relationship Id="rId183" Type="http://schemas.openxmlformats.org/officeDocument/2006/relationships/slide" Target="slides/slide182.xml"/><Relationship Id="rId390" Type="http://schemas.openxmlformats.org/officeDocument/2006/relationships/slide" Target="slides/slide389.xml"/><Relationship Id="rId1907" Type="http://schemas.openxmlformats.org/officeDocument/2006/relationships/slide" Target="slides/slide1906.xml"/><Relationship Id="rId2071" Type="http://schemas.openxmlformats.org/officeDocument/2006/relationships/slide" Target="slides/slide207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2169" Type="http://schemas.openxmlformats.org/officeDocument/2006/relationships/slide" Target="slides/slide2168.xml"/><Relationship Id="rId2376" Type="http://schemas.openxmlformats.org/officeDocument/2006/relationships/slide" Target="slides/slide2375.xml"/><Relationship Id="rId2583" Type="http://schemas.openxmlformats.org/officeDocument/2006/relationships/slide" Target="slides/slide2582.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185" Type="http://schemas.openxmlformats.org/officeDocument/2006/relationships/slide" Target="slides/slide1184.xml"/><Relationship Id="rId1392" Type="http://schemas.openxmlformats.org/officeDocument/2006/relationships/slide" Target="slides/slide1391.xml"/><Relationship Id="rId2029" Type="http://schemas.openxmlformats.org/officeDocument/2006/relationships/slide" Target="slides/slide2028.xml"/><Relationship Id="rId2236" Type="http://schemas.openxmlformats.org/officeDocument/2006/relationships/slide" Target="slides/slide2235.xml"/><Relationship Id="rId2443" Type="http://schemas.openxmlformats.org/officeDocument/2006/relationships/slide" Target="slides/slide2442.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1045" Type="http://schemas.openxmlformats.org/officeDocument/2006/relationships/slide" Target="slides/slide1044.xml"/><Relationship Id="rId1252" Type="http://schemas.openxmlformats.org/officeDocument/2006/relationships/slide" Target="slides/slide1251.xml"/><Relationship Id="rId1697" Type="http://schemas.openxmlformats.org/officeDocument/2006/relationships/slide" Target="slides/slide1696.xml"/><Relationship Id="rId2303" Type="http://schemas.openxmlformats.org/officeDocument/2006/relationships/slide" Target="slides/slide2302.xml"/><Relationship Id="rId2510" Type="http://schemas.openxmlformats.org/officeDocument/2006/relationships/slide" Target="slides/slide2509.xml"/><Relationship Id="rId927" Type="http://schemas.openxmlformats.org/officeDocument/2006/relationships/slide" Target="slides/slide926.xml"/><Relationship Id="rId1112" Type="http://schemas.openxmlformats.org/officeDocument/2006/relationships/slide" Target="slides/slide1111.xml"/><Relationship Id="rId1557" Type="http://schemas.openxmlformats.org/officeDocument/2006/relationships/slide" Target="slides/slide1556.xml"/><Relationship Id="rId1764" Type="http://schemas.openxmlformats.org/officeDocument/2006/relationships/slide" Target="slides/slide1763.xml"/><Relationship Id="rId1971" Type="http://schemas.openxmlformats.org/officeDocument/2006/relationships/slide" Target="slides/slide1970.xml"/><Relationship Id="rId56" Type="http://schemas.openxmlformats.org/officeDocument/2006/relationships/slide" Target="slides/slide55.xml"/><Relationship Id="rId1417" Type="http://schemas.openxmlformats.org/officeDocument/2006/relationships/slide" Target="slides/slide1416.xml"/><Relationship Id="rId1624" Type="http://schemas.openxmlformats.org/officeDocument/2006/relationships/slide" Target="slides/slide1623.xml"/><Relationship Id="rId1831" Type="http://schemas.openxmlformats.org/officeDocument/2006/relationships/slide" Target="slides/slide1830.xml"/><Relationship Id="rId1929" Type="http://schemas.openxmlformats.org/officeDocument/2006/relationships/slide" Target="slides/slide1928.xml"/><Relationship Id="rId2093" Type="http://schemas.openxmlformats.org/officeDocument/2006/relationships/slide" Target="slides/slide2092.xml"/><Relationship Id="rId2398" Type="http://schemas.openxmlformats.org/officeDocument/2006/relationships/slide" Target="slides/slide2397.xml"/><Relationship Id="rId272" Type="http://schemas.openxmlformats.org/officeDocument/2006/relationships/slide" Target="slides/slide271.xml"/><Relationship Id="rId577" Type="http://schemas.openxmlformats.org/officeDocument/2006/relationships/slide" Target="slides/slide576.xml"/><Relationship Id="rId2160" Type="http://schemas.openxmlformats.org/officeDocument/2006/relationships/slide" Target="slides/slide2159.xml"/><Relationship Id="rId2258" Type="http://schemas.openxmlformats.org/officeDocument/2006/relationships/slide" Target="slides/slide2257.xml"/><Relationship Id="rId132" Type="http://schemas.openxmlformats.org/officeDocument/2006/relationships/slide" Target="slides/slide131.xml"/><Relationship Id="rId784" Type="http://schemas.openxmlformats.org/officeDocument/2006/relationships/slide" Target="slides/slide783.xml"/><Relationship Id="rId991" Type="http://schemas.openxmlformats.org/officeDocument/2006/relationships/slide" Target="slides/slide990.xml"/><Relationship Id="rId1067" Type="http://schemas.openxmlformats.org/officeDocument/2006/relationships/slide" Target="slides/slide1066.xml"/><Relationship Id="rId2020" Type="http://schemas.openxmlformats.org/officeDocument/2006/relationships/slide" Target="slides/slide2019.xml"/><Relationship Id="rId2465" Type="http://schemas.openxmlformats.org/officeDocument/2006/relationships/slide" Target="slides/slide2464.xml"/><Relationship Id="rId437" Type="http://schemas.openxmlformats.org/officeDocument/2006/relationships/slide" Target="slides/slide436.xml"/><Relationship Id="rId644" Type="http://schemas.openxmlformats.org/officeDocument/2006/relationships/slide" Target="slides/slide643.xml"/><Relationship Id="rId851" Type="http://schemas.openxmlformats.org/officeDocument/2006/relationships/slide" Target="slides/slide850.xml"/><Relationship Id="rId1274" Type="http://schemas.openxmlformats.org/officeDocument/2006/relationships/slide" Target="slides/slide1273.xml"/><Relationship Id="rId1481" Type="http://schemas.openxmlformats.org/officeDocument/2006/relationships/slide" Target="slides/slide1480.xml"/><Relationship Id="rId1579" Type="http://schemas.openxmlformats.org/officeDocument/2006/relationships/slide" Target="slides/slide1578.xml"/><Relationship Id="rId2118" Type="http://schemas.openxmlformats.org/officeDocument/2006/relationships/slide" Target="slides/slide2117.xml"/><Relationship Id="rId2325" Type="http://schemas.openxmlformats.org/officeDocument/2006/relationships/slide" Target="slides/slide2324.xml"/><Relationship Id="rId2532" Type="http://schemas.openxmlformats.org/officeDocument/2006/relationships/slide" Target="slides/slide2531.xml"/><Relationship Id="rId504" Type="http://schemas.openxmlformats.org/officeDocument/2006/relationships/slide" Target="slides/slide503.xml"/><Relationship Id="rId711" Type="http://schemas.openxmlformats.org/officeDocument/2006/relationships/slide" Target="slides/slide710.xml"/><Relationship Id="rId949" Type="http://schemas.openxmlformats.org/officeDocument/2006/relationships/slide" Target="slides/slide948.xml"/><Relationship Id="rId1134" Type="http://schemas.openxmlformats.org/officeDocument/2006/relationships/slide" Target="slides/slide1133.xml"/><Relationship Id="rId1341" Type="http://schemas.openxmlformats.org/officeDocument/2006/relationships/slide" Target="slides/slide1340.xml"/><Relationship Id="rId1786" Type="http://schemas.openxmlformats.org/officeDocument/2006/relationships/slide" Target="slides/slide1785.xml"/><Relationship Id="rId1993" Type="http://schemas.openxmlformats.org/officeDocument/2006/relationships/slide" Target="slides/slide1992.xml"/><Relationship Id="rId78" Type="http://schemas.openxmlformats.org/officeDocument/2006/relationships/slide" Target="slides/slide77.xml"/><Relationship Id="rId809" Type="http://schemas.openxmlformats.org/officeDocument/2006/relationships/slide" Target="slides/slide808.xml"/><Relationship Id="rId1201" Type="http://schemas.openxmlformats.org/officeDocument/2006/relationships/slide" Target="slides/slide1200.xml"/><Relationship Id="rId1439" Type="http://schemas.openxmlformats.org/officeDocument/2006/relationships/slide" Target="slides/slide1438.xml"/><Relationship Id="rId1646" Type="http://schemas.openxmlformats.org/officeDocument/2006/relationships/slide" Target="slides/slide1645.xml"/><Relationship Id="rId1853" Type="http://schemas.openxmlformats.org/officeDocument/2006/relationships/slide" Target="slides/slide1852.xml"/><Relationship Id="rId1506" Type="http://schemas.openxmlformats.org/officeDocument/2006/relationships/slide" Target="slides/slide1505.xml"/><Relationship Id="rId1713" Type="http://schemas.openxmlformats.org/officeDocument/2006/relationships/slide" Target="slides/slide1712.xml"/><Relationship Id="rId1920" Type="http://schemas.openxmlformats.org/officeDocument/2006/relationships/slide" Target="slides/slide1919.xml"/><Relationship Id="rId294" Type="http://schemas.openxmlformats.org/officeDocument/2006/relationships/slide" Target="slides/slide293.xml"/><Relationship Id="rId2182" Type="http://schemas.openxmlformats.org/officeDocument/2006/relationships/slide" Target="slides/slide2181.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2042" Type="http://schemas.openxmlformats.org/officeDocument/2006/relationships/slide" Target="slides/slide2041.xml"/><Relationship Id="rId2487" Type="http://schemas.openxmlformats.org/officeDocument/2006/relationships/slide" Target="slides/slide2486.xml"/><Relationship Id="rId459" Type="http://schemas.openxmlformats.org/officeDocument/2006/relationships/slide" Target="slides/slide458.xml"/><Relationship Id="rId666" Type="http://schemas.openxmlformats.org/officeDocument/2006/relationships/slide" Target="slides/slide665.xml"/><Relationship Id="rId873" Type="http://schemas.openxmlformats.org/officeDocument/2006/relationships/slide" Target="slides/slide872.xml"/><Relationship Id="rId1089" Type="http://schemas.openxmlformats.org/officeDocument/2006/relationships/slide" Target="slides/slide1088.xml"/><Relationship Id="rId1296" Type="http://schemas.openxmlformats.org/officeDocument/2006/relationships/slide" Target="slides/slide1295.xml"/><Relationship Id="rId2347" Type="http://schemas.openxmlformats.org/officeDocument/2006/relationships/slide" Target="slides/slide2346.xml"/><Relationship Id="rId2554" Type="http://schemas.openxmlformats.org/officeDocument/2006/relationships/slide" Target="slides/slide2553.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1156" Type="http://schemas.openxmlformats.org/officeDocument/2006/relationships/slide" Target="slides/slide1155.xml"/><Relationship Id="rId1363" Type="http://schemas.openxmlformats.org/officeDocument/2006/relationships/slide" Target="slides/slide1362.xml"/><Relationship Id="rId2207" Type="http://schemas.openxmlformats.org/officeDocument/2006/relationships/slide" Target="slides/slide2206.xml"/><Relationship Id="rId733" Type="http://schemas.openxmlformats.org/officeDocument/2006/relationships/slide" Target="slides/slide732.xml"/><Relationship Id="rId940" Type="http://schemas.openxmlformats.org/officeDocument/2006/relationships/slide" Target="slides/slide939.xml"/><Relationship Id="rId1016" Type="http://schemas.openxmlformats.org/officeDocument/2006/relationships/slide" Target="slides/slide1015.xml"/><Relationship Id="rId1570" Type="http://schemas.openxmlformats.org/officeDocument/2006/relationships/slide" Target="slides/slide1569.xml"/><Relationship Id="rId1668" Type="http://schemas.openxmlformats.org/officeDocument/2006/relationships/slide" Target="slides/slide1667.xml"/><Relationship Id="rId1875" Type="http://schemas.openxmlformats.org/officeDocument/2006/relationships/slide" Target="slides/slide1874.xml"/><Relationship Id="rId2414" Type="http://schemas.openxmlformats.org/officeDocument/2006/relationships/slide" Target="slides/slide2413.xml"/><Relationship Id="rId800" Type="http://schemas.openxmlformats.org/officeDocument/2006/relationships/slide" Target="slides/slide799.xml"/><Relationship Id="rId1223" Type="http://schemas.openxmlformats.org/officeDocument/2006/relationships/slide" Target="slides/slide1222.xml"/><Relationship Id="rId1430" Type="http://schemas.openxmlformats.org/officeDocument/2006/relationships/slide" Target="slides/slide1429.xml"/><Relationship Id="rId1528" Type="http://schemas.openxmlformats.org/officeDocument/2006/relationships/slide" Target="slides/slide1527.xml"/><Relationship Id="rId1735" Type="http://schemas.openxmlformats.org/officeDocument/2006/relationships/slide" Target="slides/slide1734.xml"/><Relationship Id="rId1942" Type="http://schemas.openxmlformats.org/officeDocument/2006/relationships/slide" Target="slides/slide1941.xml"/><Relationship Id="rId27" Type="http://schemas.openxmlformats.org/officeDocument/2006/relationships/slide" Target="slides/slide26.xml"/><Relationship Id="rId1802" Type="http://schemas.openxmlformats.org/officeDocument/2006/relationships/slide" Target="slides/slide1801.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2064" Type="http://schemas.openxmlformats.org/officeDocument/2006/relationships/slide" Target="slides/slide2063.xml"/><Relationship Id="rId2271" Type="http://schemas.openxmlformats.org/officeDocument/2006/relationships/slide" Target="slides/slide2270.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895" Type="http://schemas.openxmlformats.org/officeDocument/2006/relationships/slide" Target="slides/slide894.xml"/><Relationship Id="rId1080" Type="http://schemas.openxmlformats.org/officeDocument/2006/relationships/slide" Target="slides/slide1079.xml"/><Relationship Id="rId2131" Type="http://schemas.openxmlformats.org/officeDocument/2006/relationships/slide" Target="slides/slide2130.xml"/><Relationship Id="rId2369" Type="http://schemas.openxmlformats.org/officeDocument/2006/relationships/slide" Target="slides/slide2368.xml"/><Relationship Id="rId2576" Type="http://schemas.openxmlformats.org/officeDocument/2006/relationships/slide" Target="slides/slide2575.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slide" Target="slides/slide754.xml"/><Relationship Id="rId962" Type="http://schemas.openxmlformats.org/officeDocument/2006/relationships/slide" Target="slides/slide961.xml"/><Relationship Id="rId1178" Type="http://schemas.openxmlformats.org/officeDocument/2006/relationships/slide" Target="slides/slide1177.xml"/><Relationship Id="rId1385" Type="http://schemas.openxmlformats.org/officeDocument/2006/relationships/slide" Target="slides/slide1384.xml"/><Relationship Id="rId1592" Type="http://schemas.openxmlformats.org/officeDocument/2006/relationships/slide" Target="slides/slide1591.xml"/><Relationship Id="rId2229" Type="http://schemas.openxmlformats.org/officeDocument/2006/relationships/slide" Target="slides/slide2228.xml"/><Relationship Id="rId2436" Type="http://schemas.openxmlformats.org/officeDocument/2006/relationships/slide" Target="slides/slide2435.xml"/><Relationship Id="rId91" Type="http://schemas.openxmlformats.org/officeDocument/2006/relationships/slide" Target="slides/slide90.xml"/><Relationship Id="rId408" Type="http://schemas.openxmlformats.org/officeDocument/2006/relationships/slide" Target="slides/slide407.xml"/><Relationship Id="rId615" Type="http://schemas.openxmlformats.org/officeDocument/2006/relationships/slide" Target="slides/slide614.xml"/><Relationship Id="rId822" Type="http://schemas.openxmlformats.org/officeDocument/2006/relationships/slide" Target="slides/slide821.xml"/><Relationship Id="rId1038" Type="http://schemas.openxmlformats.org/officeDocument/2006/relationships/slide" Target="slides/slide1037.xml"/><Relationship Id="rId1245" Type="http://schemas.openxmlformats.org/officeDocument/2006/relationships/slide" Target="slides/slide1244.xml"/><Relationship Id="rId1452" Type="http://schemas.openxmlformats.org/officeDocument/2006/relationships/slide" Target="slides/slide1451.xml"/><Relationship Id="rId1897" Type="http://schemas.openxmlformats.org/officeDocument/2006/relationships/slide" Target="slides/slide1896.xml"/><Relationship Id="rId2503" Type="http://schemas.openxmlformats.org/officeDocument/2006/relationships/slide" Target="slides/slide2502.xml"/><Relationship Id="rId1105" Type="http://schemas.openxmlformats.org/officeDocument/2006/relationships/slide" Target="slides/slide1104.xml"/><Relationship Id="rId1312" Type="http://schemas.openxmlformats.org/officeDocument/2006/relationships/slide" Target="slides/slide1311.xml"/><Relationship Id="rId1757" Type="http://schemas.openxmlformats.org/officeDocument/2006/relationships/slide" Target="slides/slide1756.xml"/><Relationship Id="rId1964" Type="http://schemas.openxmlformats.org/officeDocument/2006/relationships/slide" Target="slides/slide1963.xml"/><Relationship Id="rId49" Type="http://schemas.openxmlformats.org/officeDocument/2006/relationships/slide" Target="slides/slide48.xml"/><Relationship Id="rId1617" Type="http://schemas.openxmlformats.org/officeDocument/2006/relationships/slide" Target="slides/slide1616.xml"/><Relationship Id="rId1824" Type="http://schemas.openxmlformats.org/officeDocument/2006/relationships/slide" Target="slides/slide1823.xml"/><Relationship Id="rId198" Type="http://schemas.openxmlformats.org/officeDocument/2006/relationships/slide" Target="slides/slide197.xml"/><Relationship Id="rId2086" Type="http://schemas.openxmlformats.org/officeDocument/2006/relationships/slide" Target="slides/slide2085.xml"/><Relationship Id="rId2293" Type="http://schemas.openxmlformats.org/officeDocument/2006/relationships/slide" Target="slides/slide2292.xml"/><Relationship Id="rId2598" Type="http://schemas.openxmlformats.org/officeDocument/2006/relationships/slide" Target="slides/slide2597.xml"/><Relationship Id="rId265" Type="http://schemas.openxmlformats.org/officeDocument/2006/relationships/slide" Target="slides/slide264.xml"/><Relationship Id="rId472" Type="http://schemas.openxmlformats.org/officeDocument/2006/relationships/slide" Target="slides/slide471.xml"/><Relationship Id="rId2153" Type="http://schemas.openxmlformats.org/officeDocument/2006/relationships/slide" Target="slides/slide2152.xml"/><Relationship Id="rId2360" Type="http://schemas.openxmlformats.org/officeDocument/2006/relationships/slide" Target="slides/slide2359.xml"/><Relationship Id="rId125" Type="http://schemas.openxmlformats.org/officeDocument/2006/relationships/slide" Target="slides/slide124.xml"/><Relationship Id="rId332" Type="http://schemas.openxmlformats.org/officeDocument/2006/relationships/slide" Target="slides/slide331.xml"/><Relationship Id="rId777" Type="http://schemas.openxmlformats.org/officeDocument/2006/relationships/slide" Target="slides/slide776.xml"/><Relationship Id="rId984" Type="http://schemas.openxmlformats.org/officeDocument/2006/relationships/slide" Target="slides/slide983.xml"/><Relationship Id="rId2013" Type="http://schemas.openxmlformats.org/officeDocument/2006/relationships/slide" Target="slides/slide2012.xml"/><Relationship Id="rId2220" Type="http://schemas.openxmlformats.org/officeDocument/2006/relationships/slide" Target="slides/slide2219.xml"/><Relationship Id="rId2458" Type="http://schemas.openxmlformats.org/officeDocument/2006/relationships/slide" Target="slides/slide2457.xml"/><Relationship Id="rId637" Type="http://schemas.openxmlformats.org/officeDocument/2006/relationships/slide" Target="slides/slide636.xml"/><Relationship Id="rId844" Type="http://schemas.openxmlformats.org/officeDocument/2006/relationships/slide" Target="slides/slide843.xml"/><Relationship Id="rId1267" Type="http://schemas.openxmlformats.org/officeDocument/2006/relationships/slide" Target="slides/slide1266.xml"/><Relationship Id="rId1474" Type="http://schemas.openxmlformats.org/officeDocument/2006/relationships/slide" Target="slides/slide1473.xml"/><Relationship Id="rId1681" Type="http://schemas.openxmlformats.org/officeDocument/2006/relationships/slide" Target="slides/slide1680.xml"/><Relationship Id="rId2318" Type="http://schemas.openxmlformats.org/officeDocument/2006/relationships/slide" Target="slides/slide2317.xml"/><Relationship Id="rId2525" Type="http://schemas.openxmlformats.org/officeDocument/2006/relationships/slide" Target="slides/slide2524.xml"/><Relationship Id="rId704" Type="http://schemas.openxmlformats.org/officeDocument/2006/relationships/slide" Target="slides/slide703.xml"/><Relationship Id="rId911" Type="http://schemas.openxmlformats.org/officeDocument/2006/relationships/slide" Target="slides/slide910.xml"/><Relationship Id="rId1127" Type="http://schemas.openxmlformats.org/officeDocument/2006/relationships/slide" Target="slides/slide1126.xml"/><Relationship Id="rId1334" Type="http://schemas.openxmlformats.org/officeDocument/2006/relationships/slide" Target="slides/slide1333.xml"/><Relationship Id="rId1541" Type="http://schemas.openxmlformats.org/officeDocument/2006/relationships/slide" Target="slides/slide1540.xml"/><Relationship Id="rId1779" Type="http://schemas.openxmlformats.org/officeDocument/2006/relationships/slide" Target="slides/slide1778.xml"/><Relationship Id="rId1986" Type="http://schemas.openxmlformats.org/officeDocument/2006/relationships/slide" Target="slides/slide1985.xml"/><Relationship Id="rId40" Type="http://schemas.openxmlformats.org/officeDocument/2006/relationships/slide" Target="slides/slide39.xml"/><Relationship Id="rId1401" Type="http://schemas.openxmlformats.org/officeDocument/2006/relationships/slide" Target="slides/slide1400.xml"/><Relationship Id="rId1639" Type="http://schemas.openxmlformats.org/officeDocument/2006/relationships/slide" Target="slides/slide1638.xml"/><Relationship Id="rId1846" Type="http://schemas.openxmlformats.org/officeDocument/2006/relationships/slide" Target="slides/slide1845.xml"/><Relationship Id="rId1706" Type="http://schemas.openxmlformats.org/officeDocument/2006/relationships/slide" Target="slides/slide1705.xml"/><Relationship Id="rId1913" Type="http://schemas.openxmlformats.org/officeDocument/2006/relationships/slide" Target="slides/slide1912.xml"/><Relationship Id="rId287" Type="http://schemas.openxmlformats.org/officeDocument/2006/relationships/slide" Target="slides/slide286.xml"/><Relationship Id="rId494" Type="http://schemas.openxmlformats.org/officeDocument/2006/relationships/slide" Target="slides/slide493.xml"/><Relationship Id="rId2175" Type="http://schemas.openxmlformats.org/officeDocument/2006/relationships/slide" Target="slides/slide2174.xml"/><Relationship Id="rId2382" Type="http://schemas.openxmlformats.org/officeDocument/2006/relationships/slide" Target="slides/slide2381.xml"/><Relationship Id="rId147" Type="http://schemas.openxmlformats.org/officeDocument/2006/relationships/slide" Target="slides/slide146.xml"/><Relationship Id="rId354" Type="http://schemas.openxmlformats.org/officeDocument/2006/relationships/slide" Target="slides/slide353.xml"/><Relationship Id="rId799" Type="http://schemas.openxmlformats.org/officeDocument/2006/relationships/slide" Target="slides/slide798.xml"/><Relationship Id="rId1191" Type="http://schemas.openxmlformats.org/officeDocument/2006/relationships/slide" Target="slides/slide1190.xml"/><Relationship Id="rId2035" Type="http://schemas.openxmlformats.org/officeDocument/2006/relationships/slide" Target="slides/slide2034.xml"/><Relationship Id="rId561" Type="http://schemas.openxmlformats.org/officeDocument/2006/relationships/slide" Target="slides/slide560.xml"/><Relationship Id="rId659" Type="http://schemas.openxmlformats.org/officeDocument/2006/relationships/slide" Target="slides/slide658.xml"/><Relationship Id="rId866" Type="http://schemas.openxmlformats.org/officeDocument/2006/relationships/slide" Target="slides/slide865.xml"/><Relationship Id="rId1289" Type="http://schemas.openxmlformats.org/officeDocument/2006/relationships/slide" Target="slides/slide1288.xml"/><Relationship Id="rId1496" Type="http://schemas.openxmlformats.org/officeDocument/2006/relationships/slide" Target="slides/slide1495.xml"/><Relationship Id="rId2242" Type="http://schemas.openxmlformats.org/officeDocument/2006/relationships/slide" Target="slides/slide2241.xml"/><Relationship Id="rId2547" Type="http://schemas.openxmlformats.org/officeDocument/2006/relationships/slide" Target="slides/slide2546.xml"/><Relationship Id="rId214" Type="http://schemas.openxmlformats.org/officeDocument/2006/relationships/slide" Target="slides/slide213.xml"/><Relationship Id="rId421" Type="http://schemas.openxmlformats.org/officeDocument/2006/relationships/slide" Target="slides/slide420.xml"/><Relationship Id="rId519" Type="http://schemas.openxmlformats.org/officeDocument/2006/relationships/slide" Target="slides/slide518.xml"/><Relationship Id="rId1051" Type="http://schemas.openxmlformats.org/officeDocument/2006/relationships/slide" Target="slides/slide1050.xml"/><Relationship Id="rId1149" Type="http://schemas.openxmlformats.org/officeDocument/2006/relationships/slide" Target="slides/slide1148.xml"/><Relationship Id="rId1356" Type="http://schemas.openxmlformats.org/officeDocument/2006/relationships/slide" Target="slides/slide1355.xml"/><Relationship Id="rId2102" Type="http://schemas.openxmlformats.org/officeDocument/2006/relationships/slide" Target="slides/slide2101.xml"/><Relationship Id="rId726" Type="http://schemas.openxmlformats.org/officeDocument/2006/relationships/slide" Target="slides/slide725.xml"/><Relationship Id="rId933" Type="http://schemas.openxmlformats.org/officeDocument/2006/relationships/slide" Target="slides/slide932.xml"/><Relationship Id="rId1009" Type="http://schemas.openxmlformats.org/officeDocument/2006/relationships/slide" Target="slides/slide1008.xml"/><Relationship Id="rId1563" Type="http://schemas.openxmlformats.org/officeDocument/2006/relationships/slide" Target="slides/slide1562.xml"/><Relationship Id="rId1770" Type="http://schemas.openxmlformats.org/officeDocument/2006/relationships/slide" Target="slides/slide1769.xml"/><Relationship Id="rId1868" Type="http://schemas.openxmlformats.org/officeDocument/2006/relationships/slide" Target="slides/slide1867.xml"/><Relationship Id="rId2407" Type="http://schemas.openxmlformats.org/officeDocument/2006/relationships/slide" Target="slides/slide2406.xml"/><Relationship Id="rId62" Type="http://schemas.openxmlformats.org/officeDocument/2006/relationships/slide" Target="slides/slide61.xml"/><Relationship Id="rId1216" Type="http://schemas.openxmlformats.org/officeDocument/2006/relationships/slide" Target="slides/slide1215.xml"/><Relationship Id="rId1423" Type="http://schemas.openxmlformats.org/officeDocument/2006/relationships/slide" Target="slides/slide1422.xml"/><Relationship Id="rId1630" Type="http://schemas.openxmlformats.org/officeDocument/2006/relationships/slide" Target="slides/slide1629.xml"/><Relationship Id="rId1728" Type="http://schemas.openxmlformats.org/officeDocument/2006/relationships/slide" Target="slides/slide1727.xml"/><Relationship Id="rId1935" Type="http://schemas.openxmlformats.org/officeDocument/2006/relationships/slide" Target="slides/slide1934.xml"/><Relationship Id="rId2197" Type="http://schemas.openxmlformats.org/officeDocument/2006/relationships/slide" Target="slides/slide2196.xml"/><Relationship Id="rId169" Type="http://schemas.openxmlformats.org/officeDocument/2006/relationships/slide" Target="slides/slide168.xml"/><Relationship Id="rId376" Type="http://schemas.openxmlformats.org/officeDocument/2006/relationships/slide" Target="slides/slide375.xml"/><Relationship Id="rId583" Type="http://schemas.openxmlformats.org/officeDocument/2006/relationships/slide" Target="slides/slide582.xml"/><Relationship Id="rId790" Type="http://schemas.openxmlformats.org/officeDocument/2006/relationships/slide" Target="slides/slide789.xml"/><Relationship Id="rId2057" Type="http://schemas.openxmlformats.org/officeDocument/2006/relationships/slide" Target="slides/slide2056.xml"/><Relationship Id="rId2264" Type="http://schemas.openxmlformats.org/officeDocument/2006/relationships/slide" Target="slides/slide2263.xml"/><Relationship Id="rId2471" Type="http://schemas.openxmlformats.org/officeDocument/2006/relationships/slide" Target="slides/slide2470.xml"/><Relationship Id="rId4" Type="http://schemas.openxmlformats.org/officeDocument/2006/relationships/slide" Target="slides/slide3.xml"/><Relationship Id="rId236" Type="http://schemas.openxmlformats.org/officeDocument/2006/relationships/slide" Target="slides/slide235.xml"/><Relationship Id="rId443" Type="http://schemas.openxmlformats.org/officeDocument/2006/relationships/slide" Target="slides/slide442.xml"/><Relationship Id="rId650" Type="http://schemas.openxmlformats.org/officeDocument/2006/relationships/slide" Target="slides/slide649.xml"/><Relationship Id="rId888" Type="http://schemas.openxmlformats.org/officeDocument/2006/relationships/slide" Target="slides/slide887.xml"/><Relationship Id="rId1073" Type="http://schemas.openxmlformats.org/officeDocument/2006/relationships/slide" Target="slides/slide1072.xml"/><Relationship Id="rId1280" Type="http://schemas.openxmlformats.org/officeDocument/2006/relationships/slide" Target="slides/slide1279.xml"/><Relationship Id="rId2124" Type="http://schemas.openxmlformats.org/officeDocument/2006/relationships/slide" Target="slides/slide2123.xml"/><Relationship Id="rId2331" Type="http://schemas.openxmlformats.org/officeDocument/2006/relationships/slide" Target="slides/slide2330.xml"/><Relationship Id="rId2569" Type="http://schemas.openxmlformats.org/officeDocument/2006/relationships/slide" Target="slides/slide2568.xml"/><Relationship Id="rId303" Type="http://schemas.openxmlformats.org/officeDocument/2006/relationships/slide" Target="slides/slide302.xml"/><Relationship Id="rId748" Type="http://schemas.openxmlformats.org/officeDocument/2006/relationships/slide" Target="slides/slide747.xml"/><Relationship Id="rId955" Type="http://schemas.openxmlformats.org/officeDocument/2006/relationships/slide" Target="slides/slide954.xml"/><Relationship Id="rId1140" Type="http://schemas.openxmlformats.org/officeDocument/2006/relationships/slide" Target="slides/slide1139.xml"/><Relationship Id="rId1378" Type="http://schemas.openxmlformats.org/officeDocument/2006/relationships/slide" Target="slides/slide1377.xml"/><Relationship Id="rId1585" Type="http://schemas.openxmlformats.org/officeDocument/2006/relationships/slide" Target="slides/slide1584.xml"/><Relationship Id="rId1792" Type="http://schemas.openxmlformats.org/officeDocument/2006/relationships/slide" Target="slides/slide1791.xml"/><Relationship Id="rId2429" Type="http://schemas.openxmlformats.org/officeDocument/2006/relationships/slide" Target="slides/slide2428.xml"/><Relationship Id="rId84" Type="http://schemas.openxmlformats.org/officeDocument/2006/relationships/slide" Target="slides/slide83.xml"/><Relationship Id="rId510" Type="http://schemas.openxmlformats.org/officeDocument/2006/relationships/slide" Target="slides/slide509.xml"/><Relationship Id="rId608" Type="http://schemas.openxmlformats.org/officeDocument/2006/relationships/slide" Target="slides/slide607.xml"/><Relationship Id="rId815" Type="http://schemas.openxmlformats.org/officeDocument/2006/relationships/slide" Target="slides/slide814.xml"/><Relationship Id="rId1238" Type="http://schemas.openxmlformats.org/officeDocument/2006/relationships/slide" Target="slides/slide1237.xml"/><Relationship Id="rId1445" Type="http://schemas.openxmlformats.org/officeDocument/2006/relationships/slide" Target="slides/slide1444.xml"/><Relationship Id="rId1652" Type="http://schemas.openxmlformats.org/officeDocument/2006/relationships/slide" Target="slides/slide1651.xml"/><Relationship Id="rId1000" Type="http://schemas.openxmlformats.org/officeDocument/2006/relationships/slide" Target="slides/slide999.xml"/><Relationship Id="rId1305" Type="http://schemas.openxmlformats.org/officeDocument/2006/relationships/slide" Target="slides/slide1304.xml"/><Relationship Id="rId1957" Type="http://schemas.openxmlformats.org/officeDocument/2006/relationships/slide" Target="slides/slide1956.xml"/><Relationship Id="rId1512" Type="http://schemas.openxmlformats.org/officeDocument/2006/relationships/slide" Target="slides/slide1511.xml"/><Relationship Id="rId1817" Type="http://schemas.openxmlformats.org/officeDocument/2006/relationships/slide" Target="slides/slide1816.xml"/><Relationship Id="rId11" Type="http://schemas.openxmlformats.org/officeDocument/2006/relationships/slide" Target="slides/slide10.xml"/><Relationship Id="rId398" Type="http://schemas.openxmlformats.org/officeDocument/2006/relationships/slide" Target="slides/slide397.xml"/><Relationship Id="rId2079" Type="http://schemas.openxmlformats.org/officeDocument/2006/relationships/slide" Target="slides/slide2078.xml"/><Relationship Id="rId160" Type="http://schemas.openxmlformats.org/officeDocument/2006/relationships/slide" Target="slides/slide159.xml"/><Relationship Id="rId2286" Type="http://schemas.openxmlformats.org/officeDocument/2006/relationships/slide" Target="slides/slide2285.xml"/><Relationship Id="rId2493" Type="http://schemas.openxmlformats.org/officeDocument/2006/relationships/slide" Target="slides/slide2492.xml"/><Relationship Id="rId258" Type="http://schemas.openxmlformats.org/officeDocument/2006/relationships/slide" Target="slides/slide257.xml"/><Relationship Id="rId465" Type="http://schemas.openxmlformats.org/officeDocument/2006/relationships/slide" Target="slides/slide464.xml"/><Relationship Id="rId672" Type="http://schemas.openxmlformats.org/officeDocument/2006/relationships/slide" Target="slides/slide671.xml"/><Relationship Id="rId1095" Type="http://schemas.openxmlformats.org/officeDocument/2006/relationships/slide" Target="slides/slide1094.xml"/><Relationship Id="rId2146" Type="http://schemas.openxmlformats.org/officeDocument/2006/relationships/slide" Target="slides/slide2145.xml"/><Relationship Id="rId2353" Type="http://schemas.openxmlformats.org/officeDocument/2006/relationships/slide" Target="slides/slide2352.xml"/><Relationship Id="rId2560" Type="http://schemas.openxmlformats.org/officeDocument/2006/relationships/slide" Target="slides/slide2559.xml"/><Relationship Id="rId118" Type="http://schemas.openxmlformats.org/officeDocument/2006/relationships/slide" Target="slides/slide117.xml"/><Relationship Id="rId325" Type="http://schemas.openxmlformats.org/officeDocument/2006/relationships/slide" Target="slides/slide324.xml"/><Relationship Id="rId532" Type="http://schemas.openxmlformats.org/officeDocument/2006/relationships/slide" Target="slides/slide531.xml"/><Relationship Id="rId977" Type="http://schemas.openxmlformats.org/officeDocument/2006/relationships/slide" Target="slides/slide976.xml"/><Relationship Id="rId1162" Type="http://schemas.openxmlformats.org/officeDocument/2006/relationships/slide" Target="slides/slide1161.xml"/><Relationship Id="rId2006" Type="http://schemas.openxmlformats.org/officeDocument/2006/relationships/slide" Target="slides/slide2005.xml"/><Relationship Id="rId2213" Type="http://schemas.openxmlformats.org/officeDocument/2006/relationships/slide" Target="slides/slide2212.xml"/><Relationship Id="rId2420" Type="http://schemas.openxmlformats.org/officeDocument/2006/relationships/slide" Target="slides/slide2419.xml"/><Relationship Id="rId837" Type="http://schemas.openxmlformats.org/officeDocument/2006/relationships/slide" Target="slides/slide836.xml"/><Relationship Id="rId1022" Type="http://schemas.openxmlformats.org/officeDocument/2006/relationships/slide" Target="slides/slide1021.xml"/><Relationship Id="rId1467" Type="http://schemas.openxmlformats.org/officeDocument/2006/relationships/slide" Target="slides/slide1466.xml"/><Relationship Id="rId1674" Type="http://schemas.openxmlformats.org/officeDocument/2006/relationships/slide" Target="slides/slide1673.xml"/><Relationship Id="rId1881" Type="http://schemas.openxmlformats.org/officeDocument/2006/relationships/slide" Target="slides/slide1880.xml"/><Relationship Id="rId2518" Type="http://schemas.openxmlformats.org/officeDocument/2006/relationships/slide" Target="slides/slide2517.xml"/><Relationship Id="rId904" Type="http://schemas.openxmlformats.org/officeDocument/2006/relationships/slide" Target="slides/slide903.xml"/><Relationship Id="rId1327" Type="http://schemas.openxmlformats.org/officeDocument/2006/relationships/slide" Target="slides/slide1326.xml"/><Relationship Id="rId1534" Type="http://schemas.openxmlformats.org/officeDocument/2006/relationships/slide" Target="slides/slide1533.xml"/><Relationship Id="rId1741" Type="http://schemas.openxmlformats.org/officeDocument/2006/relationships/slide" Target="slides/slide1740.xml"/><Relationship Id="rId1979" Type="http://schemas.openxmlformats.org/officeDocument/2006/relationships/slide" Target="slides/slide1978.xml"/><Relationship Id="rId33" Type="http://schemas.openxmlformats.org/officeDocument/2006/relationships/slide" Target="slides/slide32.xml"/><Relationship Id="rId1601" Type="http://schemas.openxmlformats.org/officeDocument/2006/relationships/slide" Target="slides/slide1600.xml"/><Relationship Id="rId1839" Type="http://schemas.openxmlformats.org/officeDocument/2006/relationships/slide" Target="slides/slide1838.xml"/><Relationship Id="rId182" Type="http://schemas.openxmlformats.org/officeDocument/2006/relationships/slide" Target="slides/slide181.xml"/><Relationship Id="rId1906" Type="http://schemas.openxmlformats.org/officeDocument/2006/relationships/slide" Target="slides/slide1905.xml"/><Relationship Id="rId487" Type="http://schemas.openxmlformats.org/officeDocument/2006/relationships/slide" Target="slides/slide486.xml"/><Relationship Id="rId694" Type="http://schemas.openxmlformats.org/officeDocument/2006/relationships/slide" Target="slides/slide693.xml"/><Relationship Id="rId2070" Type="http://schemas.openxmlformats.org/officeDocument/2006/relationships/slide" Target="slides/slide2069.xml"/><Relationship Id="rId2168" Type="http://schemas.openxmlformats.org/officeDocument/2006/relationships/slide" Target="slides/slide2167.xml"/><Relationship Id="rId2375" Type="http://schemas.openxmlformats.org/officeDocument/2006/relationships/slide" Target="slides/slide2374.xml"/><Relationship Id="rId347" Type="http://schemas.openxmlformats.org/officeDocument/2006/relationships/slide" Target="slides/slide346.xml"/><Relationship Id="rId999" Type="http://schemas.openxmlformats.org/officeDocument/2006/relationships/slide" Target="slides/slide998.xml"/><Relationship Id="rId1184" Type="http://schemas.openxmlformats.org/officeDocument/2006/relationships/slide" Target="slides/slide1183.xml"/><Relationship Id="rId2028" Type="http://schemas.openxmlformats.org/officeDocument/2006/relationships/slide" Target="slides/slide2027.xml"/><Relationship Id="rId2582" Type="http://schemas.openxmlformats.org/officeDocument/2006/relationships/slide" Target="slides/slide2581.xml"/><Relationship Id="rId554" Type="http://schemas.openxmlformats.org/officeDocument/2006/relationships/slide" Target="slides/slide553.xml"/><Relationship Id="rId761" Type="http://schemas.openxmlformats.org/officeDocument/2006/relationships/slide" Target="slides/slide760.xml"/><Relationship Id="rId859" Type="http://schemas.openxmlformats.org/officeDocument/2006/relationships/slide" Target="slides/slide858.xml"/><Relationship Id="rId1391" Type="http://schemas.openxmlformats.org/officeDocument/2006/relationships/slide" Target="slides/slide1390.xml"/><Relationship Id="rId1489" Type="http://schemas.openxmlformats.org/officeDocument/2006/relationships/slide" Target="slides/slide1488.xml"/><Relationship Id="rId1696" Type="http://schemas.openxmlformats.org/officeDocument/2006/relationships/slide" Target="slides/slide1695.xml"/><Relationship Id="rId2235" Type="http://schemas.openxmlformats.org/officeDocument/2006/relationships/slide" Target="slides/slide2234.xml"/><Relationship Id="rId2442" Type="http://schemas.openxmlformats.org/officeDocument/2006/relationships/slide" Target="slides/slide2441.xml"/><Relationship Id="rId207" Type="http://schemas.openxmlformats.org/officeDocument/2006/relationships/slide" Target="slides/slide206.xml"/><Relationship Id="rId414" Type="http://schemas.openxmlformats.org/officeDocument/2006/relationships/slide" Target="slides/slide413.xml"/><Relationship Id="rId621" Type="http://schemas.openxmlformats.org/officeDocument/2006/relationships/slide" Target="slides/slide620.xml"/><Relationship Id="rId1044" Type="http://schemas.openxmlformats.org/officeDocument/2006/relationships/slide" Target="slides/slide1043.xml"/><Relationship Id="rId1251" Type="http://schemas.openxmlformats.org/officeDocument/2006/relationships/slide" Target="slides/slide1250.xml"/><Relationship Id="rId1349" Type="http://schemas.openxmlformats.org/officeDocument/2006/relationships/slide" Target="slides/slide1348.xml"/><Relationship Id="rId2302" Type="http://schemas.openxmlformats.org/officeDocument/2006/relationships/slide" Target="slides/slide2301.xml"/><Relationship Id="rId719" Type="http://schemas.openxmlformats.org/officeDocument/2006/relationships/slide" Target="slides/slide718.xml"/><Relationship Id="rId926" Type="http://schemas.openxmlformats.org/officeDocument/2006/relationships/slide" Target="slides/slide925.xml"/><Relationship Id="rId1111" Type="http://schemas.openxmlformats.org/officeDocument/2006/relationships/slide" Target="slides/slide1110.xml"/><Relationship Id="rId1556" Type="http://schemas.openxmlformats.org/officeDocument/2006/relationships/slide" Target="slides/slide1555.xml"/><Relationship Id="rId1763" Type="http://schemas.openxmlformats.org/officeDocument/2006/relationships/slide" Target="slides/slide1762.xml"/><Relationship Id="rId1970" Type="http://schemas.openxmlformats.org/officeDocument/2006/relationships/slide" Target="slides/slide1969.xml"/><Relationship Id="rId55" Type="http://schemas.openxmlformats.org/officeDocument/2006/relationships/slide" Target="slides/slide54.xml"/><Relationship Id="rId1209" Type="http://schemas.openxmlformats.org/officeDocument/2006/relationships/slide" Target="slides/slide1208.xml"/><Relationship Id="rId1416" Type="http://schemas.openxmlformats.org/officeDocument/2006/relationships/slide" Target="slides/slide1415.xml"/><Relationship Id="rId1623" Type="http://schemas.openxmlformats.org/officeDocument/2006/relationships/slide" Target="slides/slide1622.xml"/><Relationship Id="rId1830" Type="http://schemas.openxmlformats.org/officeDocument/2006/relationships/slide" Target="slides/slide1829.xml"/><Relationship Id="rId1928" Type="http://schemas.openxmlformats.org/officeDocument/2006/relationships/slide" Target="slides/slide1927.xml"/><Relationship Id="rId2092" Type="http://schemas.openxmlformats.org/officeDocument/2006/relationships/slide" Target="slides/slide2091.xml"/><Relationship Id="rId271" Type="http://schemas.openxmlformats.org/officeDocument/2006/relationships/slide" Target="slides/slide270.xml"/><Relationship Id="rId2397" Type="http://schemas.openxmlformats.org/officeDocument/2006/relationships/slide" Target="slides/slide2396.xml"/><Relationship Id="rId131" Type="http://schemas.openxmlformats.org/officeDocument/2006/relationships/slide" Target="slides/slide130.xml"/><Relationship Id="rId369" Type="http://schemas.openxmlformats.org/officeDocument/2006/relationships/slide" Target="slides/slide368.xml"/><Relationship Id="rId576" Type="http://schemas.openxmlformats.org/officeDocument/2006/relationships/slide" Target="slides/slide575.xml"/><Relationship Id="rId783" Type="http://schemas.openxmlformats.org/officeDocument/2006/relationships/slide" Target="slides/slide782.xml"/><Relationship Id="rId990" Type="http://schemas.openxmlformats.org/officeDocument/2006/relationships/slide" Target="slides/slide989.xml"/><Relationship Id="rId2257" Type="http://schemas.openxmlformats.org/officeDocument/2006/relationships/slide" Target="slides/slide2256.xml"/><Relationship Id="rId2464" Type="http://schemas.openxmlformats.org/officeDocument/2006/relationships/slide" Target="slides/slide2463.xml"/><Relationship Id="rId229" Type="http://schemas.openxmlformats.org/officeDocument/2006/relationships/slide" Target="slides/slide228.xml"/><Relationship Id="rId436" Type="http://schemas.openxmlformats.org/officeDocument/2006/relationships/slide" Target="slides/slide435.xml"/><Relationship Id="rId643" Type="http://schemas.openxmlformats.org/officeDocument/2006/relationships/slide" Target="slides/slide642.xml"/><Relationship Id="rId1066" Type="http://schemas.openxmlformats.org/officeDocument/2006/relationships/slide" Target="slides/slide1065.xml"/><Relationship Id="rId1273" Type="http://schemas.openxmlformats.org/officeDocument/2006/relationships/slide" Target="slides/slide1272.xml"/><Relationship Id="rId1480" Type="http://schemas.openxmlformats.org/officeDocument/2006/relationships/slide" Target="slides/slide1479.xml"/><Relationship Id="rId2117" Type="http://schemas.openxmlformats.org/officeDocument/2006/relationships/slide" Target="slides/slide2116.xml"/><Relationship Id="rId2324" Type="http://schemas.openxmlformats.org/officeDocument/2006/relationships/slide" Target="slides/slide2323.xml"/><Relationship Id="rId850" Type="http://schemas.openxmlformats.org/officeDocument/2006/relationships/slide" Target="slides/slide849.xml"/><Relationship Id="rId948" Type="http://schemas.openxmlformats.org/officeDocument/2006/relationships/slide" Target="slides/slide947.xml"/><Relationship Id="rId1133" Type="http://schemas.openxmlformats.org/officeDocument/2006/relationships/slide" Target="slides/slide1132.xml"/><Relationship Id="rId1578" Type="http://schemas.openxmlformats.org/officeDocument/2006/relationships/slide" Target="slides/slide1577.xml"/><Relationship Id="rId1785" Type="http://schemas.openxmlformats.org/officeDocument/2006/relationships/slide" Target="slides/slide1784.xml"/><Relationship Id="rId1992" Type="http://schemas.openxmlformats.org/officeDocument/2006/relationships/slide" Target="slides/slide1991.xml"/><Relationship Id="rId2531" Type="http://schemas.openxmlformats.org/officeDocument/2006/relationships/slide" Target="slides/slide2530.xml"/><Relationship Id="rId77" Type="http://schemas.openxmlformats.org/officeDocument/2006/relationships/slide" Target="slides/slide76.xml"/><Relationship Id="rId503" Type="http://schemas.openxmlformats.org/officeDocument/2006/relationships/slide" Target="slides/slide502.xml"/><Relationship Id="rId710" Type="http://schemas.openxmlformats.org/officeDocument/2006/relationships/slide" Target="slides/slide709.xml"/><Relationship Id="rId808" Type="http://schemas.openxmlformats.org/officeDocument/2006/relationships/slide" Target="slides/slide807.xml"/><Relationship Id="rId1340" Type="http://schemas.openxmlformats.org/officeDocument/2006/relationships/slide" Target="slides/slide1339.xml"/><Relationship Id="rId1438" Type="http://schemas.openxmlformats.org/officeDocument/2006/relationships/slide" Target="slides/slide1437.xml"/><Relationship Id="rId1645" Type="http://schemas.openxmlformats.org/officeDocument/2006/relationships/slide" Target="slides/slide1644.xml"/><Relationship Id="rId1200" Type="http://schemas.openxmlformats.org/officeDocument/2006/relationships/slide" Target="slides/slide1199.xml"/><Relationship Id="rId1852" Type="http://schemas.openxmlformats.org/officeDocument/2006/relationships/slide" Target="slides/slide1851.xml"/><Relationship Id="rId1505" Type="http://schemas.openxmlformats.org/officeDocument/2006/relationships/slide" Target="slides/slide1504.xml"/><Relationship Id="rId1712" Type="http://schemas.openxmlformats.org/officeDocument/2006/relationships/slide" Target="slides/slide1711.xml"/><Relationship Id="rId293" Type="http://schemas.openxmlformats.org/officeDocument/2006/relationships/slide" Target="slides/slide292.xml"/><Relationship Id="rId2181" Type="http://schemas.openxmlformats.org/officeDocument/2006/relationships/slide" Target="slides/slide2180.xml"/><Relationship Id="rId153" Type="http://schemas.openxmlformats.org/officeDocument/2006/relationships/slide" Target="slides/slide152.xml"/><Relationship Id="rId360" Type="http://schemas.openxmlformats.org/officeDocument/2006/relationships/slide" Target="slides/slide359.xml"/><Relationship Id="rId598" Type="http://schemas.openxmlformats.org/officeDocument/2006/relationships/slide" Target="slides/slide597.xml"/><Relationship Id="rId2041" Type="http://schemas.openxmlformats.org/officeDocument/2006/relationships/slide" Target="slides/slide2040.xml"/><Relationship Id="rId2279" Type="http://schemas.openxmlformats.org/officeDocument/2006/relationships/slide" Target="slides/slide2278.xml"/><Relationship Id="rId2486" Type="http://schemas.openxmlformats.org/officeDocument/2006/relationships/slide" Target="slides/slide2485.xml"/><Relationship Id="rId220" Type="http://schemas.openxmlformats.org/officeDocument/2006/relationships/slide" Target="slides/slide219.xml"/><Relationship Id="rId458" Type="http://schemas.openxmlformats.org/officeDocument/2006/relationships/slide" Target="slides/slide457.xml"/><Relationship Id="rId665" Type="http://schemas.openxmlformats.org/officeDocument/2006/relationships/slide" Target="slides/slide664.xml"/><Relationship Id="rId872" Type="http://schemas.openxmlformats.org/officeDocument/2006/relationships/slide" Target="slides/slide871.xml"/><Relationship Id="rId1088" Type="http://schemas.openxmlformats.org/officeDocument/2006/relationships/slide" Target="slides/slide1087.xml"/><Relationship Id="rId1295" Type="http://schemas.openxmlformats.org/officeDocument/2006/relationships/slide" Target="slides/slide1294.xml"/><Relationship Id="rId2139" Type="http://schemas.openxmlformats.org/officeDocument/2006/relationships/slide" Target="slides/slide2138.xml"/><Relationship Id="rId2346" Type="http://schemas.openxmlformats.org/officeDocument/2006/relationships/slide" Target="slides/slide2345.xml"/><Relationship Id="rId2553" Type="http://schemas.openxmlformats.org/officeDocument/2006/relationships/slide" Target="slides/slide2552.xml"/><Relationship Id="rId318" Type="http://schemas.openxmlformats.org/officeDocument/2006/relationships/slide" Target="slides/slide317.xml"/><Relationship Id="rId525" Type="http://schemas.openxmlformats.org/officeDocument/2006/relationships/slide" Target="slides/slide524.xml"/><Relationship Id="rId732" Type="http://schemas.openxmlformats.org/officeDocument/2006/relationships/slide" Target="slides/slide731.xml"/><Relationship Id="rId1155" Type="http://schemas.openxmlformats.org/officeDocument/2006/relationships/slide" Target="slides/slide1154.xml"/><Relationship Id="rId1362" Type="http://schemas.openxmlformats.org/officeDocument/2006/relationships/slide" Target="slides/slide1361.xml"/><Relationship Id="rId2206" Type="http://schemas.openxmlformats.org/officeDocument/2006/relationships/slide" Target="slides/slide2205.xml"/><Relationship Id="rId2413" Type="http://schemas.openxmlformats.org/officeDocument/2006/relationships/slide" Target="slides/slide2412.xml"/><Relationship Id="rId99" Type="http://schemas.openxmlformats.org/officeDocument/2006/relationships/slide" Target="slides/slide98.xml"/><Relationship Id="rId1015" Type="http://schemas.openxmlformats.org/officeDocument/2006/relationships/slide" Target="slides/slide1014.xml"/><Relationship Id="rId1222" Type="http://schemas.openxmlformats.org/officeDocument/2006/relationships/slide" Target="slides/slide1221.xml"/><Relationship Id="rId1667" Type="http://schemas.openxmlformats.org/officeDocument/2006/relationships/slide" Target="slides/slide1666.xml"/><Relationship Id="rId1874" Type="http://schemas.openxmlformats.org/officeDocument/2006/relationships/slide" Target="slides/slide1873.xml"/><Relationship Id="rId1527" Type="http://schemas.openxmlformats.org/officeDocument/2006/relationships/slide" Target="slides/slide1526.xml"/><Relationship Id="rId1734" Type="http://schemas.openxmlformats.org/officeDocument/2006/relationships/slide" Target="slides/slide1733.xml"/><Relationship Id="rId1941" Type="http://schemas.openxmlformats.org/officeDocument/2006/relationships/slide" Target="slides/slide1940.xml"/><Relationship Id="rId26" Type="http://schemas.openxmlformats.org/officeDocument/2006/relationships/slide" Target="slides/slide25.xml"/><Relationship Id="rId175" Type="http://schemas.openxmlformats.org/officeDocument/2006/relationships/slide" Target="slides/slide174.xml"/><Relationship Id="rId1801" Type="http://schemas.openxmlformats.org/officeDocument/2006/relationships/slide" Target="slides/slide1800.xml"/><Relationship Id="rId382" Type="http://schemas.openxmlformats.org/officeDocument/2006/relationships/slide" Target="slides/slide381.xml"/><Relationship Id="rId687" Type="http://schemas.openxmlformats.org/officeDocument/2006/relationships/slide" Target="slides/slide686.xml"/><Relationship Id="rId2063" Type="http://schemas.openxmlformats.org/officeDocument/2006/relationships/slide" Target="slides/slide2062.xml"/><Relationship Id="rId2270" Type="http://schemas.openxmlformats.org/officeDocument/2006/relationships/slide" Target="slides/slide2269.xml"/><Relationship Id="rId2368" Type="http://schemas.openxmlformats.org/officeDocument/2006/relationships/slide" Target="slides/slide2367.xml"/><Relationship Id="rId242" Type="http://schemas.openxmlformats.org/officeDocument/2006/relationships/slide" Target="slides/slide241.xml"/><Relationship Id="rId894" Type="http://schemas.openxmlformats.org/officeDocument/2006/relationships/slide" Target="slides/slide893.xml"/><Relationship Id="rId1177" Type="http://schemas.openxmlformats.org/officeDocument/2006/relationships/slide" Target="slides/slide1176.xml"/><Relationship Id="rId2130" Type="http://schemas.openxmlformats.org/officeDocument/2006/relationships/slide" Target="slides/slide2129.xml"/><Relationship Id="rId2575" Type="http://schemas.openxmlformats.org/officeDocument/2006/relationships/slide" Target="slides/slide2574.xml"/><Relationship Id="rId102" Type="http://schemas.openxmlformats.org/officeDocument/2006/relationships/slide" Target="slides/slide101.xml"/><Relationship Id="rId547" Type="http://schemas.openxmlformats.org/officeDocument/2006/relationships/slide" Target="slides/slide546.xml"/><Relationship Id="rId754" Type="http://schemas.openxmlformats.org/officeDocument/2006/relationships/slide" Target="slides/slide753.xml"/><Relationship Id="rId961" Type="http://schemas.openxmlformats.org/officeDocument/2006/relationships/slide" Target="slides/slide960.xml"/><Relationship Id="rId1384" Type="http://schemas.openxmlformats.org/officeDocument/2006/relationships/slide" Target="slides/slide1383.xml"/><Relationship Id="rId1591" Type="http://schemas.openxmlformats.org/officeDocument/2006/relationships/slide" Target="slides/slide1590.xml"/><Relationship Id="rId1689" Type="http://schemas.openxmlformats.org/officeDocument/2006/relationships/slide" Target="slides/slide1688.xml"/><Relationship Id="rId2228" Type="http://schemas.openxmlformats.org/officeDocument/2006/relationships/slide" Target="slides/slide2227.xml"/><Relationship Id="rId2435" Type="http://schemas.openxmlformats.org/officeDocument/2006/relationships/slide" Target="slides/slide2434.xml"/><Relationship Id="rId90" Type="http://schemas.openxmlformats.org/officeDocument/2006/relationships/slide" Target="slides/slide89.xml"/><Relationship Id="rId407" Type="http://schemas.openxmlformats.org/officeDocument/2006/relationships/slide" Target="slides/slide406.xml"/><Relationship Id="rId614" Type="http://schemas.openxmlformats.org/officeDocument/2006/relationships/slide" Target="slides/slide613.xml"/><Relationship Id="rId821" Type="http://schemas.openxmlformats.org/officeDocument/2006/relationships/slide" Target="slides/slide820.xml"/><Relationship Id="rId1037" Type="http://schemas.openxmlformats.org/officeDocument/2006/relationships/slide" Target="slides/slide1036.xml"/><Relationship Id="rId1244" Type="http://schemas.openxmlformats.org/officeDocument/2006/relationships/slide" Target="slides/slide1243.xml"/><Relationship Id="rId1451" Type="http://schemas.openxmlformats.org/officeDocument/2006/relationships/slide" Target="slides/slide1450.xml"/><Relationship Id="rId1896" Type="http://schemas.openxmlformats.org/officeDocument/2006/relationships/slide" Target="slides/slide1895.xml"/><Relationship Id="rId2502" Type="http://schemas.openxmlformats.org/officeDocument/2006/relationships/slide" Target="slides/slide2501.xml"/><Relationship Id="rId919" Type="http://schemas.openxmlformats.org/officeDocument/2006/relationships/slide" Target="slides/slide918.xml"/><Relationship Id="rId1104" Type="http://schemas.openxmlformats.org/officeDocument/2006/relationships/slide" Target="slides/slide1103.xml"/><Relationship Id="rId1311" Type="http://schemas.openxmlformats.org/officeDocument/2006/relationships/slide" Target="slides/slide1310.xml"/><Relationship Id="rId1549" Type="http://schemas.openxmlformats.org/officeDocument/2006/relationships/slide" Target="slides/slide1548.xml"/><Relationship Id="rId1756" Type="http://schemas.openxmlformats.org/officeDocument/2006/relationships/slide" Target="slides/slide1755.xml"/><Relationship Id="rId1963" Type="http://schemas.openxmlformats.org/officeDocument/2006/relationships/slide" Target="slides/slide1962.xml"/><Relationship Id="rId48" Type="http://schemas.openxmlformats.org/officeDocument/2006/relationships/slide" Target="slides/slide47.xml"/><Relationship Id="rId1409" Type="http://schemas.openxmlformats.org/officeDocument/2006/relationships/slide" Target="slides/slide1408.xml"/><Relationship Id="rId1616" Type="http://schemas.openxmlformats.org/officeDocument/2006/relationships/slide" Target="slides/slide1615.xml"/><Relationship Id="rId1823" Type="http://schemas.openxmlformats.org/officeDocument/2006/relationships/slide" Target="slides/slide1822.xml"/><Relationship Id="rId197" Type="http://schemas.openxmlformats.org/officeDocument/2006/relationships/slide" Target="slides/slide196.xml"/><Relationship Id="rId2085" Type="http://schemas.openxmlformats.org/officeDocument/2006/relationships/slide" Target="slides/slide2084.xml"/><Relationship Id="rId2292" Type="http://schemas.openxmlformats.org/officeDocument/2006/relationships/slide" Target="slides/slide2291.xml"/><Relationship Id="rId264" Type="http://schemas.openxmlformats.org/officeDocument/2006/relationships/slide" Target="slides/slide263.xml"/><Relationship Id="rId471" Type="http://schemas.openxmlformats.org/officeDocument/2006/relationships/slide" Target="slides/slide470.xml"/><Relationship Id="rId2152" Type="http://schemas.openxmlformats.org/officeDocument/2006/relationships/slide" Target="slides/slide2151.xml"/><Relationship Id="rId2597" Type="http://schemas.openxmlformats.org/officeDocument/2006/relationships/slide" Target="slides/slide2596.xml"/><Relationship Id="rId124" Type="http://schemas.openxmlformats.org/officeDocument/2006/relationships/slide" Target="slides/slide123.xml"/><Relationship Id="rId569" Type="http://schemas.openxmlformats.org/officeDocument/2006/relationships/slide" Target="slides/slide568.xml"/><Relationship Id="rId776" Type="http://schemas.openxmlformats.org/officeDocument/2006/relationships/slide" Target="slides/slide775.xml"/><Relationship Id="rId983" Type="http://schemas.openxmlformats.org/officeDocument/2006/relationships/slide" Target="slides/slide982.xml"/><Relationship Id="rId1199" Type="http://schemas.openxmlformats.org/officeDocument/2006/relationships/slide" Target="slides/slide1198.xml"/><Relationship Id="rId2457" Type="http://schemas.openxmlformats.org/officeDocument/2006/relationships/slide" Target="slides/slide2456.xml"/><Relationship Id="rId331" Type="http://schemas.openxmlformats.org/officeDocument/2006/relationships/slide" Target="slides/slide330.xml"/><Relationship Id="rId429" Type="http://schemas.openxmlformats.org/officeDocument/2006/relationships/slide" Target="slides/slide428.xml"/><Relationship Id="rId636" Type="http://schemas.openxmlformats.org/officeDocument/2006/relationships/slide" Target="slides/slide635.xml"/><Relationship Id="rId1059" Type="http://schemas.openxmlformats.org/officeDocument/2006/relationships/slide" Target="slides/slide1058.xml"/><Relationship Id="rId1266" Type="http://schemas.openxmlformats.org/officeDocument/2006/relationships/slide" Target="slides/slide1265.xml"/><Relationship Id="rId1473" Type="http://schemas.openxmlformats.org/officeDocument/2006/relationships/slide" Target="slides/slide1472.xml"/><Relationship Id="rId2012" Type="http://schemas.openxmlformats.org/officeDocument/2006/relationships/slide" Target="slides/slide2011.xml"/><Relationship Id="rId2317" Type="http://schemas.openxmlformats.org/officeDocument/2006/relationships/slide" Target="slides/slide2316.xml"/><Relationship Id="rId843" Type="http://schemas.openxmlformats.org/officeDocument/2006/relationships/slide" Target="slides/slide842.xml"/><Relationship Id="rId1126" Type="http://schemas.openxmlformats.org/officeDocument/2006/relationships/slide" Target="slides/slide1125.xml"/><Relationship Id="rId1680" Type="http://schemas.openxmlformats.org/officeDocument/2006/relationships/slide" Target="slides/slide1679.xml"/><Relationship Id="rId1778" Type="http://schemas.openxmlformats.org/officeDocument/2006/relationships/slide" Target="slides/slide1777.xml"/><Relationship Id="rId1985" Type="http://schemas.openxmlformats.org/officeDocument/2006/relationships/slide" Target="slides/slide1984.xml"/><Relationship Id="rId2524" Type="http://schemas.openxmlformats.org/officeDocument/2006/relationships/slide" Target="slides/slide2523.xml"/><Relationship Id="rId703" Type="http://schemas.openxmlformats.org/officeDocument/2006/relationships/slide" Target="slides/slide702.xml"/><Relationship Id="rId910" Type="http://schemas.openxmlformats.org/officeDocument/2006/relationships/slide" Target="slides/slide909.xml"/><Relationship Id="rId1333" Type="http://schemas.openxmlformats.org/officeDocument/2006/relationships/slide" Target="slides/slide1332.xml"/><Relationship Id="rId1540" Type="http://schemas.openxmlformats.org/officeDocument/2006/relationships/slide" Target="slides/slide1539.xml"/><Relationship Id="rId1638" Type="http://schemas.openxmlformats.org/officeDocument/2006/relationships/slide" Target="slides/slide1637.xml"/><Relationship Id="rId1400" Type="http://schemas.openxmlformats.org/officeDocument/2006/relationships/slide" Target="slides/slide1399.xml"/><Relationship Id="rId1845" Type="http://schemas.openxmlformats.org/officeDocument/2006/relationships/slide" Target="slides/slide1844.xml"/><Relationship Id="rId1705" Type="http://schemas.openxmlformats.org/officeDocument/2006/relationships/slide" Target="slides/slide1704.xml"/><Relationship Id="rId1912" Type="http://schemas.openxmlformats.org/officeDocument/2006/relationships/slide" Target="slides/slide1911.xml"/><Relationship Id="rId286" Type="http://schemas.openxmlformats.org/officeDocument/2006/relationships/slide" Target="slides/slide285.xml"/><Relationship Id="rId493" Type="http://schemas.openxmlformats.org/officeDocument/2006/relationships/slide" Target="slides/slide492.xml"/><Relationship Id="rId2174" Type="http://schemas.openxmlformats.org/officeDocument/2006/relationships/slide" Target="slides/slide2173.xml"/><Relationship Id="rId2381" Type="http://schemas.openxmlformats.org/officeDocument/2006/relationships/slide" Target="slides/slide2380.xml"/><Relationship Id="rId146" Type="http://schemas.openxmlformats.org/officeDocument/2006/relationships/slide" Target="slides/slide145.xml"/><Relationship Id="rId353" Type="http://schemas.openxmlformats.org/officeDocument/2006/relationships/slide" Target="slides/slide352.xml"/><Relationship Id="rId560" Type="http://schemas.openxmlformats.org/officeDocument/2006/relationships/slide" Target="slides/slide559.xml"/><Relationship Id="rId798" Type="http://schemas.openxmlformats.org/officeDocument/2006/relationships/slide" Target="slides/slide797.xml"/><Relationship Id="rId1190" Type="http://schemas.openxmlformats.org/officeDocument/2006/relationships/slide" Target="slides/slide1189.xml"/><Relationship Id="rId2034" Type="http://schemas.openxmlformats.org/officeDocument/2006/relationships/slide" Target="slides/slide2033.xml"/><Relationship Id="rId2241" Type="http://schemas.openxmlformats.org/officeDocument/2006/relationships/slide" Target="slides/slide2240.xml"/><Relationship Id="rId2479" Type="http://schemas.openxmlformats.org/officeDocument/2006/relationships/slide" Target="slides/slide2478.xml"/><Relationship Id="rId213" Type="http://schemas.openxmlformats.org/officeDocument/2006/relationships/slide" Target="slides/slide212.xml"/><Relationship Id="rId420" Type="http://schemas.openxmlformats.org/officeDocument/2006/relationships/slide" Target="slides/slide419.xml"/><Relationship Id="rId658" Type="http://schemas.openxmlformats.org/officeDocument/2006/relationships/slide" Target="slides/slide657.xml"/><Relationship Id="rId865" Type="http://schemas.openxmlformats.org/officeDocument/2006/relationships/slide" Target="slides/slide864.xml"/><Relationship Id="rId1050" Type="http://schemas.openxmlformats.org/officeDocument/2006/relationships/slide" Target="slides/slide1049.xml"/><Relationship Id="rId1288" Type="http://schemas.openxmlformats.org/officeDocument/2006/relationships/slide" Target="slides/slide1287.xml"/><Relationship Id="rId1495" Type="http://schemas.openxmlformats.org/officeDocument/2006/relationships/slide" Target="slides/slide1494.xml"/><Relationship Id="rId2101" Type="http://schemas.openxmlformats.org/officeDocument/2006/relationships/slide" Target="slides/slide2100.xml"/><Relationship Id="rId2339" Type="http://schemas.openxmlformats.org/officeDocument/2006/relationships/slide" Target="slides/slide2338.xml"/><Relationship Id="rId2546" Type="http://schemas.openxmlformats.org/officeDocument/2006/relationships/slide" Target="slides/slide2545.xml"/><Relationship Id="rId518" Type="http://schemas.openxmlformats.org/officeDocument/2006/relationships/slide" Target="slides/slide517.xml"/><Relationship Id="rId725" Type="http://schemas.openxmlformats.org/officeDocument/2006/relationships/slide" Target="slides/slide724.xml"/><Relationship Id="rId932" Type="http://schemas.openxmlformats.org/officeDocument/2006/relationships/slide" Target="slides/slide931.xml"/><Relationship Id="rId1148" Type="http://schemas.openxmlformats.org/officeDocument/2006/relationships/slide" Target="slides/slide1147.xml"/><Relationship Id="rId1355" Type="http://schemas.openxmlformats.org/officeDocument/2006/relationships/slide" Target="slides/slide1354.xml"/><Relationship Id="rId1562" Type="http://schemas.openxmlformats.org/officeDocument/2006/relationships/slide" Target="slides/slide1561.xml"/><Relationship Id="rId2406" Type="http://schemas.openxmlformats.org/officeDocument/2006/relationships/slide" Target="slides/slide2405.xml"/><Relationship Id="rId1008" Type="http://schemas.openxmlformats.org/officeDocument/2006/relationships/slide" Target="slides/slide1007.xml"/><Relationship Id="rId1215" Type="http://schemas.openxmlformats.org/officeDocument/2006/relationships/slide" Target="slides/slide1214.xml"/><Relationship Id="rId1422" Type="http://schemas.openxmlformats.org/officeDocument/2006/relationships/slide" Target="slides/slide1421.xml"/><Relationship Id="rId1867" Type="http://schemas.openxmlformats.org/officeDocument/2006/relationships/slide" Target="slides/slide1866.xml"/><Relationship Id="rId61" Type="http://schemas.openxmlformats.org/officeDocument/2006/relationships/slide" Target="slides/slide60.xml"/><Relationship Id="rId1727" Type="http://schemas.openxmlformats.org/officeDocument/2006/relationships/slide" Target="slides/slide1726.xml"/><Relationship Id="rId1934" Type="http://schemas.openxmlformats.org/officeDocument/2006/relationships/slide" Target="slides/slide1933.xml"/><Relationship Id="rId19" Type="http://schemas.openxmlformats.org/officeDocument/2006/relationships/slide" Target="slides/slide18.xml"/><Relationship Id="rId2196" Type="http://schemas.openxmlformats.org/officeDocument/2006/relationships/slide" Target="slides/slide2195.xml"/><Relationship Id="rId168" Type="http://schemas.openxmlformats.org/officeDocument/2006/relationships/slide" Target="slides/slide167.xml"/><Relationship Id="rId375" Type="http://schemas.openxmlformats.org/officeDocument/2006/relationships/slide" Target="slides/slide374.xml"/><Relationship Id="rId582" Type="http://schemas.openxmlformats.org/officeDocument/2006/relationships/slide" Target="slides/slide581.xml"/><Relationship Id="rId2056" Type="http://schemas.openxmlformats.org/officeDocument/2006/relationships/slide" Target="slides/slide2055.xml"/><Relationship Id="rId2263" Type="http://schemas.openxmlformats.org/officeDocument/2006/relationships/slide" Target="slides/slide2262.xml"/><Relationship Id="rId2470" Type="http://schemas.openxmlformats.org/officeDocument/2006/relationships/slide" Target="slides/slide2469.xml"/><Relationship Id="rId3" Type="http://schemas.openxmlformats.org/officeDocument/2006/relationships/slide" Target="slides/slide2.xml"/><Relationship Id="rId235" Type="http://schemas.openxmlformats.org/officeDocument/2006/relationships/slide" Target="slides/slide234.xml"/><Relationship Id="rId442" Type="http://schemas.openxmlformats.org/officeDocument/2006/relationships/slide" Target="slides/slide441.xml"/><Relationship Id="rId887" Type="http://schemas.openxmlformats.org/officeDocument/2006/relationships/slide" Target="slides/slide886.xml"/><Relationship Id="rId1072" Type="http://schemas.openxmlformats.org/officeDocument/2006/relationships/slide" Target="slides/slide1071.xml"/><Relationship Id="rId2123" Type="http://schemas.openxmlformats.org/officeDocument/2006/relationships/slide" Target="slides/slide2122.xml"/><Relationship Id="rId2330" Type="http://schemas.openxmlformats.org/officeDocument/2006/relationships/slide" Target="slides/slide2329.xml"/><Relationship Id="rId2568" Type="http://schemas.openxmlformats.org/officeDocument/2006/relationships/slide" Target="slides/slide2567.xml"/><Relationship Id="rId302" Type="http://schemas.openxmlformats.org/officeDocument/2006/relationships/slide" Target="slides/slide301.xml"/><Relationship Id="rId747" Type="http://schemas.openxmlformats.org/officeDocument/2006/relationships/slide" Target="slides/slide746.xml"/><Relationship Id="rId954" Type="http://schemas.openxmlformats.org/officeDocument/2006/relationships/slide" Target="slides/slide953.xml"/><Relationship Id="rId1377" Type="http://schemas.openxmlformats.org/officeDocument/2006/relationships/slide" Target="slides/slide1376.xml"/><Relationship Id="rId1584" Type="http://schemas.openxmlformats.org/officeDocument/2006/relationships/slide" Target="slides/slide1583.xml"/><Relationship Id="rId1791" Type="http://schemas.openxmlformats.org/officeDocument/2006/relationships/slide" Target="slides/slide1790.xml"/><Relationship Id="rId2428" Type="http://schemas.openxmlformats.org/officeDocument/2006/relationships/slide" Target="slides/slide2427.xml"/><Relationship Id="rId83" Type="http://schemas.openxmlformats.org/officeDocument/2006/relationships/slide" Target="slides/slide82.xml"/><Relationship Id="rId607" Type="http://schemas.openxmlformats.org/officeDocument/2006/relationships/slide" Target="slides/slide606.xml"/><Relationship Id="rId814" Type="http://schemas.openxmlformats.org/officeDocument/2006/relationships/slide" Target="slides/slide813.xml"/><Relationship Id="rId1237" Type="http://schemas.openxmlformats.org/officeDocument/2006/relationships/slide" Target="slides/slide1236.xml"/><Relationship Id="rId1444" Type="http://schemas.openxmlformats.org/officeDocument/2006/relationships/slide" Target="slides/slide1443.xml"/><Relationship Id="rId1651" Type="http://schemas.openxmlformats.org/officeDocument/2006/relationships/slide" Target="slides/slide1650.xml"/><Relationship Id="rId1889" Type="http://schemas.openxmlformats.org/officeDocument/2006/relationships/slide" Target="slides/slide1888.xml"/><Relationship Id="rId1304" Type="http://schemas.openxmlformats.org/officeDocument/2006/relationships/slide" Target="slides/slide1303.xml"/><Relationship Id="rId1511" Type="http://schemas.openxmlformats.org/officeDocument/2006/relationships/slide" Target="slides/slide1510.xml"/><Relationship Id="rId1749" Type="http://schemas.openxmlformats.org/officeDocument/2006/relationships/slide" Target="slides/slide1748.xml"/><Relationship Id="rId1956" Type="http://schemas.openxmlformats.org/officeDocument/2006/relationships/slide" Target="slides/slide1955.xml"/><Relationship Id="rId1609" Type="http://schemas.openxmlformats.org/officeDocument/2006/relationships/slide" Target="slides/slide1608.xml"/><Relationship Id="rId1816" Type="http://schemas.openxmlformats.org/officeDocument/2006/relationships/slide" Target="slides/slide1815.xml"/><Relationship Id="rId10" Type="http://schemas.openxmlformats.org/officeDocument/2006/relationships/slide" Target="slides/slide9.xml"/><Relationship Id="rId397" Type="http://schemas.openxmlformats.org/officeDocument/2006/relationships/slide" Target="slides/slide396.xml"/><Relationship Id="rId2078" Type="http://schemas.openxmlformats.org/officeDocument/2006/relationships/slide" Target="slides/slide2077.xml"/><Relationship Id="rId2285" Type="http://schemas.openxmlformats.org/officeDocument/2006/relationships/slide" Target="slides/slide2284.xml"/><Relationship Id="rId2492" Type="http://schemas.openxmlformats.org/officeDocument/2006/relationships/slide" Target="slides/slide2491.xml"/><Relationship Id="rId257" Type="http://schemas.openxmlformats.org/officeDocument/2006/relationships/slide" Target="slides/slide256.xml"/><Relationship Id="rId464" Type="http://schemas.openxmlformats.org/officeDocument/2006/relationships/slide" Target="slides/slide463.xml"/><Relationship Id="rId1094" Type="http://schemas.openxmlformats.org/officeDocument/2006/relationships/slide" Target="slides/slide1093.xml"/><Relationship Id="rId2145" Type="http://schemas.openxmlformats.org/officeDocument/2006/relationships/slide" Target="slides/slide2144.xml"/><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976" Type="http://schemas.openxmlformats.org/officeDocument/2006/relationships/slide" Target="slides/slide975.xml"/><Relationship Id="rId1399" Type="http://schemas.openxmlformats.org/officeDocument/2006/relationships/slide" Target="slides/slide1398.xml"/><Relationship Id="rId2352" Type="http://schemas.openxmlformats.org/officeDocument/2006/relationships/slide" Target="slides/slide2351.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161" Type="http://schemas.openxmlformats.org/officeDocument/2006/relationships/slide" Target="slides/slide1160.xml"/><Relationship Id="rId1259" Type="http://schemas.openxmlformats.org/officeDocument/2006/relationships/slide" Target="slides/slide1258.xml"/><Relationship Id="rId1466" Type="http://schemas.openxmlformats.org/officeDocument/2006/relationships/slide" Target="slides/slide1465.xml"/><Relationship Id="rId2005" Type="http://schemas.openxmlformats.org/officeDocument/2006/relationships/slide" Target="slides/slide2004.xml"/><Relationship Id="rId2212" Type="http://schemas.openxmlformats.org/officeDocument/2006/relationships/slide" Target="slides/slide2211.xml"/><Relationship Id="rId836" Type="http://schemas.openxmlformats.org/officeDocument/2006/relationships/slide" Target="slides/slide835.xml"/><Relationship Id="rId1021" Type="http://schemas.openxmlformats.org/officeDocument/2006/relationships/slide" Target="slides/slide1020.xml"/><Relationship Id="rId1119" Type="http://schemas.openxmlformats.org/officeDocument/2006/relationships/slide" Target="slides/slide1118.xml"/><Relationship Id="rId1673" Type="http://schemas.openxmlformats.org/officeDocument/2006/relationships/slide" Target="slides/slide1672.xml"/><Relationship Id="rId1880" Type="http://schemas.openxmlformats.org/officeDocument/2006/relationships/slide" Target="slides/slide1879.xml"/><Relationship Id="rId1978" Type="http://schemas.openxmlformats.org/officeDocument/2006/relationships/slide" Target="slides/slide1977.xml"/><Relationship Id="rId2517" Type="http://schemas.openxmlformats.org/officeDocument/2006/relationships/slide" Target="slides/slide2516.xml"/><Relationship Id="rId903" Type="http://schemas.openxmlformats.org/officeDocument/2006/relationships/slide" Target="slides/slide902.xml"/><Relationship Id="rId1326" Type="http://schemas.openxmlformats.org/officeDocument/2006/relationships/slide" Target="slides/slide1325.xml"/><Relationship Id="rId1533" Type="http://schemas.openxmlformats.org/officeDocument/2006/relationships/slide" Target="slides/slide1532.xml"/><Relationship Id="rId1740" Type="http://schemas.openxmlformats.org/officeDocument/2006/relationships/slide" Target="slides/slide1739.xml"/><Relationship Id="rId32" Type="http://schemas.openxmlformats.org/officeDocument/2006/relationships/slide" Target="slides/slide31.xml"/><Relationship Id="rId1600" Type="http://schemas.openxmlformats.org/officeDocument/2006/relationships/slide" Target="slides/slide1599.xml"/><Relationship Id="rId1838" Type="http://schemas.openxmlformats.org/officeDocument/2006/relationships/slide" Target="slides/slide1837.xml"/><Relationship Id="rId181" Type="http://schemas.openxmlformats.org/officeDocument/2006/relationships/slide" Target="slides/slide180.xml"/><Relationship Id="rId1905" Type="http://schemas.openxmlformats.org/officeDocument/2006/relationships/slide" Target="slides/slide1904.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2167" Type="http://schemas.openxmlformats.org/officeDocument/2006/relationships/slide" Target="slides/slide2166.xml"/><Relationship Id="rId2374" Type="http://schemas.openxmlformats.org/officeDocument/2006/relationships/slide" Target="slides/slide2373.xml"/><Relationship Id="rId2581" Type="http://schemas.openxmlformats.org/officeDocument/2006/relationships/slide" Target="slides/slide2580.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998" Type="http://schemas.openxmlformats.org/officeDocument/2006/relationships/slide" Target="slides/slide997.xml"/><Relationship Id="rId1183" Type="http://schemas.openxmlformats.org/officeDocument/2006/relationships/slide" Target="slides/slide1182.xml"/><Relationship Id="rId1390" Type="http://schemas.openxmlformats.org/officeDocument/2006/relationships/slide" Target="slides/slide1389.xml"/><Relationship Id="rId2027" Type="http://schemas.openxmlformats.org/officeDocument/2006/relationships/slide" Target="slides/slide2026.xml"/><Relationship Id="rId2234" Type="http://schemas.openxmlformats.org/officeDocument/2006/relationships/slide" Target="slides/slide2233.xml"/><Relationship Id="rId2441" Type="http://schemas.openxmlformats.org/officeDocument/2006/relationships/slide" Target="slides/slide2440.xml"/><Relationship Id="rId206" Type="http://schemas.openxmlformats.org/officeDocument/2006/relationships/slide" Target="slides/slide205.xml"/><Relationship Id="rId413" Type="http://schemas.openxmlformats.org/officeDocument/2006/relationships/slide" Target="slides/slide412.xml"/><Relationship Id="rId858" Type="http://schemas.openxmlformats.org/officeDocument/2006/relationships/slide" Target="slides/slide857.xml"/><Relationship Id="rId1043" Type="http://schemas.openxmlformats.org/officeDocument/2006/relationships/slide" Target="slides/slide1042.xml"/><Relationship Id="rId1488" Type="http://schemas.openxmlformats.org/officeDocument/2006/relationships/slide" Target="slides/slide1487.xml"/><Relationship Id="rId1695" Type="http://schemas.openxmlformats.org/officeDocument/2006/relationships/slide" Target="slides/slide1694.xml"/><Relationship Id="rId2539" Type="http://schemas.openxmlformats.org/officeDocument/2006/relationships/slide" Target="slides/slide2538.xml"/><Relationship Id="rId620" Type="http://schemas.openxmlformats.org/officeDocument/2006/relationships/slide" Target="slides/slide619.xml"/><Relationship Id="rId718" Type="http://schemas.openxmlformats.org/officeDocument/2006/relationships/slide" Target="slides/slide717.xml"/><Relationship Id="rId925" Type="http://schemas.openxmlformats.org/officeDocument/2006/relationships/slide" Target="slides/slide924.xml"/><Relationship Id="rId1250" Type="http://schemas.openxmlformats.org/officeDocument/2006/relationships/slide" Target="slides/slide1249.xml"/><Relationship Id="rId1348" Type="http://schemas.openxmlformats.org/officeDocument/2006/relationships/slide" Target="slides/slide1347.xml"/><Relationship Id="rId1555" Type="http://schemas.openxmlformats.org/officeDocument/2006/relationships/slide" Target="slides/slide1554.xml"/><Relationship Id="rId1762" Type="http://schemas.openxmlformats.org/officeDocument/2006/relationships/slide" Target="slides/slide1761.xml"/><Relationship Id="rId2301" Type="http://schemas.openxmlformats.org/officeDocument/2006/relationships/slide" Target="slides/slide2300.xml"/><Relationship Id="rId2606" Type="http://schemas.openxmlformats.org/officeDocument/2006/relationships/tableStyles" Target="tableStyles.xml"/><Relationship Id="rId1110" Type="http://schemas.openxmlformats.org/officeDocument/2006/relationships/slide" Target="slides/slide1109.xml"/><Relationship Id="rId1208" Type="http://schemas.openxmlformats.org/officeDocument/2006/relationships/slide" Target="slides/slide1207.xml"/><Relationship Id="rId1415" Type="http://schemas.openxmlformats.org/officeDocument/2006/relationships/slide" Target="slides/slide1414.xml"/><Relationship Id="rId54" Type="http://schemas.openxmlformats.org/officeDocument/2006/relationships/slide" Target="slides/slide53.xml"/><Relationship Id="rId1622" Type="http://schemas.openxmlformats.org/officeDocument/2006/relationships/slide" Target="slides/slide1621.xml"/><Relationship Id="rId1927" Type="http://schemas.openxmlformats.org/officeDocument/2006/relationships/slide" Target="slides/slide1926.xml"/><Relationship Id="rId2091" Type="http://schemas.openxmlformats.org/officeDocument/2006/relationships/slide" Target="slides/slide2090.xml"/><Relationship Id="rId2189" Type="http://schemas.openxmlformats.org/officeDocument/2006/relationships/slide" Target="slides/slide2188.xml"/><Relationship Id="rId270" Type="http://schemas.openxmlformats.org/officeDocument/2006/relationships/slide" Target="slides/slide269.xml"/><Relationship Id="rId2396" Type="http://schemas.openxmlformats.org/officeDocument/2006/relationships/slide" Target="slides/slide2395.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049" Type="http://schemas.openxmlformats.org/officeDocument/2006/relationships/slide" Target="slides/slide2048.xml"/><Relationship Id="rId2256" Type="http://schemas.openxmlformats.org/officeDocument/2006/relationships/slide" Target="slides/slide2255.xml"/><Relationship Id="rId2463" Type="http://schemas.openxmlformats.org/officeDocument/2006/relationships/slide" Target="slides/slide2462.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1065" Type="http://schemas.openxmlformats.org/officeDocument/2006/relationships/slide" Target="slides/slide1064.xml"/><Relationship Id="rId1272" Type="http://schemas.openxmlformats.org/officeDocument/2006/relationships/slide" Target="slides/slide1271.xml"/><Relationship Id="rId2116" Type="http://schemas.openxmlformats.org/officeDocument/2006/relationships/slide" Target="slides/slide2115.xml"/><Relationship Id="rId2323" Type="http://schemas.openxmlformats.org/officeDocument/2006/relationships/slide" Target="slides/slide2322.xml"/><Relationship Id="rId2530" Type="http://schemas.openxmlformats.org/officeDocument/2006/relationships/slide" Target="slides/slide2529.xml"/><Relationship Id="rId502" Type="http://schemas.openxmlformats.org/officeDocument/2006/relationships/slide" Target="slides/slide501.xml"/><Relationship Id="rId947" Type="http://schemas.openxmlformats.org/officeDocument/2006/relationships/slide" Target="slides/slide946.xml"/><Relationship Id="rId1132" Type="http://schemas.openxmlformats.org/officeDocument/2006/relationships/slide" Target="slides/slide1131.xml"/><Relationship Id="rId1577" Type="http://schemas.openxmlformats.org/officeDocument/2006/relationships/slide" Target="slides/slide1576.xml"/><Relationship Id="rId1784" Type="http://schemas.openxmlformats.org/officeDocument/2006/relationships/slide" Target="slides/slide1783.xml"/><Relationship Id="rId1991" Type="http://schemas.openxmlformats.org/officeDocument/2006/relationships/slide" Target="slides/slide1990.xml"/><Relationship Id="rId76" Type="http://schemas.openxmlformats.org/officeDocument/2006/relationships/slide" Target="slides/slide75.xml"/><Relationship Id="rId807" Type="http://schemas.openxmlformats.org/officeDocument/2006/relationships/slide" Target="slides/slide806.xml"/><Relationship Id="rId1437" Type="http://schemas.openxmlformats.org/officeDocument/2006/relationships/slide" Target="slides/slide1436.xml"/><Relationship Id="rId1644" Type="http://schemas.openxmlformats.org/officeDocument/2006/relationships/slide" Target="slides/slide1643.xml"/><Relationship Id="rId1851" Type="http://schemas.openxmlformats.org/officeDocument/2006/relationships/slide" Target="slides/slide1850.xml"/><Relationship Id="rId1504" Type="http://schemas.openxmlformats.org/officeDocument/2006/relationships/slide" Target="slides/slide1503.xml"/><Relationship Id="rId1711" Type="http://schemas.openxmlformats.org/officeDocument/2006/relationships/slide" Target="slides/slide1710.xml"/><Relationship Id="rId1949" Type="http://schemas.openxmlformats.org/officeDocument/2006/relationships/slide" Target="slides/slide1948.xml"/><Relationship Id="rId292" Type="http://schemas.openxmlformats.org/officeDocument/2006/relationships/slide" Target="slides/slide291.xml"/><Relationship Id="rId1809" Type="http://schemas.openxmlformats.org/officeDocument/2006/relationships/slide" Target="slides/slide1808.xml"/><Relationship Id="rId597" Type="http://schemas.openxmlformats.org/officeDocument/2006/relationships/slide" Target="slides/slide596.xml"/><Relationship Id="rId2180" Type="http://schemas.openxmlformats.org/officeDocument/2006/relationships/slide" Target="slides/slide2179.xml"/><Relationship Id="rId2278" Type="http://schemas.openxmlformats.org/officeDocument/2006/relationships/slide" Target="slides/slide2277.xml"/><Relationship Id="rId2485" Type="http://schemas.openxmlformats.org/officeDocument/2006/relationships/slide" Target="slides/slide2484.xml"/><Relationship Id="rId152" Type="http://schemas.openxmlformats.org/officeDocument/2006/relationships/slide" Target="slides/slide151.xml"/><Relationship Id="rId457" Type="http://schemas.openxmlformats.org/officeDocument/2006/relationships/slide" Target="slides/slide456.xml"/><Relationship Id="rId1087" Type="http://schemas.openxmlformats.org/officeDocument/2006/relationships/slide" Target="slides/slide1086.xml"/><Relationship Id="rId1294" Type="http://schemas.openxmlformats.org/officeDocument/2006/relationships/slide" Target="slides/slide1293.xml"/><Relationship Id="rId2040" Type="http://schemas.openxmlformats.org/officeDocument/2006/relationships/slide" Target="slides/slide2039.xml"/><Relationship Id="rId2138" Type="http://schemas.openxmlformats.org/officeDocument/2006/relationships/slide" Target="slides/slide2137.xml"/><Relationship Id="rId664" Type="http://schemas.openxmlformats.org/officeDocument/2006/relationships/slide" Target="slides/slide663.xml"/><Relationship Id="rId871" Type="http://schemas.openxmlformats.org/officeDocument/2006/relationships/slide" Target="slides/slide870.xml"/><Relationship Id="rId969" Type="http://schemas.openxmlformats.org/officeDocument/2006/relationships/slide" Target="slides/slide968.xml"/><Relationship Id="rId1599" Type="http://schemas.openxmlformats.org/officeDocument/2006/relationships/slide" Target="slides/slide1598.xml"/><Relationship Id="rId2345" Type="http://schemas.openxmlformats.org/officeDocument/2006/relationships/slide" Target="slides/slide2344.xml"/><Relationship Id="rId2552" Type="http://schemas.openxmlformats.org/officeDocument/2006/relationships/slide" Target="slides/slide2551.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1154" Type="http://schemas.openxmlformats.org/officeDocument/2006/relationships/slide" Target="slides/slide1153.xml"/><Relationship Id="rId1361" Type="http://schemas.openxmlformats.org/officeDocument/2006/relationships/slide" Target="slides/slide1360.xml"/><Relationship Id="rId1459" Type="http://schemas.openxmlformats.org/officeDocument/2006/relationships/slide" Target="slides/slide1458.xml"/><Relationship Id="rId2205" Type="http://schemas.openxmlformats.org/officeDocument/2006/relationships/slide" Target="slides/slide2204.xml"/><Relationship Id="rId2412" Type="http://schemas.openxmlformats.org/officeDocument/2006/relationships/slide" Target="slides/slide2411.xml"/><Relationship Id="rId98" Type="http://schemas.openxmlformats.org/officeDocument/2006/relationships/slide" Target="slides/slide97.xml"/><Relationship Id="rId829" Type="http://schemas.openxmlformats.org/officeDocument/2006/relationships/slide" Target="slides/slide828.xml"/><Relationship Id="rId1014" Type="http://schemas.openxmlformats.org/officeDocument/2006/relationships/slide" Target="slides/slide1013.xml"/><Relationship Id="rId1221" Type="http://schemas.openxmlformats.org/officeDocument/2006/relationships/slide" Target="slides/slide1220.xml"/><Relationship Id="rId1666" Type="http://schemas.openxmlformats.org/officeDocument/2006/relationships/slide" Target="slides/slide1665.xml"/><Relationship Id="rId1873" Type="http://schemas.openxmlformats.org/officeDocument/2006/relationships/slide" Target="slides/slide1872.xml"/><Relationship Id="rId1319" Type="http://schemas.openxmlformats.org/officeDocument/2006/relationships/slide" Target="slides/slide1318.xml"/><Relationship Id="rId1526" Type="http://schemas.openxmlformats.org/officeDocument/2006/relationships/slide" Target="slides/slide1525.xml"/><Relationship Id="rId1733" Type="http://schemas.openxmlformats.org/officeDocument/2006/relationships/slide" Target="slides/slide1732.xml"/><Relationship Id="rId1940" Type="http://schemas.openxmlformats.org/officeDocument/2006/relationships/slide" Target="slides/slide1939.xml"/><Relationship Id="rId25" Type="http://schemas.openxmlformats.org/officeDocument/2006/relationships/slide" Target="slides/slide24.xml"/><Relationship Id="rId1800" Type="http://schemas.openxmlformats.org/officeDocument/2006/relationships/slide" Target="slides/slide1799.xml"/><Relationship Id="rId174" Type="http://schemas.openxmlformats.org/officeDocument/2006/relationships/slide" Target="slides/slide173.xml"/><Relationship Id="rId381" Type="http://schemas.openxmlformats.org/officeDocument/2006/relationships/slide" Target="slides/slide380.xml"/><Relationship Id="rId2062" Type="http://schemas.openxmlformats.org/officeDocument/2006/relationships/slide" Target="slides/slide206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893" Type="http://schemas.openxmlformats.org/officeDocument/2006/relationships/slide" Target="slides/slide892.xml"/><Relationship Id="rId2367" Type="http://schemas.openxmlformats.org/officeDocument/2006/relationships/slide" Target="slides/slide2366.xml"/><Relationship Id="rId2574" Type="http://schemas.openxmlformats.org/officeDocument/2006/relationships/slide" Target="slides/slide2573.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176" Type="http://schemas.openxmlformats.org/officeDocument/2006/relationships/slide" Target="slides/slide1175.xml"/><Relationship Id="rId1383" Type="http://schemas.openxmlformats.org/officeDocument/2006/relationships/slide" Target="slides/slide1382.xml"/><Relationship Id="rId2227" Type="http://schemas.openxmlformats.org/officeDocument/2006/relationships/slide" Target="slides/slide2226.xml"/><Relationship Id="rId2434" Type="http://schemas.openxmlformats.org/officeDocument/2006/relationships/slide" Target="slides/slide2433.xml"/><Relationship Id="rId101" Type="http://schemas.openxmlformats.org/officeDocument/2006/relationships/slide" Target="slides/slide100.xml"/><Relationship Id="rId406" Type="http://schemas.openxmlformats.org/officeDocument/2006/relationships/slide" Target="slides/slide405.xml"/><Relationship Id="rId960" Type="http://schemas.openxmlformats.org/officeDocument/2006/relationships/slide" Target="slides/slide959.xml"/><Relationship Id="rId1036" Type="http://schemas.openxmlformats.org/officeDocument/2006/relationships/slide" Target="slides/slide1035.xml"/><Relationship Id="rId1243" Type="http://schemas.openxmlformats.org/officeDocument/2006/relationships/slide" Target="slides/slide1242.xml"/><Relationship Id="rId1590" Type="http://schemas.openxmlformats.org/officeDocument/2006/relationships/slide" Target="slides/slide1589.xml"/><Relationship Id="rId1688" Type="http://schemas.openxmlformats.org/officeDocument/2006/relationships/slide" Target="slides/slide1687.xml"/><Relationship Id="rId1895" Type="http://schemas.openxmlformats.org/officeDocument/2006/relationships/slide" Target="slides/slide1894.xml"/><Relationship Id="rId613" Type="http://schemas.openxmlformats.org/officeDocument/2006/relationships/slide" Target="slides/slide612.xml"/><Relationship Id="rId820" Type="http://schemas.openxmlformats.org/officeDocument/2006/relationships/slide" Target="slides/slide819.xml"/><Relationship Id="rId918" Type="http://schemas.openxmlformats.org/officeDocument/2006/relationships/slide" Target="slides/slide917.xml"/><Relationship Id="rId1450" Type="http://schemas.openxmlformats.org/officeDocument/2006/relationships/slide" Target="slides/slide1449.xml"/><Relationship Id="rId1548" Type="http://schemas.openxmlformats.org/officeDocument/2006/relationships/slide" Target="slides/slide1547.xml"/><Relationship Id="rId1755" Type="http://schemas.openxmlformats.org/officeDocument/2006/relationships/slide" Target="slides/slide1754.xml"/><Relationship Id="rId2501" Type="http://schemas.openxmlformats.org/officeDocument/2006/relationships/slide" Target="slides/slide2500.xml"/><Relationship Id="rId1103" Type="http://schemas.openxmlformats.org/officeDocument/2006/relationships/slide" Target="slides/slide1102.xml"/><Relationship Id="rId1310" Type="http://schemas.openxmlformats.org/officeDocument/2006/relationships/slide" Target="slides/slide1309.xml"/><Relationship Id="rId1408" Type="http://schemas.openxmlformats.org/officeDocument/2006/relationships/slide" Target="slides/slide1407.xml"/><Relationship Id="rId1962" Type="http://schemas.openxmlformats.org/officeDocument/2006/relationships/slide" Target="slides/slide1961.xml"/><Relationship Id="rId47" Type="http://schemas.openxmlformats.org/officeDocument/2006/relationships/slide" Target="slides/slide46.xml"/><Relationship Id="rId1615" Type="http://schemas.openxmlformats.org/officeDocument/2006/relationships/slide" Target="slides/slide1614.xml"/><Relationship Id="rId1822" Type="http://schemas.openxmlformats.org/officeDocument/2006/relationships/slide" Target="slides/slide1821.xml"/><Relationship Id="rId196" Type="http://schemas.openxmlformats.org/officeDocument/2006/relationships/slide" Target="slides/slide195.xml"/><Relationship Id="rId2084" Type="http://schemas.openxmlformats.org/officeDocument/2006/relationships/slide" Target="slides/slide2083.xml"/><Relationship Id="rId2291" Type="http://schemas.openxmlformats.org/officeDocument/2006/relationships/slide" Target="slides/slide2290.xml"/><Relationship Id="rId263" Type="http://schemas.openxmlformats.org/officeDocument/2006/relationships/slide" Target="slides/slide262.xml"/><Relationship Id="rId470" Type="http://schemas.openxmlformats.org/officeDocument/2006/relationships/slide" Target="slides/slide469.xml"/><Relationship Id="rId2151" Type="http://schemas.openxmlformats.org/officeDocument/2006/relationships/slide" Target="slides/slide2150.xml"/><Relationship Id="rId2389" Type="http://schemas.openxmlformats.org/officeDocument/2006/relationships/slide" Target="slides/slide2388.xml"/><Relationship Id="rId2596" Type="http://schemas.openxmlformats.org/officeDocument/2006/relationships/slide" Target="slides/slide2595.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75" Type="http://schemas.openxmlformats.org/officeDocument/2006/relationships/slide" Target="slides/slide774.xml"/><Relationship Id="rId982" Type="http://schemas.openxmlformats.org/officeDocument/2006/relationships/slide" Target="slides/slide981.xml"/><Relationship Id="rId1198" Type="http://schemas.openxmlformats.org/officeDocument/2006/relationships/slide" Target="slides/slide1197.xml"/><Relationship Id="rId2011" Type="http://schemas.openxmlformats.org/officeDocument/2006/relationships/slide" Target="slides/slide2010.xml"/><Relationship Id="rId2249" Type="http://schemas.openxmlformats.org/officeDocument/2006/relationships/slide" Target="slides/slide2248.xml"/><Relationship Id="rId2456" Type="http://schemas.openxmlformats.org/officeDocument/2006/relationships/slide" Target="slides/slide2455.xml"/><Relationship Id="rId428" Type="http://schemas.openxmlformats.org/officeDocument/2006/relationships/slide" Target="slides/slide427.xml"/><Relationship Id="rId635" Type="http://schemas.openxmlformats.org/officeDocument/2006/relationships/slide" Target="slides/slide634.xml"/><Relationship Id="rId842" Type="http://schemas.openxmlformats.org/officeDocument/2006/relationships/slide" Target="slides/slide841.xml"/><Relationship Id="rId1058" Type="http://schemas.openxmlformats.org/officeDocument/2006/relationships/slide" Target="slides/slide1057.xml"/><Relationship Id="rId1265" Type="http://schemas.openxmlformats.org/officeDocument/2006/relationships/slide" Target="slides/slide1264.xml"/><Relationship Id="rId1472" Type="http://schemas.openxmlformats.org/officeDocument/2006/relationships/slide" Target="slides/slide1471.xml"/><Relationship Id="rId2109" Type="http://schemas.openxmlformats.org/officeDocument/2006/relationships/slide" Target="slides/slide2108.xml"/><Relationship Id="rId2316" Type="http://schemas.openxmlformats.org/officeDocument/2006/relationships/slide" Target="slides/slide2315.xml"/><Relationship Id="rId2523" Type="http://schemas.openxmlformats.org/officeDocument/2006/relationships/slide" Target="slides/slide2522.xml"/><Relationship Id="rId702" Type="http://schemas.openxmlformats.org/officeDocument/2006/relationships/slide" Target="slides/slide701.xml"/><Relationship Id="rId1125" Type="http://schemas.openxmlformats.org/officeDocument/2006/relationships/slide" Target="slides/slide1124.xml"/><Relationship Id="rId1332" Type="http://schemas.openxmlformats.org/officeDocument/2006/relationships/slide" Target="slides/slide1331.xml"/><Relationship Id="rId1777" Type="http://schemas.openxmlformats.org/officeDocument/2006/relationships/slide" Target="slides/slide1776.xml"/><Relationship Id="rId1984" Type="http://schemas.openxmlformats.org/officeDocument/2006/relationships/slide" Target="slides/slide1983.xml"/><Relationship Id="rId69" Type="http://schemas.openxmlformats.org/officeDocument/2006/relationships/slide" Target="slides/slide68.xml"/><Relationship Id="rId1637" Type="http://schemas.openxmlformats.org/officeDocument/2006/relationships/slide" Target="slides/slide1636.xml"/><Relationship Id="rId1844" Type="http://schemas.openxmlformats.org/officeDocument/2006/relationships/slide" Target="slides/slide1843.xml"/><Relationship Id="rId1704" Type="http://schemas.openxmlformats.org/officeDocument/2006/relationships/slide" Target="slides/slide1703.xml"/><Relationship Id="rId285" Type="http://schemas.openxmlformats.org/officeDocument/2006/relationships/slide" Target="slides/slide284.xml"/><Relationship Id="rId1911" Type="http://schemas.openxmlformats.org/officeDocument/2006/relationships/slide" Target="slides/slide1910.xml"/><Relationship Id="rId492" Type="http://schemas.openxmlformats.org/officeDocument/2006/relationships/slide" Target="slides/slide491.xml"/><Relationship Id="rId797" Type="http://schemas.openxmlformats.org/officeDocument/2006/relationships/slide" Target="slides/slide796.xml"/><Relationship Id="rId2173" Type="http://schemas.openxmlformats.org/officeDocument/2006/relationships/slide" Target="slides/slide2172.xml"/><Relationship Id="rId2380" Type="http://schemas.openxmlformats.org/officeDocument/2006/relationships/slide" Target="slides/slide2379.xml"/><Relationship Id="rId2478" Type="http://schemas.openxmlformats.org/officeDocument/2006/relationships/slide" Target="slides/slide2477.xml"/><Relationship Id="rId145" Type="http://schemas.openxmlformats.org/officeDocument/2006/relationships/slide" Target="slides/slide144.xml"/><Relationship Id="rId352" Type="http://schemas.openxmlformats.org/officeDocument/2006/relationships/slide" Target="slides/slide351.xml"/><Relationship Id="rId1287" Type="http://schemas.openxmlformats.org/officeDocument/2006/relationships/slide" Target="slides/slide1286.xml"/><Relationship Id="rId2033" Type="http://schemas.openxmlformats.org/officeDocument/2006/relationships/slide" Target="slides/slide2032.xml"/><Relationship Id="rId2240" Type="http://schemas.openxmlformats.org/officeDocument/2006/relationships/slide" Target="slides/slide2239.xml"/><Relationship Id="rId212" Type="http://schemas.openxmlformats.org/officeDocument/2006/relationships/slide" Target="slides/slide211.xml"/><Relationship Id="rId657" Type="http://schemas.openxmlformats.org/officeDocument/2006/relationships/slide" Target="slides/slide656.xml"/><Relationship Id="rId864" Type="http://schemas.openxmlformats.org/officeDocument/2006/relationships/slide" Target="slides/slide863.xml"/><Relationship Id="rId1494" Type="http://schemas.openxmlformats.org/officeDocument/2006/relationships/slide" Target="slides/slide1493.xml"/><Relationship Id="rId1799" Type="http://schemas.openxmlformats.org/officeDocument/2006/relationships/slide" Target="slides/slide1798.xml"/><Relationship Id="rId2100" Type="http://schemas.openxmlformats.org/officeDocument/2006/relationships/slide" Target="slides/slide2099.xml"/><Relationship Id="rId2338" Type="http://schemas.openxmlformats.org/officeDocument/2006/relationships/slide" Target="slides/slide2337.xml"/><Relationship Id="rId2545" Type="http://schemas.openxmlformats.org/officeDocument/2006/relationships/slide" Target="slides/slide2544.xml"/><Relationship Id="rId517" Type="http://schemas.openxmlformats.org/officeDocument/2006/relationships/slide" Target="slides/slide516.xml"/><Relationship Id="rId724" Type="http://schemas.openxmlformats.org/officeDocument/2006/relationships/slide" Target="slides/slide723.xml"/><Relationship Id="rId931" Type="http://schemas.openxmlformats.org/officeDocument/2006/relationships/slide" Target="slides/slide930.xml"/><Relationship Id="rId1147" Type="http://schemas.openxmlformats.org/officeDocument/2006/relationships/slide" Target="slides/slide1146.xml"/><Relationship Id="rId1354" Type="http://schemas.openxmlformats.org/officeDocument/2006/relationships/slide" Target="slides/slide1353.xml"/><Relationship Id="rId1561" Type="http://schemas.openxmlformats.org/officeDocument/2006/relationships/slide" Target="slides/slide1560.xml"/><Relationship Id="rId2405" Type="http://schemas.openxmlformats.org/officeDocument/2006/relationships/slide" Target="slides/slide2404.xml"/><Relationship Id="rId60" Type="http://schemas.openxmlformats.org/officeDocument/2006/relationships/slide" Target="slides/slide59.xml"/><Relationship Id="rId1007" Type="http://schemas.openxmlformats.org/officeDocument/2006/relationships/slide" Target="slides/slide1006.xml"/><Relationship Id="rId1214" Type="http://schemas.openxmlformats.org/officeDocument/2006/relationships/slide" Target="slides/slide1213.xml"/><Relationship Id="rId1421" Type="http://schemas.openxmlformats.org/officeDocument/2006/relationships/slide" Target="slides/slide1420.xml"/><Relationship Id="rId1659" Type="http://schemas.openxmlformats.org/officeDocument/2006/relationships/slide" Target="slides/slide1658.xml"/><Relationship Id="rId1866" Type="http://schemas.openxmlformats.org/officeDocument/2006/relationships/slide" Target="slides/slide1865.xml"/><Relationship Id="rId1519" Type="http://schemas.openxmlformats.org/officeDocument/2006/relationships/slide" Target="slides/slide1518.xml"/><Relationship Id="rId1726" Type="http://schemas.openxmlformats.org/officeDocument/2006/relationships/slide" Target="slides/slide1725.xml"/><Relationship Id="rId1933" Type="http://schemas.openxmlformats.org/officeDocument/2006/relationships/slide" Target="slides/slide1932.xml"/><Relationship Id="rId18" Type="http://schemas.openxmlformats.org/officeDocument/2006/relationships/slide" Target="slides/slide17.xml"/><Relationship Id="rId2195" Type="http://schemas.openxmlformats.org/officeDocument/2006/relationships/slide" Target="slides/slide2194.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2055" Type="http://schemas.openxmlformats.org/officeDocument/2006/relationships/slide" Target="slides/slide2054.xml"/><Relationship Id="rId2262" Type="http://schemas.openxmlformats.org/officeDocument/2006/relationships/slide" Target="slides/slide2261.xml"/><Relationship Id="rId234" Type="http://schemas.openxmlformats.org/officeDocument/2006/relationships/slide" Target="slides/slide233.xml"/><Relationship Id="rId679" Type="http://schemas.openxmlformats.org/officeDocument/2006/relationships/slide" Target="slides/slide678.xml"/><Relationship Id="rId886" Type="http://schemas.openxmlformats.org/officeDocument/2006/relationships/slide" Target="slides/slide885.xml"/><Relationship Id="rId2567" Type="http://schemas.openxmlformats.org/officeDocument/2006/relationships/slide" Target="slides/slide2566.xml"/><Relationship Id="rId2" Type="http://schemas.openxmlformats.org/officeDocument/2006/relationships/slide" Target="slides/slide1.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071" Type="http://schemas.openxmlformats.org/officeDocument/2006/relationships/slide" Target="slides/slide1070.xml"/><Relationship Id="rId1169" Type="http://schemas.openxmlformats.org/officeDocument/2006/relationships/slide" Target="slides/slide1168.xml"/><Relationship Id="rId1376" Type="http://schemas.openxmlformats.org/officeDocument/2006/relationships/slide" Target="slides/slide1375.xml"/><Relationship Id="rId1583" Type="http://schemas.openxmlformats.org/officeDocument/2006/relationships/slide" Target="slides/slide1582.xml"/><Relationship Id="rId2122" Type="http://schemas.openxmlformats.org/officeDocument/2006/relationships/slide" Target="slides/slide2121.xml"/><Relationship Id="rId2427" Type="http://schemas.openxmlformats.org/officeDocument/2006/relationships/slide" Target="slides/slide2426.xml"/><Relationship Id="rId301" Type="http://schemas.openxmlformats.org/officeDocument/2006/relationships/slide" Target="slides/slide300.xml"/><Relationship Id="rId953" Type="http://schemas.openxmlformats.org/officeDocument/2006/relationships/slide" Target="slides/slide952.xml"/><Relationship Id="rId1029" Type="http://schemas.openxmlformats.org/officeDocument/2006/relationships/slide" Target="slides/slide1028.xml"/><Relationship Id="rId1236" Type="http://schemas.openxmlformats.org/officeDocument/2006/relationships/slide" Target="slides/slide1235.xml"/><Relationship Id="rId1790" Type="http://schemas.openxmlformats.org/officeDocument/2006/relationships/slide" Target="slides/slide1789.xml"/><Relationship Id="rId1888" Type="http://schemas.openxmlformats.org/officeDocument/2006/relationships/slide" Target="slides/slide1887.xml"/><Relationship Id="rId82" Type="http://schemas.openxmlformats.org/officeDocument/2006/relationships/slide" Target="slides/slide81.xml"/><Relationship Id="rId606" Type="http://schemas.openxmlformats.org/officeDocument/2006/relationships/slide" Target="slides/slide605.xml"/><Relationship Id="rId813" Type="http://schemas.openxmlformats.org/officeDocument/2006/relationships/slide" Target="slides/slide812.xml"/><Relationship Id="rId1443" Type="http://schemas.openxmlformats.org/officeDocument/2006/relationships/slide" Target="slides/slide1442.xml"/><Relationship Id="rId1650" Type="http://schemas.openxmlformats.org/officeDocument/2006/relationships/slide" Target="slides/slide1649.xml"/><Relationship Id="rId1748" Type="http://schemas.openxmlformats.org/officeDocument/2006/relationships/slide" Target="slides/slide1747.xml"/><Relationship Id="rId1303" Type="http://schemas.openxmlformats.org/officeDocument/2006/relationships/slide" Target="slides/slide1302.xml"/><Relationship Id="rId1510" Type="http://schemas.openxmlformats.org/officeDocument/2006/relationships/slide" Target="slides/slide1509.xml"/><Relationship Id="rId1955" Type="http://schemas.openxmlformats.org/officeDocument/2006/relationships/slide" Target="slides/slide1954.xml"/><Relationship Id="rId1608" Type="http://schemas.openxmlformats.org/officeDocument/2006/relationships/slide" Target="slides/slide1607.xml"/><Relationship Id="rId1815" Type="http://schemas.openxmlformats.org/officeDocument/2006/relationships/slide" Target="slides/slide1814.xml"/><Relationship Id="rId189" Type="http://schemas.openxmlformats.org/officeDocument/2006/relationships/slide" Target="slides/slide188.xml"/><Relationship Id="rId396" Type="http://schemas.openxmlformats.org/officeDocument/2006/relationships/slide" Target="slides/slide395.xml"/><Relationship Id="rId2077" Type="http://schemas.openxmlformats.org/officeDocument/2006/relationships/slide" Target="slides/slide2076.xml"/><Relationship Id="rId2284" Type="http://schemas.openxmlformats.org/officeDocument/2006/relationships/slide" Target="slides/slide2283.xml"/><Relationship Id="rId2491" Type="http://schemas.openxmlformats.org/officeDocument/2006/relationships/slide" Target="slides/slide2490.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093" Type="http://schemas.openxmlformats.org/officeDocument/2006/relationships/slide" Target="slides/slide1092.xml"/><Relationship Id="rId2144" Type="http://schemas.openxmlformats.org/officeDocument/2006/relationships/slide" Target="slides/slide2143.xml"/><Relationship Id="rId2351" Type="http://schemas.openxmlformats.org/officeDocument/2006/relationships/slide" Target="slides/slide2350.xml"/><Relationship Id="rId2589" Type="http://schemas.openxmlformats.org/officeDocument/2006/relationships/slide" Target="slides/slide2588.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768" Type="http://schemas.openxmlformats.org/officeDocument/2006/relationships/slide" Target="slides/slide767.xml"/><Relationship Id="rId975" Type="http://schemas.openxmlformats.org/officeDocument/2006/relationships/slide" Target="slides/slide974.xml"/><Relationship Id="rId1160" Type="http://schemas.openxmlformats.org/officeDocument/2006/relationships/slide" Target="slides/slide1159.xml"/><Relationship Id="rId1398" Type="http://schemas.openxmlformats.org/officeDocument/2006/relationships/slide" Target="slides/slide1397.xml"/><Relationship Id="rId2004" Type="http://schemas.openxmlformats.org/officeDocument/2006/relationships/slide" Target="slides/slide2003.xml"/><Relationship Id="rId2211" Type="http://schemas.openxmlformats.org/officeDocument/2006/relationships/slide" Target="slides/slide2210.xml"/><Relationship Id="rId2449" Type="http://schemas.openxmlformats.org/officeDocument/2006/relationships/slide" Target="slides/slide2448.xml"/><Relationship Id="rId628" Type="http://schemas.openxmlformats.org/officeDocument/2006/relationships/slide" Target="slides/slide627.xml"/><Relationship Id="rId835" Type="http://schemas.openxmlformats.org/officeDocument/2006/relationships/slide" Target="slides/slide834.xml"/><Relationship Id="rId1258" Type="http://schemas.openxmlformats.org/officeDocument/2006/relationships/slide" Target="slides/slide1257.xml"/><Relationship Id="rId1465" Type="http://schemas.openxmlformats.org/officeDocument/2006/relationships/slide" Target="slides/slide1464.xml"/><Relationship Id="rId1672" Type="http://schemas.openxmlformats.org/officeDocument/2006/relationships/slide" Target="slides/slide1671.xml"/><Relationship Id="rId2309" Type="http://schemas.openxmlformats.org/officeDocument/2006/relationships/slide" Target="slides/slide2308.xml"/><Relationship Id="rId2516" Type="http://schemas.openxmlformats.org/officeDocument/2006/relationships/slide" Target="slides/slide2515.xml"/><Relationship Id="rId1020" Type="http://schemas.openxmlformats.org/officeDocument/2006/relationships/slide" Target="slides/slide1019.xml"/><Relationship Id="rId1118" Type="http://schemas.openxmlformats.org/officeDocument/2006/relationships/slide" Target="slides/slide1117.xml"/><Relationship Id="rId1325" Type="http://schemas.openxmlformats.org/officeDocument/2006/relationships/slide" Target="slides/slide1324.xml"/><Relationship Id="rId1532" Type="http://schemas.openxmlformats.org/officeDocument/2006/relationships/slide" Target="slides/slide1531.xml"/><Relationship Id="rId1977" Type="http://schemas.openxmlformats.org/officeDocument/2006/relationships/slide" Target="slides/slide1976.xml"/><Relationship Id="rId902" Type="http://schemas.openxmlformats.org/officeDocument/2006/relationships/slide" Target="slides/slide901.xml"/><Relationship Id="rId1837" Type="http://schemas.openxmlformats.org/officeDocument/2006/relationships/slide" Target="slides/slide1836.xml"/><Relationship Id="rId31" Type="http://schemas.openxmlformats.org/officeDocument/2006/relationships/slide" Target="slides/slide30.xml"/><Relationship Id="rId2099" Type="http://schemas.openxmlformats.org/officeDocument/2006/relationships/slide" Target="slides/slide2098.xml"/><Relationship Id="rId180" Type="http://schemas.openxmlformats.org/officeDocument/2006/relationships/slide" Target="slides/slide179.xml"/><Relationship Id="rId278" Type="http://schemas.openxmlformats.org/officeDocument/2006/relationships/slide" Target="slides/slide277.xml"/><Relationship Id="rId1904" Type="http://schemas.openxmlformats.org/officeDocument/2006/relationships/slide" Target="slides/slide1903.xml"/><Relationship Id="rId485" Type="http://schemas.openxmlformats.org/officeDocument/2006/relationships/slide" Target="slides/slide484.xml"/><Relationship Id="rId692" Type="http://schemas.openxmlformats.org/officeDocument/2006/relationships/slide" Target="slides/slide691.xml"/><Relationship Id="rId2166" Type="http://schemas.openxmlformats.org/officeDocument/2006/relationships/slide" Target="slides/slide2165.xml"/><Relationship Id="rId2373" Type="http://schemas.openxmlformats.org/officeDocument/2006/relationships/slide" Target="slides/slide2372.xml"/><Relationship Id="rId2580" Type="http://schemas.openxmlformats.org/officeDocument/2006/relationships/slide" Target="slides/slide2579.xml"/><Relationship Id="rId138" Type="http://schemas.openxmlformats.org/officeDocument/2006/relationships/slide" Target="slides/slide137.xml"/><Relationship Id="rId345" Type="http://schemas.openxmlformats.org/officeDocument/2006/relationships/slide" Target="slides/slide344.xml"/><Relationship Id="rId552" Type="http://schemas.openxmlformats.org/officeDocument/2006/relationships/slide" Target="slides/slide551.xml"/><Relationship Id="rId997" Type="http://schemas.openxmlformats.org/officeDocument/2006/relationships/slide" Target="slides/slide996.xml"/><Relationship Id="rId1182" Type="http://schemas.openxmlformats.org/officeDocument/2006/relationships/slide" Target="slides/slide1181.xml"/><Relationship Id="rId2026" Type="http://schemas.openxmlformats.org/officeDocument/2006/relationships/slide" Target="slides/slide2025.xml"/><Relationship Id="rId2233" Type="http://schemas.openxmlformats.org/officeDocument/2006/relationships/slide" Target="slides/slide2232.xml"/><Relationship Id="rId2440" Type="http://schemas.openxmlformats.org/officeDocument/2006/relationships/slide" Target="slides/slide2439.xml"/><Relationship Id="rId205" Type="http://schemas.openxmlformats.org/officeDocument/2006/relationships/slide" Target="slides/slide204.xml"/><Relationship Id="rId412" Type="http://schemas.openxmlformats.org/officeDocument/2006/relationships/slide" Target="slides/slide411.xml"/><Relationship Id="rId857" Type="http://schemas.openxmlformats.org/officeDocument/2006/relationships/slide" Target="slides/slide856.xml"/><Relationship Id="rId1042" Type="http://schemas.openxmlformats.org/officeDocument/2006/relationships/slide" Target="slides/slide1041.xml"/><Relationship Id="rId1487" Type="http://schemas.openxmlformats.org/officeDocument/2006/relationships/slide" Target="slides/slide1486.xml"/><Relationship Id="rId1694" Type="http://schemas.openxmlformats.org/officeDocument/2006/relationships/slide" Target="slides/slide1693.xml"/><Relationship Id="rId2300" Type="http://schemas.openxmlformats.org/officeDocument/2006/relationships/slide" Target="slides/slide2299.xml"/><Relationship Id="rId2538" Type="http://schemas.openxmlformats.org/officeDocument/2006/relationships/slide" Target="slides/slide2537.xml"/><Relationship Id="rId717" Type="http://schemas.openxmlformats.org/officeDocument/2006/relationships/slide" Target="slides/slide716.xml"/><Relationship Id="rId924" Type="http://schemas.openxmlformats.org/officeDocument/2006/relationships/slide" Target="slides/slide923.xml"/><Relationship Id="rId1347" Type="http://schemas.openxmlformats.org/officeDocument/2006/relationships/slide" Target="slides/slide1346.xml"/><Relationship Id="rId1554" Type="http://schemas.openxmlformats.org/officeDocument/2006/relationships/slide" Target="slides/slide1553.xml"/><Relationship Id="rId1761" Type="http://schemas.openxmlformats.org/officeDocument/2006/relationships/slide" Target="slides/slide1760.xml"/><Relationship Id="rId1999" Type="http://schemas.openxmlformats.org/officeDocument/2006/relationships/slide" Target="slides/slide1998.xml"/><Relationship Id="rId2605" Type="http://schemas.openxmlformats.org/officeDocument/2006/relationships/theme" Target="theme/theme1.xml"/><Relationship Id="rId53" Type="http://schemas.openxmlformats.org/officeDocument/2006/relationships/slide" Target="slides/slide52.xml"/><Relationship Id="rId1207" Type="http://schemas.openxmlformats.org/officeDocument/2006/relationships/slide" Target="slides/slide1206.xml"/><Relationship Id="rId1414" Type="http://schemas.openxmlformats.org/officeDocument/2006/relationships/slide" Target="slides/slide1413.xml"/><Relationship Id="rId1621" Type="http://schemas.openxmlformats.org/officeDocument/2006/relationships/slide" Target="slides/slide1620.xml"/><Relationship Id="rId1859" Type="http://schemas.openxmlformats.org/officeDocument/2006/relationships/slide" Target="slides/slide1858.xml"/><Relationship Id="rId1719" Type="http://schemas.openxmlformats.org/officeDocument/2006/relationships/slide" Target="slides/slide1718.xml"/><Relationship Id="rId1926" Type="http://schemas.openxmlformats.org/officeDocument/2006/relationships/slide" Target="slides/slide1925.xml"/><Relationship Id="rId2090" Type="http://schemas.openxmlformats.org/officeDocument/2006/relationships/slide" Target="slides/slide2089.xml"/><Relationship Id="rId2188" Type="http://schemas.openxmlformats.org/officeDocument/2006/relationships/slide" Target="slides/slide2187.xml"/><Relationship Id="rId2395" Type="http://schemas.openxmlformats.org/officeDocument/2006/relationships/slide" Target="slides/slide2394.xml"/><Relationship Id="rId367" Type="http://schemas.openxmlformats.org/officeDocument/2006/relationships/slide" Target="slides/slide366.xml"/><Relationship Id="rId574" Type="http://schemas.openxmlformats.org/officeDocument/2006/relationships/slide" Target="slides/slide573.xml"/><Relationship Id="rId2048" Type="http://schemas.openxmlformats.org/officeDocument/2006/relationships/slide" Target="slides/slide2047.xml"/><Relationship Id="rId2255" Type="http://schemas.openxmlformats.org/officeDocument/2006/relationships/slide" Target="slides/slide2254.xml"/><Relationship Id="rId227" Type="http://schemas.openxmlformats.org/officeDocument/2006/relationships/slide" Target="slides/slide226.xml"/><Relationship Id="rId781" Type="http://schemas.openxmlformats.org/officeDocument/2006/relationships/slide" Target="slides/slide780.xml"/><Relationship Id="rId879" Type="http://schemas.openxmlformats.org/officeDocument/2006/relationships/slide" Target="slides/slide878.xml"/><Relationship Id="rId2462" Type="http://schemas.openxmlformats.org/officeDocument/2006/relationships/slide" Target="slides/slide2461.xml"/><Relationship Id="rId434" Type="http://schemas.openxmlformats.org/officeDocument/2006/relationships/slide" Target="slides/slide433.xml"/><Relationship Id="rId641" Type="http://schemas.openxmlformats.org/officeDocument/2006/relationships/slide" Target="slides/slide640.xml"/><Relationship Id="rId739" Type="http://schemas.openxmlformats.org/officeDocument/2006/relationships/slide" Target="slides/slide738.xml"/><Relationship Id="rId1064" Type="http://schemas.openxmlformats.org/officeDocument/2006/relationships/slide" Target="slides/slide1063.xml"/><Relationship Id="rId1271" Type="http://schemas.openxmlformats.org/officeDocument/2006/relationships/slide" Target="slides/slide1270.xml"/><Relationship Id="rId1369" Type="http://schemas.openxmlformats.org/officeDocument/2006/relationships/slide" Target="slides/slide1368.xml"/><Relationship Id="rId1576" Type="http://schemas.openxmlformats.org/officeDocument/2006/relationships/slide" Target="slides/slide1575.xml"/><Relationship Id="rId2115" Type="http://schemas.openxmlformats.org/officeDocument/2006/relationships/slide" Target="slides/slide2114.xml"/><Relationship Id="rId2322" Type="http://schemas.openxmlformats.org/officeDocument/2006/relationships/slide" Target="slides/slide2321.xml"/><Relationship Id="rId501" Type="http://schemas.openxmlformats.org/officeDocument/2006/relationships/slide" Target="slides/slide500.xml"/><Relationship Id="rId946" Type="http://schemas.openxmlformats.org/officeDocument/2006/relationships/slide" Target="slides/slide945.xml"/><Relationship Id="rId1131" Type="http://schemas.openxmlformats.org/officeDocument/2006/relationships/slide" Target="slides/slide1130.xml"/><Relationship Id="rId1229" Type="http://schemas.openxmlformats.org/officeDocument/2006/relationships/slide" Target="slides/slide1228.xml"/><Relationship Id="rId1783" Type="http://schemas.openxmlformats.org/officeDocument/2006/relationships/slide" Target="slides/slide1782.xml"/><Relationship Id="rId1990" Type="http://schemas.openxmlformats.org/officeDocument/2006/relationships/slide" Target="slides/slide1989.xml"/><Relationship Id="rId75" Type="http://schemas.openxmlformats.org/officeDocument/2006/relationships/slide" Target="slides/slide74.xml"/><Relationship Id="rId806" Type="http://schemas.openxmlformats.org/officeDocument/2006/relationships/slide" Target="slides/slide805.xml"/><Relationship Id="rId1436" Type="http://schemas.openxmlformats.org/officeDocument/2006/relationships/slide" Target="slides/slide1435.xml"/><Relationship Id="rId1643" Type="http://schemas.openxmlformats.org/officeDocument/2006/relationships/slide" Target="slides/slide1642.xml"/><Relationship Id="rId1850" Type="http://schemas.openxmlformats.org/officeDocument/2006/relationships/slide" Target="slides/slide1849.xml"/><Relationship Id="rId1503" Type="http://schemas.openxmlformats.org/officeDocument/2006/relationships/slide" Target="slides/slide1502.xml"/><Relationship Id="rId1710" Type="http://schemas.openxmlformats.org/officeDocument/2006/relationships/slide" Target="slides/slide1709.xml"/><Relationship Id="rId1948" Type="http://schemas.openxmlformats.org/officeDocument/2006/relationships/slide" Target="slides/slide1947.xml"/><Relationship Id="rId291" Type="http://schemas.openxmlformats.org/officeDocument/2006/relationships/slide" Target="slides/slide290.xml"/><Relationship Id="rId1808" Type="http://schemas.openxmlformats.org/officeDocument/2006/relationships/slide" Target="slides/slide1807.xml"/><Relationship Id="rId151" Type="http://schemas.openxmlformats.org/officeDocument/2006/relationships/slide" Target="slides/slide150.xml"/><Relationship Id="rId389" Type="http://schemas.openxmlformats.org/officeDocument/2006/relationships/slide" Target="slides/slide388.xml"/><Relationship Id="rId596" Type="http://schemas.openxmlformats.org/officeDocument/2006/relationships/slide" Target="slides/slide595.xml"/><Relationship Id="rId2277" Type="http://schemas.openxmlformats.org/officeDocument/2006/relationships/slide" Target="slides/slide2276.xml"/><Relationship Id="rId2484" Type="http://schemas.openxmlformats.org/officeDocument/2006/relationships/slide" Target="slides/slide2483.xml"/><Relationship Id="rId249" Type="http://schemas.openxmlformats.org/officeDocument/2006/relationships/slide" Target="slides/slide248.xml"/><Relationship Id="rId456" Type="http://schemas.openxmlformats.org/officeDocument/2006/relationships/slide" Target="slides/slide455.xml"/><Relationship Id="rId663" Type="http://schemas.openxmlformats.org/officeDocument/2006/relationships/slide" Target="slides/slide662.xml"/><Relationship Id="rId870" Type="http://schemas.openxmlformats.org/officeDocument/2006/relationships/slide" Target="slides/slide869.xml"/><Relationship Id="rId1086" Type="http://schemas.openxmlformats.org/officeDocument/2006/relationships/slide" Target="slides/slide1085.xml"/><Relationship Id="rId1293" Type="http://schemas.openxmlformats.org/officeDocument/2006/relationships/slide" Target="slides/slide1292.xml"/><Relationship Id="rId2137" Type="http://schemas.openxmlformats.org/officeDocument/2006/relationships/slide" Target="slides/slide2136.xml"/><Relationship Id="rId2344" Type="http://schemas.openxmlformats.org/officeDocument/2006/relationships/slide" Target="slides/slide2343.xml"/><Relationship Id="rId2551" Type="http://schemas.openxmlformats.org/officeDocument/2006/relationships/slide" Target="slides/slide2550.xml"/><Relationship Id="rId109" Type="http://schemas.openxmlformats.org/officeDocument/2006/relationships/slide" Target="slides/slide108.xml"/><Relationship Id="rId316" Type="http://schemas.openxmlformats.org/officeDocument/2006/relationships/slide" Target="slides/slide315.xml"/><Relationship Id="rId523" Type="http://schemas.openxmlformats.org/officeDocument/2006/relationships/slide" Target="slides/slide522.xml"/><Relationship Id="rId968" Type="http://schemas.openxmlformats.org/officeDocument/2006/relationships/slide" Target="slides/slide967.xml"/><Relationship Id="rId1153" Type="http://schemas.openxmlformats.org/officeDocument/2006/relationships/slide" Target="slides/slide1152.xml"/><Relationship Id="rId1598" Type="http://schemas.openxmlformats.org/officeDocument/2006/relationships/slide" Target="slides/slide1597.xml"/><Relationship Id="rId2204" Type="http://schemas.openxmlformats.org/officeDocument/2006/relationships/slide" Target="slides/slide2203.xml"/><Relationship Id="rId97" Type="http://schemas.openxmlformats.org/officeDocument/2006/relationships/slide" Target="slides/slide96.xml"/><Relationship Id="rId730" Type="http://schemas.openxmlformats.org/officeDocument/2006/relationships/slide" Target="slides/slide729.xml"/><Relationship Id="rId828" Type="http://schemas.openxmlformats.org/officeDocument/2006/relationships/slide" Target="slides/slide827.xml"/><Relationship Id="rId1013" Type="http://schemas.openxmlformats.org/officeDocument/2006/relationships/slide" Target="slides/slide1012.xml"/><Relationship Id="rId1360" Type="http://schemas.openxmlformats.org/officeDocument/2006/relationships/slide" Target="slides/slide1359.xml"/><Relationship Id="rId1458" Type="http://schemas.openxmlformats.org/officeDocument/2006/relationships/slide" Target="slides/slide1457.xml"/><Relationship Id="rId1665" Type="http://schemas.openxmlformats.org/officeDocument/2006/relationships/slide" Target="slides/slide1664.xml"/><Relationship Id="rId1872" Type="http://schemas.openxmlformats.org/officeDocument/2006/relationships/slide" Target="slides/slide1871.xml"/><Relationship Id="rId2411" Type="http://schemas.openxmlformats.org/officeDocument/2006/relationships/slide" Target="slides/slide2410.xml"/><Relationship Id="rId2509" Type="http://schemas.openxmlformats.org/officeDocument/2006/relationships/slide" Target="slides/slide2508.xml"/><Relationship Id="rId1220" Type="http://schemas.openxmlformats.org/officeDocument/2006/relationships/slide" Target="slides/slide1219.xml"/><Relationship Id="rId1318" Type="http://schemas.openxmlformats.org/officeDocument/2006/relationships/slide" Target="slides/slide1317.xml"/><Relationship Id="rId1525" Type="http://schemas.openxmlformats.org/officeDocument/2006/relationships/slide" Target="slides/slide1524.xml"/><Relationship Id="rId1732" Type="http://schemas.openxmlformats.org/officeDocument/2006/relationships/slide" Target="slides/slide1731.xml"/><Relationship Id="rId24" Type="http://schemas.openxmlformats.org/officeDocument/2006/relationships/slide" Target="slides/slide23.xml"/><Relationship Id="rId2299" Type="http://schemas.openxmlformats.org/officeDocument/2006/relationships/slide" Target="slides/slide2298.xml"/><Relationship Id="rId173" Type="http://schemas.openxmlformats.org/officeDocument/2006/relationships/slide" Target="slides/slide172.xml"/><Relationship Id="rId380" Type="http://schemas.openxmlformats.org/officeDocument/2006/relationships/slide" Target="slides/slide379.xml"/><Relationship Id="rId2061" Type="http://schemas.openxmlformats.org/officeDocument/2006/relationships/slide" Target="slides/slide2060.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892" Type="http://schemas.openxmlformats.org/officeDocument/2006/relationships/slide" Target="slides/slide891.xml"/><Relationship Id="rId2159" Type="http://schemas.openxmlformats.org/officeDocument/2006/relationships/slide" Target="slides/slide2158.xml"/><Relationship Id="rId2366" Type="http://schemas.openxmlformats.org/officeDocument/2006/relationships/slide" Target="slides/slide2365.xml"/><Relationship Id="rId2573" Type="http://schemas.openxmlformats.org/officeDocument/2006/relationships/slide" Target="slides/slide2572.xml"/><Relationship Id="rId100" Type="http://schemas.openxmlformats.org/officeDocument/2006/relationships/slide" Target="slides/slide99.xml"/><Relationship Id="rId338" Type="http://schemas.openxmlformats.org/officeDocument/2006/relationships/slide" Target="slides/slide337.xml"/><Relationship Id="rId545" Type="http://schemas.openxmlformats.org/officeDocument/2006/relationships/slide" Target="slides/slide544.xml"/><Relationship Id="rId752" Type="http://schemas.openxmlformats.org/officeDocument/2006/relationships/slide" Target="slides/slide751.xml"/><Relationship Id="rId1175" Type="http://schemas.openxmlformats.org/officeDocument/2006/relationships/slide" Target="slides/slide1174.xml"/><Relationship Id="rId1382" Type="http://schemas.openxmlformats.org/officeDocument/2006/relationships/slide" Target="slides/slide1381.xml"/><Relationship Id="rId2019" Type="http://schemas.openxmlformats.org/officeDocument/2006/relationships/slide" Target="slides/slide2018.xml"/><Relationship Id="rId2226" Type="http://schemas.openxmlformats.org/officeDocument/2006/relationships/slide" Target="slides/slide2225.xml"/><Relationship Id="rId2433" Type="http://schemas.openxmlformats.org/officeDocument/2006/relationships/slide" Target="slides/slide2432.xml"/><Relationship Id="rId405" Type="http://schemas.openxmlformats.org/officeDocument/2006/relationships/slide" Target="slides/slide404.xml"/><Relationship Id="rId612" Type="http://schemas.openxmlformats.org/officeDocument/2006/relationships/slide" Target="slides/slide611.xml"/><Relationship Id="rId1035" Type="http://schemas.openxmlformats.org/officeDocument/2006/relationships/slide" Target="slides/slide1034.xml"/><Relationship Id="rId1242" Type="http://schemas.openxmlformats.org/officeDocument/2006/relationships/slide" Target="slides/slide1241.xml"/><Relationship Id="rId1687" Type="http://schemas.openxmlformats.org/officeDocument/2006/relationships/slide" Target="slides/slide1686.xml"/><Relationship Id="rId1894" Type="http://schemas.openxmlformats.org/officeDocument/2006/relationships/slide" Target="slides/slide1893.xml"/><Relationship Id="rId2500" Type="http://schemas.openxmlformats.org/officeDocument/2006/relationships/slide" Target="slides/slide2499.xml"/><Relationship Id="rId917" Type="http://schemas.openxmlformats.org/officeDocument/2006/relationships/slide" Target="slides/slide916.xml"/><Relationship Id="rId1102" Type="http://schemas.openxmlformats.org/officeDocument/2006/relationships/slide" Target="slides/slide1101.xml"/><Relationship Id="rId1547" Type="http://schemas.openxmlformats.org/officeDocument/2006/relationships/slide" Target="slides/slide1546.xml"/><Relationship Id="rId1754" Type="http://schemas.openxmlformats.org/officeDocument/2006/relationships/slide" Target="slides/slide1753.xml"/><Relationship Id="rId1961" Type="http://schemas.openxmlformats.org/officeDocument/2006/relationships/slide" Target="slides/slide1960.xml"/><Relationship Id="rId46" Type="http://schemas.openxmlformats.org/officeDocument/2006/relationships/slide" Target="slides/slide45.xml"/><Relationship Id="rId1407" Type="http://schemas.openxmlformats.org/officeDocument/2006/relationships/slide" Target="slides/slide1406.xml"/><Relationship Id="rId1614" Type="http://schemas.openxmlformats.org/officeDocument/2006/relationships/slide" Target="slides/slide1613.xml"/><Relationship Id="rId1821" Type="http://schemas.openxmlformats.org/officeDocument/2006/relationships/slide" Target="slides/slide1820.xml"/><Relationship Id="rId195" Type="http://schemas.openxmlformats.org/officeDocument/2006/relationships/slide" Target="slides/slide194.xml"/><Relationship Id="rId1919" Type="http://schemas.openxmlformats.org/officeDocument/2006/relationships/slide" Target="slides/slide1918.xml"/><Relationship Id="rId2083" Type="http://schemas.openxmlformats.org/officeDocument/2006/relationships/slide" Target="slides/slide2082.xml"/><Relationship Id="rId2290" Type="http://schemas.openxmlformats.org/officeDocument/2006/relationships/slide" Target="slides/slide2289.xml"/><Relationship Id="rId2388" Type="http://schemas.openxmlformats.org/officeDocument/2006/relationships/slide" Target="slides/slide2387.xml"/><Relationship Id="rId2595" Type="http://schemas.openxmlformats.org/officeDocument/2006/relationships/slide" Target="slides/slide2594.xml"/><Relationship Id="rId262" Type="http://schemas.openxmlformats.org/officeDocument/2006/relationships/slide" Target="slides/slide261.xml"/><Relationship Id="rId567" Type="http://schemas.openxmlformats.org/officeDocument/2006/relationships/slide" Target="slides/slide566.xml"/><Relationship Id="rId1197" Type="http://schemas.openxmlformats.org/officeDocument/2006/relationships/slide" Target="slides/slide1196.xml"/><Relationship Id="rId2150" Type="http://schemas.openxmlformats.org/officeDocument/2006/relationships/slide" Target="slides/slide2149.xml"/><Relationship Id="rId2248" Type="http://schemas.openxmlformats.org/officeDocument/2006/relationships/slide" Target="slides/slide2247.xml"/><Relationship Id="rId122" Type="http://schemas.openxmlformats.org/officeDocument/2006/relationships/slide" Target="slides/slide121.xml"/><Relationship Id="rId774" Type="http://schemas.openxmlformats.org/officeDocument/2006/relationships/slide" Target="slides/slide773.xml"/><Relationship Id="rId981" Type="http://schemas.openxmlformats.org/officeDocument/2006/relationships/slide" Target="slides/slide980.xml"/><Relationship Id="rId1057" Type="http://schemas.openxmlformats.org/officeDocument/2006/relationships/slide" Target="slides/slide1056.xml"/><Relationship Id="rId2010" Type="http://schemas.openxmlformats.org/officeDocument/2006/relationships/slide" Target="slides/slide2009.xml"/><Relationship Id="rId2455" Type="http://schemas.openxmlformats.org/officeDocument/2006/relationships/slide" Target="slides/slide2454.xml"/><Relationship Id="rId427" Type="http://schemas.openxmlformats.org/officeDocument/2006/relationships/slide" Target="slides/slide426.xml"/><Relationship Id="rId634" Type="http://schemas.openxmlformats.org/officeDocument/2006/relationships/slide" Target="slides/slide633.xml"/><Relationship Id="rId841" Type="http://schemas.openxmlformats.org/officeDocument/2006/relationships/slide" Target="slides/slide840.xml"/><Relationship Id="rId1264" Type="http://schemas.openxmlformats.org/officeDocument/2006/relationships/slide" Target="slides/slide1263.xml"/><Relationship Id="rId1471" Type="http://schemas.openxmlformats.org/officeDocument/2006/relationships/slide" Target="slides/slide1470.xml"/><Relationship Id="rId1569" Type="http://schemas.openxmlformats.org/officeDocument/2006/relationships/slide" Target="slides/slide1568.xml"/><Relationship Id="rId2108" Type="http://schemas.openxmlformats.org/officeDocument/2006/relationships/slide" Target="slides/slide2107.xml"/><Relationship Id="rId2315" Type="http://schemas.openxmlformats.org/officeDocument/2006/relationships/slide" Target="slides/slide2314.xml"/><Relationship Id="rId2522" Type="http://schemas.openxmlformats.org/officeDocument/2006/relationships/slide" Target="slides/slide2521.xml"/><Relationship Id="rId701" Type="http://schemas.openxmlformats.org/officeDocument/2006/relationships/slide" Target="slides/slide700.xml"/><Relationship Id="rId939" Type="http://schemas.openxmlformats.org/officeDocument/2006/relationships/slide" Target="slides/slide938.xml"/><Relationship Id="rId1124" Type="http://schemas.openxmlformats.org/officeDocument/2006/relationships/slide" Target="slides/slide1123.xml"/><Relationship Id="rId1331" Type="http://schemas.openxmlformats.org/officeDocument/2006/relationships/slide" Target="slides/slide1330.xml"/><Relationship Id="rId1776" Type="http://schemas.openxmlformats.org/officeDocument/2006/relationships/slide" Target="slides/slide1775.xml"/><Relationship Id="rId1983" Type="http://schemas.openxmlformats.org/officeDocument/2006/relationships/slide" Target="slides/slide1982.xml"/><Relationship Id="rId68" Type="http://schemas.openxmlformats.org/officeDocument/2006/relationships/slide" Target="slides/slide67.xml"/><Relationship Id="rId1429" Type="http://schemas.openxmlformats.org/officeDocument/2006/relationships/slide" Target="slides/slide1428.xml"/><Relationship Id="rId1636" Type="http://schemas.openxmlformats.org/officeDocument/2006/relationships/slide" Target="slides/slide1635.xml"/><Relationship Id="rId1843" Type="http://schemas.openxmlformats.org/officeDocument/2006/relationships/slide" Target="slides/slide1842.xml"/><Relationship Id="rId1703" Type="http://schemas.openxmlformats.org/officeDocument/2006/relationships/slide" Target="slides/slide1702.xml"/><Relationship Id="rId1910" Type="http://schemas.openxmlformats.org/officeDocument/2006/relationships/slide" Target="slides/slide1909.xml"/><Relationship Id="rId284" Type="http://schemas.openxmlformats.org/officeDocument/2006/relationships/slide" Target="slides/slide283.xml"/><Relationship Id="rId491" Type="http://schemas.openxmlformats.org/officeDocument/2006/relationships/slide" Target="slides/slide490.xml"/><Relationship Id="rId2172" Type="http://schemas.openxmlformats.org/officeDocument/2006/relationships/slide" Target="slides/slide2171.xml"/><Relationship Id="rId144" Type="http://schemas.openxmlformats.org/officeDocument/2006/relationships/slide" Target="slides/slide143.xml"/><Relationship Id="rId589" Type="http://schemas.openxmlformats.org/officeDocument/2006/relationships/slide" Target="slides/slide588.xml"/><Relationship Id="rId796" Type="http://schemas.openxmlformats.org/officeDocument/2006/relationships/slide" Target="slides/slide795.xml"/><Relationship Id="rId2477" Type="http://schemas.openxmlformats.org/officeDocument/2006/relationships/slide" Target="slides/slide2476.xml"/><Relationship Id="rId351" Type="http://schemas.openxmlformats.org/officeDocument/2006/relationships/slide" Target="slides/slide350.xml"/><Relationship Id="rId449" Type="http://schemas.openxmlformats.org/officeDocument/2006/relationships/slide" Target="slides/slide448.xml"/><Relationship Id="rId656" Type="http://schemas.openxmlformats.org/officeDocument/2006/relationships/slide" Target="slides/slide655.xml"/><Relationship Id="rId863" Type="http://schemas.openxmlformats.org/officeDocument/2006/relationships/slide" Target="slides/slide862.xml"/><Relationship Id="rId1079" Type="http://schemas.openxmlformats.org/officeDocument/2006/relationships/slide" Target="slides/slide1078.xml"/><Relationship Id="rId1286" Type="http://schemas.openxmlformats.org/officeDocument/2006/relationships/slide" Target="slides/slide1285.xml"/><Relationship Id="rId1493" Type="http://schemas.openxmlformats.org/officeDocument/2006/relationships/slide" Target="slides/slide1492.xml"/><Relationship Id="rId2032" Type="http://schemas.openxmlformats.org/officeDocument/2006/relationships/slide" Target="slides/slide2031.xml"/><Relationship Id="rId2337" Type="http://schemas.openxmlformats.org/officeDocument/2006/relationships/slide" Target="slides/slide2336.xml"/><Relationship Id="rId2544" Type="http://schemas.openxmlformats.org/officeDocument/2006/relationships/slide" Target="slides/slide2543.xml"/><Relationship Id="rId211" Type="http://schemas.openxmlformats.org/officeDocument/2006/relationships/slide" Target="slides/slide210.xml"/><Relationship Id="rId309" Type="http://schemas.openxmlformats.org/officeDocument/2006/relationships/slide" Target="slides/slide308.xml"/><Relationship Id="rId516" Type="http://schemas.openxmlformats.org/officeDocument/2006/relationships/slide" Target="slides/slide515.xml"/><Relationship Id="rId1146" Type="http://schemas.openxmlformats.org/officeDocument/2006/relationships/slide" Target="slides/slide1145.xml"/><Relationship Id="rId1798" Type="http://schemas.openxmlformats.org/officeDocument/2006/relationships/slide" Target="slides/slide1797.xml"/><Relationship Id="rId723" Type="http://schemas.openxmlformats.org/officeDocument/2006/relationships/slide" Target="slides/slide722.xml"/><Relationship Id="rId930" Type="http://schemas.openxmlformats.org/officeDocument/2006/relationships/slide" Target="slides/slide929.xml"/><Relationship Id="rId1006" Type="http://schemas.openxmlformats.org/officeDocument/2006/relationships/slide" Target="slides/slide1005.xml"/><Relationship Id="rId1353" Type="http://schemas.openxmlformats.org/officeDocument/2006/relationships/slide" Target="slides/slide1352.xml"/><Relationship Id="rId1560" Type="http://schemas.openxmlformats.org/officeDocument/2006/relationships/slide" Target="slides/slide1559.xml"/><Relationship Id="rId1658" Type="http://schemas.openxmlformats.org/officeDocument/2006/relationships/slide" Target="slides/slide1657.xml"/><Relationship Id="rId1865" Type="http://schemas.openxmlformats.org/officeDocument/2006/relationships/slide" Target="slides/slide1864.xml"/><Relationship Id="rId2404" Type="http://schemas.openxmlformats.org/officeDocument/2006/relationships/slide" Target="slides/slide2403.xml"/><Relationship Id="rId1213" Type="http://schemas.openxmlformats.org/officeDocument/2006/relationships/slide" Target="slides/slide1212.xml"/><Relationship Id="rId1420" Type="http://schemas.openxmlformats.org/officeDocument/2006/relationships/slide" Target="slides/slide1419.xml"/><Relationship Id="rId1518" Type="http://schemas.openxmlformats.org/officeDocument/2006/relationships/slide" Target="slides/slide1517.xml"/><Relationship Id="rId1725" Type="http://schemas.openxmlformats.org/officeDocument/2006/relationships/slide" Target="slides/slide1724.xml"/><Relationship Id="rId1932" Type="http://schemas.openxmlformats.org/officeDocument/2006/relationships/slide" Target="slides/slide1931.xml"/><Relationship Id="rId17" Type="http://schemas.openxmlformats.org/officeDocument/2006/relationships/slide" Target="slides/slide16.xml"/><Relationship Id="rId2194" Type="http://schemas.openxmlformats.org/officeDocument/2006/relationships/slide" Target="slides/slide2193.xml"/><Relationship Id="rId166" Type="http://schemas.openxmlformats.org/officeDocument/2006/relationships/slide" Target="slides/slide165.xml"/><Relationship Id="rId373" Type="http://schemas.openxmlformats.org/officeDocument/2006/relationships/slide" Target="slides/slide372.xml"/><Relationship Id="rId580" Type="http://schemas.openxmlformats.org/officeDocument/2006/relationships/slide" Target="slides/slide579.xml"/><Relationship Id="rId2054" Type="http://schemas.openxmlformats.org/officeDocument/2006/relationships/slide" Target="slides/slide2053.xml"/><Relationship Id="rId2261" Type="http://schemas.openxmlformats.org/officeDocument/2006/relationships/slide" Target="slides/slide2260.xml"/><Relationship Id="rId2499" Type="http://schemas.openxmlformats.org/officeDocument/2006/relationships/slide" Target="slides/slide249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885" Type="http://schemas.openxmlformats.org/officeDocument/2006/relationships/slide" Target="slides/slide884.xml"/><Relationship Id="rId1070" Type="http://schemas.openxmlformats.org/officeDocument/2006/relationships/slide" Target="slides/slide1069.xml"/><Relationship Id="rId2121" Type="http://schemas.openxmlformats.org/officeDocument/2006/relationships/slide" Target="slides/slide2120.xml"/><Relationship Id="rId2359" Type="http://schemas.openxmlformats.org/officeDocument/2006/relationships/slide" Target="slides/slide2358.xml"/><Relationship Id="rId2566" Type="http://schemas.openxmlformats.org/officeDocument/2006/relationships/slide" Target="slides/slide2565.xml"/><Relationship Id="rId300" Type="http://schemas.openxmlformats.org/officeDocument/2006/relationships/slide" Target="slides/slide299.xml"/><Relationship Id="rId538" Type="http://schemas.openxmlformats.org/officeDocument/2006/relationships/slide" Target="slides/slide537.xml"/><Relationship Id="rId745" Type="http://schemas.openxmlformats.org/officeDocument/2006/relationships/slide" Target="slides/slide744.xml"/><Relationship Id="rId952" Type="http://schemas.openxmlformats.org/officeDocument/2006/relationships/slide" Target="slides/slide951.xml"/><Relationship Id="rId1168" Type="http://schemas.openxmlformats.org/officeDocument/2006/relationships/slide" Target="slides/slide1167.xml"/><Relationship Id="rId1375" Type="http://schemas.openxmlformats.org/officeDocument/2006/relationships/slide" Target="slides/slide1374.xml"/><Relationship Id="rId1582" Type="http://schemas.openxmlformats.org/officeDocument/2006/relationships/slide" Target="slides/slide1581.xml"/><Relationship Id="rId2219" Type="http://schemas.openxmlformats.org/officeDocument/2006/relationships/slide" Target="slides/slide2218.xml"/><Relationship Id="rId2426" Type="http://schemas.openxmlformats.org/officeDocument/2006/relationships/slide" Target="slides/slide2425.xml"/><Relationship Id="rId81" Type="http://schemas.openxmlformats.org/officeDocument/2006/relationships/slide" Target="slides/slide80.xml"/><Relationship Id="rId605" Type="http://schemas.openxmlformats.org/officeDocument/2006/relationships/slide" Target="slides/slide604.xml"/><Relationship Id="rId812" Type="http://schemas.openxmlformats.org/officeDocument/2006/relationships/slide" Target="slides/slide811.xml"/><Relationship Id="rId1028" Type="http://schemas.openxmlformats.org/officeDocument/2006/relationships/slide" Target="slides/slide1027.xml"/><Relationship Id="rId1235" Type="http://schemas.openxmlformats.org/officeDocument/2006/relationships/slide" Target="slides/slide1234.xml"/><Relationship Id="rId1442" Type="http://schemas.openxmlformats.org/officeDocument/2006/relationships/slide" Target="slides/slide1441.xml"/><Relationship Id="rId1887" Type="http://schemas.openxmlformats.org/officeDocument/2006/relationships/slide" Target="slides/slide1886.xml"/><Relationship Id="rId1302" Type="http://schemas.openxmlformats.org/officeDocument/2006/relationships/slide" Target="slides/slide1301.xml"/><Relationship Id="rId1747" Type="http://schemas.openxmlformats.org/officeDocument/2006/relationships/slide" Target="slides/slide1746.xml"/><Relationship Id="rId1954" Type="http://schemas.openxmlformats.org/officeDocument/2006/relationships/slide" Target="slides/slide1953.xml"/><Relationship Id="rId39" Type="http://schemas.openxmlformats.org/officeDocument/2006/relationships/slide" Target="slides/slide38.xml"/><Relationship Id="rId1607" Type="http://schemas.openxmlformats.org/officeDocument/2006/relationships/slide" Target="slides/slide1606.xml"/><Relationship Id="rId1814" Type="http://schemas.openxmlformats.org/officeDocument/2006/relationships/slide" Target="slides/slide1813.xml"/><Relationship Id="rId188" Type="http://schemas.openxmlformats.org/officeDocument/2006/relationships/slide" Target="slides/slide187.xml"/><Relationship Id="rId395" Type="http://schemas.openxmlformats.org/officeDocument/2006/relationships/slide" Target="slides/slide394.xml"/><Relationship Id="rId2076" Type="http://schemas.openxmlformats.org/officeDocument/2006/relationships/slide" Target="slides/slide2075.xml"/><Relationship Id="rId2283" Type="http://schemas.openxmlformats.org/officeDocument/2006/relationships/slide" Target="slides/slide2282.xml"/><Relationship Id="rId2490" Type="http://schemas.openxmlformats.org/officeDocument/2006/relationships/slide" Target="slides/slide2489.xml"/><Relationship Id="rId2588" Type="http://schemas.openxmlformats.org/officeDocument/2006/relationships/slide" Target="slides/slide2587.xml"/><Relationship Id="rId255" Type="http://schemas.openxmlformats.org/officeDocument/2006/relationships/slide" Target="slides/slide254.xml"/><Relationship Id="rId462" Type="http://schemas.openxmlformats.org/officeDocument/2006/relationships/slide" Target="slides/slide461.xml"/><Relationship Id="rId1092" Type="http://schemas.openxmlformats.org/officeDocument/2006/relationships/slide" Target="slides/slide1091.xml"/><Relationship Id="rId1397" Type="http://schemas.openxmlformats.org/officeDocument/2006/relationships/slide" Target="slides/slide1396.xml"/><Relationship Id="rId2143" Type="http://schemas.openxmlformats.org/officeDocument/2006/relationships/slide" Target="slides/slide2142.xml"/><Relationship Id="rId2350" Type="http://schemas.openxmlformats.org/officeDocument/2006/relationships/slide" Target="slides/slide2349.xml"/><Relationship Id="rId115" Type="http://schemas.openxmlformats.org/officeDocument/2006/relationships/slide" Target="slides/slide114.xml"/><Relationship Id="rId322" Type="http://schemas.openxmlformats.org/officeDocument/2006/relationships/slide" Target="slides/slide321.xml"/><Relationship Id="rId767" Type="http://schemas.openxmlformats.org/officeDocument/2006/relationships/slide" Target="slides/slide766.xml"/><Relationship Id="rId974" Type="http://schemas.openxmlformats.org/officeDocument/2006/relationships/slide" Target="slides/slide973.xml"/><Relationship Id="rId2003" Type="http://schemas.openxmlformats.org/officeDocument/2006/relationships/slide" Target="slides/slide2002.xml"/><Relationship Id="rId2210" Type="http://schemas.openxmlformats.org/officeDocument/2006/relationships/slide" Target="slides/slide2209.xml"/><Relationship Id="rId2448" Type="http://schemas.openxmlformats.org/officeDocument/2006/relationships/slide" Target="slides/slide2447.xml"/><Relationship Id="rId627" Type="http://schemas.openxmlformats.org/officeDocument/2006/relationships/slide" Target="slides/slide626.xml"/><Relationship Id="rId834" Type="http://schemas.openxmlformats.org/officeDocument/2006/relationships/slide" Target="slides/slide833.xml"/><Relationship Id="rId1257" Type="http://schemas.openxmlformats.org/officeDocument/2006/relationships/slide" Target="slides/slide1256.xml"/><Relationship Id="rId1464" Type="http://schemas.openxmlformats.org/officeDocument/2006/relationships/slide" Target="slides/slide1463.xml"/><Relationship Id="rId1671" Type="http://schemas.openxmlformats.org/officeDocument/2006/relationships/slide" Target="slides/slide1670.xml"/><Relationship Id="rId2308" Type="http://schemas.openxmlformats.org/officeDocument/2006/relationships/slide" Target="slides/slide2307.xml"/><Relationship Id="rId2515" Type="http://schemas.openxmlformats.org/officeDocument/2006/relationships/slide" Target="slides/slide2514.xml"/><Relationship Id="rId901" Type="http://schemas.openxmlformats.org/officeDocument/2006/relationships/slide" Target="slides/slide900.xml"/><Relationship Id="rId1117" Type="http://schemas.openxmlformats.org/officeDocument/2006/relationships/slide" Target="slides/slide1116.xml"/><Relationship Id="rId1324" Type="http://schemas.openxmlformats.org/officeDocument/2006/relationships/slide" Target="slides/slide1323.xml"/><Relationship Id="rId1531" Type="http://schemas.openxmlformats.org/officeDocument/2006/relationships/slide" Target="slides/slide1530.xml"/><Relationship Id="rId1769" Type="http://schemas.openxmlformats.org/officeDocument/2006/relationships/slide" Target="slides/slide1768.xml"/><Relationship Id="rId1976" Type="http://schemas.openxmlformats.org/officeDocument/2006/relationships/slide" Target="slides/slide1975.xml"/><Relationship Id="rId30" Type="http://schemas.openxmlformats.org/officeDocument/2006/relationships/slide" Target="slides/slide29.xml"/><Relationship Id="rId1629" Type="http://schemas.openxmlformats.org/officeDocument/2006/relationships/slide" Target="slides/slide1628.xml"/><Relationship Id="rId1836" Type="http://schemas.openxmlformats.org/officeDocument/2006/relationships/slide" Target="slides/slide1835.xml"/><Relationship Id="rId1903" Type="http://schemas.openxmlformats.org/officeDocument/2006/relationships/slide" Target="slides/slide1902.xml"/><Relationship Id="rId2098" Type="http://schemas.openxmlformats.org/officeDocument/2006/relationships/slide" Target="slides/slide2097.xml"/><Relationship Id="rId277" Type="http://schemas.openxmlformats.org/officeDocument/2006/relationships/slide" Target="slides/slide276.xml"/><Relationship Id="rId484" Type="http://schemas.openxmlformats.org/officeDocument/2006/relationships/slide" Target="slides/slide483.xml"/><Relationship Id="rId2165" Type="http://schemas.openxmlformats.org/officeDocument/2006/relationships/slide" Target="slides/slide2164.xml"/><Relationship Id="rId137" Type="http://schemas.openxmlformats.org/officeDocument/2006/relationships/slide" Target="slides/slide136.xml"/><Relationship Id="rId344" Type="http://schemas.openxmlformats.org/officeDocument/2006/relationships/slide" Target="slides/slide343.xml"/><Relationship Id="rId691" Type="http://schemas.openxmlformats.org/officeDocument/2006/relationships/slide" Target="slides/slide690.xml"/><Relationship Id="rId789" Type="http://schemas.openxmlformats.org/officeDocument/2006/relationships/slide" Target="slides/slide788.xml"/><Relationship Id="rId996" Type="http://schemas.openxmlformats.org/officeDocument/2006/relationships/slide" Target="slides/slide995.xml"/><Relationship Id="rId2025" Type="http://schemas.openxmlformats.org/officeDocument/2006/relationships/slide" Target="slides/slide2024.xml"/><Relationship Id="rId2372" Type="http://schemas.openxmlformats.org/officeDocument/2006/relationships/slide" Target="slides/slide2371.xml"/><Relationship Id="rId551" Type="http://schemas.openxmlformats.org/officeDocument/2006/relationships/slide" Target="slides/slide550.xml"/><Relationship Id="rId649" Type="http://schemas.openxmlformats.org/officeDocument/2006/relationships/slide" Target="slides/slide648.xml"/><Relationship Id="rId856" Type="http://schemas.openxmlformats.org/officeDocument/2006/relationships/slide" Target="slides/slide855.xml"/><Relationship Id="rId1181" Type="http://schemas.openxmlformats.org/officeDocument/2006/relationships/slide" Target="slides/slide1180.xml"/><Relationship Id="rId1279" Type="http://schemas.openxmlformats.org/officeDocument/2006/relationships/slide" Target="slides/slide1278.xml"/><Relationship Id="rId1486" Type="http://schemas.openxmlformats.org/officeDocument/2006/relationships/slide" Target="slides/slide1485.xml"/><Relationship Id="rId2232" Type="http://schemas.openxmlformats.org/officeDocument/2006/relationships/slide" Target="slides/slide2231.xml"/><Relationship Id="rId2537" Type="http://schemas.openxmlformats.org/officeDocument/2006/relationships/slide" Target="slides/slide2536.xml"/><Relationship Id="rId204" Type="http://schemas.openxmlformats.org/officeDocument/2006/relationships/slide" Target="slides/slide203.xml"/><Relationship Id="rId411" Type="http://schemas.openxmlformats.org/officeDocument/2006/relationships/slide" Target="slides/slide410.xml"/><Relationship Id="rId509" Type="http://schemas.openxmlformats.org/officeDocument/2006/relationships/slide" Target="slides/slide508.xml"/><Relationship Id="rId1041" Type="http://schemas.openxmlformats.org/officeDocument/2006/relationships/slide" Target="slides/slide1040.xml"/><Relationship Id="rId1139" Type="http://schemas.openxmlformats.org/officeDocument/2006/relationships/slide" Target="slides/slide1138.xml"/><Relationship Id="rId1346" Type="http://schemas.openxmlformats.org/officeDocument/2006/relationships/slide" Target="slides/slide1345.xml"/><Relationship Id="rId1693" Type="http://schemas.openxmlformats.org/officeDocument/2006/relationships/slide" Target="slides/slide1692.xml"/><Relationship Id="rId1998" Type="http://schemas.openxmlformats.org/officeDocument/2006/relationships/slide" Target="slides/slide1997.xml"/><Relationship Id="rId716" Type="http://schemas.openxmlformats.org/officeDocument/2006/relationships/slide" Target="slides/slide715.xml"/><Relationship Id="rId923" Type="http://schemas.openxmlformats.org/officeDocument/2006/relationships/slide" Target="slides/slide922.xml"/><Relationship Id="rId1553" Type="http://schemas.openxmlformats.org/officeDocument/2006/relationships/slide" Target="slides/slide1552.xml"/><Relationship Id="rId1760" Type="http://schemas.openxmlformats.org/officeDocument/2006/relationships/slide" Target="slides/slide1759.xml"/><Relationship Id="rId1858" Type="http://schemas.openxmlformats.org/officeDocument/2006/relationships/slide" Target="slides/slide1857.xml"/><Relationship Id="rId2604" Type="http://schemas.openxmlformats.org/officeDocument/2006/relationships/viewProps" Target="viewProps.xml"/><Relationship Id="rId52" Type="http://schemas.openxmlformats.org/officeDocument/2006/relationships/slide" Target="slides/slide51.xml"/><Relationship Id="rId1206" Type="http://schemas.openxmlformats.org/officeDocument/2006/relationships/slide" Target="slides/slide1205.xml"/><Relationship Id="rId1413" Type="http://schemas.openxmlformats.org/officeDocument/2006/relationships/slide" Target="slides/slide1412.xml"/><Relationship Id="rId1620" Type="http://schemas.openxmlformats.org/officeDocument/2006/relationships/slide" Target="slides/slide1619.xml"/><Relationship Id="rId1718" Type="http://schemas.openxmlformats.org/officeDocument/2006/relationships/slide" Target="slides/slide1717.xml"/><Relationship Id="rId1925" Type="http://schemas.openxmlformats.org/officeDocument/2006/relationships/slide" Target="slides/slide1924.xml"/><Relationship Id="rId299" Type="http://schemas.openxmlformats.org/officeDocument/2006/relationships/slide" Target="slides/slide298.xml"/><Relationship Id="rId2187" Type="http://schemas.openxmlformats.org/officeDocument/2006/relationships/slide" Target="slides/slide2186.xml"/><Relationship Id="rId2394" Type="http://schemas.openxmlformats.org/officeDocument/2006/relationships/slide" Target="slides/slide2393.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2047" Type="http://schemas.openxmlformats.org/officeDocument/2006/relationships/slide" Target="slides/slide2046.xml"/><Relationship Id="rId2254" Type="http://schemas.openxmlformats.org/officeDocument/2006/relationships/slide" Target="slides/slide2253.xml"/><Relationship Id="rId2461" Type="http://schemas.openxmlformats.org/officeDocument/2006/relationships/slide" Target="slides/slide2460.xml"/><Relationship Id="rId226" Type="http://schemas.openxmlformats.org/officeDocument/2006/relationships/slide" Target="slides/slide225.xml"/><Relationship Id="rId433" Type="http://schemas.openxmlformats.org/officeDocument/2006/relationships/slide" Target="slides/slide432.xml"/><Relationship Id="rId878" Type="http://schemas.openxmlformats.org/officeDocument/2006/relationships/slide" Target="slides/slide877.xml"/><Relationship Id="rId1063" Type="http://schemas.openxmlformats.org/officeDocument/2006/relationships/slide" Target="slides/slide1062.xml"/><Relationship Id="rId1270" Type="http://schemas.openxmlformats.org/officeDocument/2006/relationships/slide" Target="slides/slide1269.xml"/><Relationship Id="rId2114" Type="http://schemas.openxmlformats.org/officeDocument/2006/relationships/slide" Target="slides/slide2113.xml"/><Relationship Id="rId2559" Type="http://schemas.openxmlformats.org/officeDocument/2006/relationships/slide" Target="slides/slide2558.xml"/><Relationship Id="rId640" Type="http://schemas.openxmlformats.org/officeDocument/2006/relationships/slide" Target="slides/slide639.xml"/><Relationship Id="rId738" Type="http://schemas.openxmlformats.org/officeDocument/2006/relationships/slide" Target="slides/slide737.xml"/><Relationship Id="rId945" Type="http://schemas.openxmlformats.org/officeDocument/2006/relationships/slide" Target="slides/slide944.xml"/><Relationship Id="rId1368" Type="http://schemas.openxmlformats.org/officeDocument/2006/relationships/slide" Target="slides/slide1367.xml"/><Relationship Id="rId1575" Type="http://schemas.openxmlformats.org/officeDocument/2006/relationships/slide" Target="slides/slide1574.xml"/><Relationship Id="rId1782" Type="http://schemas.openxmlformats.org/officeDocument/2006/relationships/slide" Target="slides/slide1781.xml"/><Relationship Id="rId2321" Type="http://schemas.openxmlformats.org/officeDocument/2006/relationships/slide" Target="slides/slide2320.xml"/><Relationship Id="rId2419" Type="http://schemas.openxmlformats.org/officeDocument/2006/relationships/slide" Target="slides/slide2418.xml"/><Relationship Id="rId74" Type="http://schemas.openxmlformats.org/officeDocument/2006/relationships/slide" Target="slides/slide73.xml"/><Relationship Id="rId500" Type="http://schemas.openxmlformats.org/officeDocument/2006/relationships/slide" Target="slides/slide499.xml"/><Relationship Id="rId805" Type="http://schemas.openxmlformats.org/officeDocument/2006/relationships/slide" Target="slides/slide804.xml"/><Relationship Id="rId1130" Type="http://schemas.openxmlformats.org/officeDocument/2006/relationships/slide" Target="slides/slide1129.xml"/><Relationship Id="rId1228" Type="http://schemas.openxmlformats.org/officeDocument/2006/relationships/slide" Target="slides/slide1227.xml"/><Relationship Id="rId1435" Type="http://schemas.openxmlformats.org/officeDocument/2006/relationships/slide" Target="slides/slide1434.xml"/><Relationship Id="rId1642" Type="http://schemas.openxmlformats.org/officeDocument/2006/relationships/slide" Target="slides/slide1641.xml"/><Relationship Id="rId1947" Type="http://schemas.openxmlformats.org/officeDocument/2006/relationships/slide" Target="slides/slide1946.xml"/><Relationship Id="rId1502" Type="http://schemas.openxmlformats.org/officeDocument/2006/relationships/slide" Target="slides/slide1501.xml"/><Relationship Id="rId1807" Type="http://schemas.openxmlformats.org/officeDocument/2006/relationships/slide" Target="slides/slide1806.xml"/><Relationship Id="rId290" Type="http://schemas.openxmlformats.org/officeDocument/2006/relationships/slide" Target="slides/slide289.xml"/><Relationship Id="rId388" Type="http://schemas.openxmlformats.org/officeDocument/2006/relationships/slide" Target="slides/slide387.xml"/><Relationship Id="rId2069" Type="http://schemas.openxmlformats.org/officeDocument/2006/relationships/slide" Target="slides/slide2068.xml"/><Relationship Id="rId150" Type="http://schemas.openxmlformats.org/officeDocument/2006/relationships/slide" Target="slides/slide149.xml"/><Relationship Id="rId595" Type="http://schemas.openxmlformats.org/officeDocument/2006/relationships/slide" Target="slides/slide594.xml"/><Relationship Id="rId2276" Type="http://schemas.openxmlformats.org/officeDocument/2006/relationships/slide" Target="slides/slide2275.xml"/><Relationship Id="rId2483" Type="http://schemas.openxmlformats.org/officeDocument/2006/relationships/slide" Target="slides/slide2482.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085" Type="http://schemas.openxmlformats.org/officeDocument/2006/relationships/slide" Target="slides/slide1084.xml"/><Relationship Id="rId1292" Type="http://schemas.openxmlformats.org/officeDocument/2006/relationships/slide" Target="slides/slide1291.xml"/><Relationship Id="rId2136" Type="http://schemas.openxmlformats.org/officeDocument/2006/relationships/slide" Target="slides/slide2135.xml"/><Relationship Id="rId2343" Type="http://schemas.openxmlformats.org/officeDocument/2006/relationships/slide" Target="slides/slide2342.xml"/><Relationship Id="rId2550" Type="http://schemas.openxmlformats.org/officeDocument/2006/relationships/slide" Target="slides/slide2549.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7" Type="http://schemas.openxmlformats.org/officeDocument/2006/relationships/slide" Target="slides/slide966.xml"/><Relationship Id="rId1152" Type="http://schemas.openxmlformats.org/officeDocument/2006/relationships/slide" Target="slides/slide1151.xml"/><Relationship Id="rId1597" Type="http://schemas.openxmlformats.org/officeDocument/2006/relationships/slide" Target="slides/slide1596.xml"/><Relationship Id="rId2203" Type="http://schemas.openxmlformats.org/officeDocument/2006/relationships/slide" Target="slides/slide2202.xml"/><Relationship Id="rId2410" Type="http://schemas.openxmlformats.org/officeDocument/2006/relationships/slide" Target="slides/slide2409.xml"/><Relationship Id="rId96" Type="http://schemas.openxmlformats.org/officeDocument/2006/relationships/slide" Target="slides/slide95.xml"/><Relationship Id="rId827" Type="http://schemas.openxmlformats.org/officeDocument/2006/relationships/slide" Target="slides/slide826.xml"/><Relationship Id="rId1012" Type="http://schemas.openxmlformats.org/officeDocument/2006/relationships/slide" Target="slides/slide1011.xml"/><Relationship Id="rId1457" Type="http://schemas.openxmlformats.org/officeDocument/2006/relationships/slide" Target="slides/slide1456.xml"/><Relationship Id="rId1664" Type="http://schemas.openxmlformats.org/officeDocument/2006/relationships/slide" Target="slides/slide1663.xml"/><Relationship Id="rId1871" Type="http://schemas.openxmlformats.org/officeDocument/2006/relationships/slide" Target="slides/slide1870.xml"/><Relationship Id="rId2508" Type="http://schemas.openxmlformats.org/officeDocument/2006/relationships/slide" Target="slides/slide2507.xml"/><Relationship Id="rId1317" Type="http://schemas.openxmlformats.org/officeDocument/2006/relationships/slide" Target="slides/slide1316.xml"/><Relationship Id="rId1524" Type="http://schemas.openxmlformats.org/officeDocument/2006/relationships/slide" Target="slides/slide1523.xml"/><Relationship Id="rId1731" Type="http://schemas.openxmlformats.org/officeDocument/2006/relationships/slide" Target="slides/slide1730.xml"/><Relationship Id="rId1969" Type="http://schemas.openxmlformats.org/officeDocument/2006/relationships/slide" Target="slides/slide1968.xml"/><Relationship Id="rId23" Type="http://schemas.openxmlformats.org/officeDocument/2006/relationships/slide" Target="slides/slide22.xml"/><Relationship Id="rId1829" Type="http://schemas.openxmlformats.org/officeDocument/2006/relationships/slide" Target="slides/slide1828.xml"/><Relationship Id="rId2298" Type="http://schemas.openxmlformats.org/officeDocument/2006/relationships/slide" Target="slides/slide2297.xml"/><Relationship Id="rId172" Type="http://schemas.openxmlformats.org/officeDocument/2006/relationships/slide" Target="slides/slide171.xml"/><Relationship Id="rId477" Type="http://schemas.openxmlformats.org/officeDocument/2006/relationships/slide" Target="slides/slide476.xml"/><Relationship Id="rId684" Type="http://schemas.openxmlformats.org/officeDocument/2006/relationships/slide" Target="slides/slide683.xml"/><Relationship Id="rId2060" Type="http://schemas.openxmlformats.org/officeDocument/2006/relationships/slide" Target="slides/slide2059.xml"/><Relationship Id="rId2158" Type="http://schemas.openxmlformats.org/officeDocument/2006/relationships/slide" Target="slides/slide2157.xml"/><Relationship Id="rId2365" Type="http://schemas.openxmlformats.org/officeDocument/2006/relationships/slide" Target="slides/slide2364.xml"/><Relationship Id="rId337" Type="http://schemas.openxmlformats.org/officeDocument/2006/relationships/slide" Target="slides/slide336.xml"/><Relationship Id="rId891" Type="http://schemas.openxmlformats.org/officeDocument/2006/relationships/slide" Target="slides/slide890.xml"/><Relationship Id="rId989" Type="http://schemas.openxmlformats.org/officeDocument/2006/relationships/slide" Target="slides/slide988.xml"/><Relationship Id="rId2018" Type="http://schemas.openxmlformats.org/officeDocument/2006/relationships/slide" Target="slides/slide2017.xml"/><Relationship Id="rId2572" Type="http://schemas.openxmlformats.org/officeDocument/2006/relationships/slide" Target="slides/slide2571.xml"/><Relationship Id="rId544" Type="http://schemas.openxmlformats.org/officeDocument/2006/relationships/slide" Target="slides/slide543.xml"/><Relationship Id="rId751" Type="http://schemas.openxmlformats.org/officeDocument/2006/relationships/slide" Target="slides/slide750.xml"/><Relationship Id="rId849" Type="http://schemas.openxmlformats.org/officeDocument/2006/relationships/slide" Target="slides/slide848.xml"/><Relationship Id="rId1174" Type="http://schemas.openxmlformats.org/officeDocument/2006/relationships/slide" Target="slides/slide1173.xml"/><Relationship Id="rId1381" Type="http://schemas.openxmlformats.org/officeDocument/2006/relationships/slide" Target="slides/slide1380.xml"/><Relationship Id="rId1479" Type="http://schemas.openxmlformats.org/officeDocument/2006/relationships/slide" Target="slides/slide1478.xml"/><Relationship Id="rId1686" Type="http://schemas.openxmlformats.org/officeDocument/2006/relationships/slide" Target="slides/slide1685.xml"/><Relationship Id="rId2225" Type="http://schemas.openxmlformats.org/officeDocument/2006/relationships/slide" Target="slides/slide2224.xml"/><Relationship Id="rId2432" Type="http://schemas.openxmlformats.org/officeDocument/2006/relationships/slide" Target="slides/slide2431.xml"/><Relationship Id="rId404" Type="http://schemas.openxmlformats.org/officeDocument/2006/relationships/slide" Target="slides/slide403.xml"/><Relationship Id="rId611" Type="http://schemas.openxmlformats.org/officeDocument/2006/relationships/slide" Target="slides/slide610.xml"/><Relationship Id="rId1034" Type="http://schemas.openxmlformats.org/officeDocument/2006/relationships/slide" Target="slides/slide1033.xml"/><Relationship Id="rId1241" Type="http://schemas.openxmlformats.org/officeDocument/2006/relationships/slide" Target="slides/slide1240.xml"/><Relationship Id="rId1339" Type="http://schemas.openxmlformats.org/officeDocument/2006/relationships/slide" Target="slides/slide1338.xml"/><Relationship Id="rId1893" Type="http://schemas.openxmlformats.org/officeDocument/2006/relationships/slide" Target="slides/slide1892.xml"/><Relationship Id="rId709" Type="http://schemas.openxmlformats.org/officeDocument/2006/relationships/slide" Target="slides/slide708.xml"/><Relationship Id="rId916" Type="http://schemas.openxmlformats.org/officeDocument/2006/relationships/slide" Target="slides/slide915.xml"/><Relationship Id="rId1101" Type="http://schemas.openxmlformats.org/officeDocument/2006/relationships/slide" Target="slides/slide1100.xml"/><Relationship Id="rId1546" Type="http://schemas.openxmlformats.org/officeDocument/2006/relationships/slide" Target="slides/slide1545.xml"/><Relationship Id="rId1753" Type="http://schemas.openxmlformats.org/officeDocument/2006/relationships/slide" Target="slides/slide1752.xml"/><Relationship Id="rId1960" Type="http://schemas.openxmlformats.org/officeDocument/2006/relationships/slide" Target="slides/slide1959.xml"/><Relationship Id="rId45" Type="http://schemas.openxmlformats.org/officeDocument/2006/relationships/slide" Target="slides/slide44.xml"/><Relationship Id="rId1406" Type="http://schemas.openxmlformats.org/officeDocument/2006/relationships/slide" Target="slides/slide1405.xml"/><Relationship Id="rId1613" Type="http://schemas.openxmlformats.org/officeDocument/2006/relationships/slide" Target="slides/slide1612.xml"/><Relationship Id="rId1820" Type="http://schemas.openxmlformats.org/officeDocument/2006/relationships/slide" Target="slides/slide1819.xml"/><Relationship Id="rId194" Type="http://schemas.openxmlformats.org/officeDocument/2006/relationships/slide" Target="slides/slide193.xml"/><Relationship Id="rId1918" Type="http://schemas.openxmlformats.org/officeDocument/2006/relationships/slide" Target="slides/slide1917.xml"/><Relationship Id="rId2082" Type="http://schemas.openxmlformats.org/officeDocument/2006/relationships/slide" Target="slides/slide2081.xml"/><Relationship Id="rId261" Type="http://schemas.openxmlformats.org/officeDocument/2006/relationships/slide" Target="slides/slide260.xml"/><Relationship Id="rId499" Type="http://schemas.openxmlformats.org/officeDocument/2006/relationships/slide" Target="slides/slide498.xml"/><Relationship Id="rId2387" Type="http://schemas.openxmlformats.org/officeDocument/2006/relationships/slide" Target="slides/slide2386.xml"/><Relationship Id="rId2594" Type="http://schemas.openxmlformats.org/officeDocument/2006/relationships/slide" Target="slides/slide2593.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196" Type="http://schemas.openxmlformats.org/officeDocument/2006/relationships/slide" Target="slides/slide1195.xml"/><Relationship Id="rId2247" Type="http://schemas.openxmlformats.org/officeDocument/2006/relationships/slide" Target="slides/slide2246.xml"/><Relationship Id="rId2454" Type="http://schemas.openxmlformats.org/officeDocument/2006/relationships/slide" Target="slides/slide2453.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980" Type="http://schemas.openxmlformats.org/officeDocument/2006/relationships/slide" Target="slides/slide979.xml"/><Relationship Id="rId1056" Type="http://schemas.openxmlformats.org/officeDocument/2006/relationships/slide" Target="slides/slide1055.xml"/><Relationship Id="rId1263" Type="http://schemas.openxmlformats.org/officeDocument/2006/relationships/slide" Target="slides/slide1262.xml"/><Relationship Id="rId2107" Type="http://schemas.openxmlformats.org/officeDocument/2006/relationships/slide" Target="slides/slide2106.xml"/><Relationship Id="rId2314" Type="http://schemas.openxmlformats.org/officeDocument/2006/relationships/slide" Target="slides/slide2313.xml"/><Relationship Id="rId840" Type="http://schemas.openxmlformats.org/officeDocument/2006/relationships/slide" Target="slides/slide839.xml"/><Relationship Id="rId938" Type="http://schemas.openxmlformats.org/officeDocument/2006/relationships/slide" Target="slides/slide937.xml"/><Relationship Id="rId1470" Type="http://schemas.openxmlformats.org/officeDocument/2006/relationships/slide" Target="slides/slide1469.xml"/><Relationship Id="rId1568" Type="http://schemas.openxmlformats.org/officeDocument/2006/relationships/slide" Target="slides/slide1567.xml"/><Relationship Id="rId1775" Type="http://schemas.openxmlformats.org/officeDocument/2006/relationships/slide" Target="slides/slide1774.xml"/><Relationship Id="rId2521" Type="http://schemas.openxmlformats.org/officeDocument/2006/relationships/slide" Target="slides/slide2520.xml"/><Relationship Id="rId67" Type="http://schemas.openxmlformats.org/officeDocument/2006/relationships/slide" Target="slides/slide66.xml"/><Relationship Id="rId700" Type="http://schemas.openxmlformats.org/officeDocument/2006/relationships/slide" Target="slides/slide699.xml"/><Relationship Id="rId1123" Type="http://schemas.openxmlformats.org/officeDocument/2006/relationships/slide" Target="slides/slide1122.xml"/><Relationship Id="rId1330" Type="http://schemas.openxmlformats.org/officeDocument/2006/relationships/slide" Target="slides/slide1329.xml"/><Relationship Id="rId1428" Type="http://schemas.openxmlformats.org/officeDocument/2006/relationships/slide" Target="slides/slide1427.xml"/><Relationship Id="rId1635" Type="http://schemas.openxmlformats.org/officeDocument/2006/relationships/slide" Target="slides/slide1634.xml"/><Relationship Id="rId1982" Type="http://schemas.openxmlformats.org/officeDocument/2006/relationships/slide" Target="slides/slide1981.xml"/><Relationship Id="rId1842" Type="http://schemas.openxmlformats.org/officeDocument/2006/relationships/slide" Target="slides/slide1841.xml"/><Relationship Id="rId1702" Type="http://schemas.openxmlformats.org/officeDocument/2006/relationships/slide" Target="slides/slide1701.xml"/><Relationship Id="rId283" Type="http://schemas.openxmlformats.org/officeDocument/2006/relationships/slide" Target="slides/slide282.xml"/><Relationship Id="rId490" Type="http://schemas.openxmlformats.org/officeDocument/2006/relationships/slide" Target="slides/slide489.xml"/><Relationship Id="rId2171" Type="http://schemas.openxmlformats.org/officeDocument/2006/relationships/slide" Target="slides/slide2170.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2031" Type="http://schemas.openxmlformats.org/officeDocument/2006/relationships/slide" Target="slides/slide2030.xml"/><Relationship Id="rId2269" Type="http://schemas.openxmlformats.org/officeDocument/2006/relationships/slide" Target="slides/slide2268.xml"/><Relationship Id="rId2476" Type="http://schemas.openxmlformats.org/officeDocument/2006/relationships/slide" Target="slides/slide2475.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862" Type="http://schemas.openxmlformats.org/officeDocument/2006/relationships/slide" Target="slides/slide861.xml"/><Relationship Id="rId1078" Type="http://schemas.openxmlformats.org/officeDocument/2006/relationships/slide" Target="slides/slide1077.xml"/><Relationship Id="rId1285" Type="http://schemas.openxmlformats.org/officeDocument/2006/relationships/slide" Target="slides/slide1284.xml"/><Relationship Id="rId1492" Type="http://schemas.openxmlformats.org/officeDocument/2006/relationships/slide" Target="slides/slide1491.xml"/><Relationship Id="rId2129" Type="http://schemas.openxmlformats.org/officeDocument/2006/relationships/slide" Target="slides/slide2128.xml"/><Relationship Id="rId2336" Type="http://schemas.openxmlformats.org/officeDocument/2006/relationships/slide" Target="slides/slide2335.xml"/><Relationship Id="rId2543" Type="http://schemas.openxmlformats.org/officeDocument/2006/relationships/slide" Target="slides/slide2542.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1145" Type="http://schemas.openxmlformats.org/officeDocument/2006/relationships/slide" Target="slides/slide1144.xml"/><Relationship Id="rId1352" Type="http://schemas.openxmlformats.org/officeDocument/2006/relationships/slide" Target="slides/slide1351.xml"/><Relationship Id="rId1797" Type="http://schemas.openxmlformats.org/officeDocument/2006/relationships/slide" Target="slides/slide1796.xml"/><Relationship Id="rId2403" Type="http://schemas.openxmlformats.org/officeDocument/2006/relationships/slide" Target="slides/slide2402.xml"/><Relationship Id="rId89" Type="http://schemas.openxmlformats.org/officeDocument/2006/relationships/slide" Target="slides/slide88.xml"/><Relationship Id="rId1005" Type="http://schemas.openxmlformats.org/officeDocument/2006/relationships/slide" Target="slides/slide1004.xml"/><Relationship Id="rId1212" Type="http://schemas.openxmlformats.org/officeDocument/2006/relationships/slide" Target="slides/slide1211.xml"/><Relationship Id="rId1657" Type="http://schemas.openxmlformats.org/officeDocument/2006/relationships/slide" Target="slides/slide1656.xml"/><Relationship Id="rId1864" Type="http://schemas.openxmlformats.org/officeDocument/2006/relationships/slide" Target="slides/slide1863.xml"/><Relationship Id="rId1517" Type="http://schemas.openxmlformats.org/officeDocument/2006/relationships/slide" Target="slides/slide1516.xml"/><Relationship Id="rId1724" Type="http://schemas.openxmlformats.org/officeDocument/2006/relationships/slide" Target="slides/slide1723.xml"/><Relationship Id="rId16" Type="http://schemas.openxmlformats.org/officeDocument/2006/relationships/slide" Target="slides/slide15.xml"/><Relationship Id="rId1931" Type="http://schemas.openxmlformats.org/officeDocument/2006/relationships/slide" Target="slides/slide1930.xml"/><Relationship Id="rId2193" Type="http://schemas.openxmlformats.org/officeDocument/2006/relationships/slide" Target="slides/slide2192.xml"/><Relationship Id="rId2498" Type="http://schemas.openxmlformats.org/officeDocument/2006/relationships/slide" Target="slides/slide2497.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2053" Type="http://schemas.openxmlformats.org/officeDocument/2006/relationships/slide" Target="slides/slide2052.xml"/><Relationship Id="rId2260" Type="http://schemas.openxmlformats.org/officeDocument/2006/relationships/slide" Target="slides/slide2259.xml"/><Relationship Id="rId2358" Type="http://schemas.openxmlformats.org/officeDocument/2006/relationships/slide" Target="slides/slide2357.xml"/><Relationship Id="rId232" Type="http://schemas.openxmlformats.org/officeDocument/2006/relationships/slide" Target="slides/slide231.xml"/><Relationship Id="rId884" Type="http://schemas.openxmlformats.org/officeDocument/2006/relationships/slide" Target="slides/slide883.xml"/><Relationship Id="rId2120" Type="http://schemas.openxmlformats.org/officeDocument/2006/relationships/slide" Target="slides/slide2119.xml"/><Relationship Id="rId2565" Type="http://schemas.openxmlformats.org/officeDocument/2006/relationships/slide" Target="slides/slide2564.xml"/><Relationship Id="rId537" Type="http://schemas.openxmlformats.org/officeDocument/2006/relationships/slide" Target="slides/slide536.xml"/><Relationship Id="rId744" Type="http://schemas.openxmlformats.org/officeDocument/2006/relationships/slide" Target="slides/slide743.xml"/><Relationship Id="rId951" Type="http://schemas.openxmlformats.org/officeDocument/2006/relationships/slide" Target="slides/slide950.xml"/><Relationship Id="rId1167" Type="http://schemas.openxmlformats.org/officeDocument/2006/relationships/slide" Target="slides/slide1166.xml"/><Relationship Id="rId1374" Type="http://schemas.openxmlformats.org/officeDocument/2006/relationships/slide" Target="slides/slide1373.xml"/><Relationship Id="rId1581" Type="http://schemas.openxmlformats.org/officeDocument/2006/relationships/slide" Target="slides/slide1580.xml"/><Relationship Id="rId1679" Type="http://schemas.openxmlformats.org/officeDocument/2006/relationships/slide" Target="slides/slide1678.xml"/><Relationship Id="rId2218" Type="http://schemas.openxmlformats.org/officeDocument/2006/relationships/slide" Target="slides/slide2217.xml"/><Relationship Id="rId2425" Type="http://schemas.openxmlformats.org/officeDocument/2006/relationships/slide" Target="slides/slide2424.xml"/><Relationship Id="rId80" Type="http://schemas.openxmlformats.org/officeDocument/2006/relationships/slide" Target="slides/slide79.xml"/><Relationship Id="rId604" Type="http://schemas.openxmlformats.org/officeDocument/2006/relationships/slide" Target="slides/slide603.xml"/><Relationship Id="rId811" Type="http://schemas.openxmlformats.org/officeDocument/2006/relationships/slide" Target="slides/slide810.xml"/><Relationship Id="rId1027" Type="http://schemas.openxmlformats.org/officeDocument/2006/relationships/slide" Target="slides/slide1026.xml"/><Relationship Id="rId1234" Type="http://schemas.openxmlformats.org/officeDocument/2006/relationships/slide" Target="slides/slide1233.xml"/><Relationship Id="rId1441" Type="http://schemas.openxmlformats.org/officeDocument/2006/relationships/slide" Target="slides/slide1440.xml"/><Relationship Id="rId1886" Type="http://schemas.openxmlformats.org/officeDocument/2006/relationships/slide" Target="slides/slide1885.xml"/><Relationship Id="rId909" Type="http://schemas.openxmlformats.org/officeDocument/2006/relationships/slide" Target="slides/slide908.xml"/><Relationship Id="rId1301" Type="http://schemas.openxmlformats.org/officeDocument/2006/relationships/slide" Target="slides/slide1300.xml"/><Relationship Id="rId1539" Type="http://schemas.openxmlformats.org/officeDocument/2006/relationships/slide" Target="slides/slide1538.xml"/><Relationship Id="rId1746" Type="http://schemas.openxmlformats.org/officeDocument/2006/relationships/slide" Target="slides/slide1745.xml"/><Relationship Id="rId1953" Type="http://schemas.openxmlformats.org/officeDocument/2006/relationships/slide" Target="slides/slide1952.xml"/><Relationship Id="rId38" Type="http://schemas.openxmlformats.org/officeDocument/2006/relationships/slide" Target="slides/slide37.xml"/><Relationship Id="rId1606" Type="http://schemas.openxmlformats.org/officeDocument/2006/relationships/slide" Target="slides/slide1605.xml"/><Relationship Id="rId1813" Type="http://schemas.openxmlformats.org/officeDocument/2006/relationships/slide" Target="slides/slide1812.xml"/><Relationship Id="rId187" Type="http://schemas.openxmlformats.org/officeDocument/2006/relationships/slide" Target="slides/slide186.xml"/><Relationship Id="rId394" Type="http://schemas.openxmlformats.org/officeDocument/2006/relationships/slide" Target="slides/slide393.xml"/><Relationship Id="rId2075" Type="http://schemas.openxmlformats.org/officeDocument/2006/relationships/slide" Target="slides/slide2074.xml"/><Relationship Id="rId2282" Type="http://schemas.openxmlformats.org/officeDocument/2006/relationships/slide" Target="slides/slide2281.xml"/><Relationship Id="rId254" Type="http://schemas.openxmlformats.org/officeDocument/2006/relationships/slide" Target="slides/slide253.xml"/><Relationship Id="rId699" Type="http://schemas.openxmlformats.org/officeDocument/2006/relationships/slide" Target="slides/slide698.xml"/><Relationship Id="rId1091" Type="http://schemas.openxmlformats.org/officeDocument/2006/relationships/slide" Target="slides/slide1090.xml"/><Relationship Id="rId2587" Type="http://schemas.openxmlformats.org/officeDocument/2006/relationships/slide" Target="slides/slide2586.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766" Type="http://schemas.openxmlformats.org/officeDocument/2006/relationships/slide" Target="slides/slide765.xml"/><Relationship Id="rId1189" Type="http://schemas.openxmlformats.org/officeDocument/2006/relationships/slide" Target="slides/slide1188.xml"/><Relationship Id="rId1396" Type="http://schemas.openxmlformats.org/officeDocument/2006/relationships/slide" Target="slides/slide1395.xml"/><Relationship Id="rId2142" Type="http://schemas.openxmlformats.org/officeDocument/2006/relationships/slide" Target="slides/slide2141.xml"/><Relationship Id="rId2447" Type="http://schemas.openxmlformats.org/officeDocument/2006/relationships/slide" Target="slides/slide2446.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973" Type="http://schemas.openxmlformats.org/officeDocument/2006/relationships/slide" Target="slides/slide972.xml"/><Relationship Id="rId1049" Type="http://schemas.openxmlformats.org/officeDocument/2006/relationships/slide" Target="slides/slide1048.xml"/><Relationship Id="rId1256" Type="http://schemas.openxmlformats.org/officeDocument/2006/relationships/slide" Target="slides/slide1255.xml"/><Relationship Id="rId2002" Type="http://schemas.openxmlformats.org/officeDocument/2006/relationships/slide" Target="slides/slide2001.xml"/><Relationship Id="rId2307" Type="http://schemas.openxmlformats.org/officeDocument/2006/relationships/slide" Target="slides/slide2306.xml"/><Relationship Id="rId833" Type="http://schemas.openxmlformats.org/officeDocument/2006/relationships/slide" Target="slides/slide832.xml"/><Relationship Id="rId1116" Type="http://schemas.openxmlformats.org/officeDocument/2006/relationships/slide" Target="slides/slide1115.xml"/><Relationship Id="rId1463" Type="http://schemas.openxmlformats.org/officeDocument/2006/relationships/slide" Target="slides/slide1462.xml"/><Relationship Id="rId1670" Type="http://schemas.openxmlformats.org/officeDocument/2006/relationships/slide" Target="slides/slide1669.xml"/><Relationship Id="rId1768" Type="http://schemas.openxmlformats.org/officeDocument/2006/relationships/slide" Target="slides/slide1767.xml"/><Relationship Id="rId2514" Type="http://schemas.openxmlformats.org/officeDocument/2006/relationships/slide" Target="slides/slide2513.xml"/><Relationship Id="rId900" Type="http://schemas.openxmlformats.org/officeDocument/2006/relationships/slide" Target="slides/slide899.xml"/><Relationship Id="rId1323" Type="http://schemas.openxmlformats.org/officeDocument/2006/relationships/slide" Target="slides/slide1322.xml"/><Relationship Id="rId1530" Type="http://schemas.openxmlformats.org/officeDocument/2006/relationships/slide" Target="slides/slide1529.xml"/><Relationship Id="rId1628" Type="http://schemas.openxmlformats.org/officeDocument/2006/relationships/slide" Target="slides/slide1627.xml"/><Relationship Id="rId1975" Type="http://schemas.openxmlformats.org/officeDocument/2006/relationships/slide" Target="slides/slide1974.xml"/><Relationship Id="rId1835" Type="http://schemas.openxmlformats.org/officeDocument/2006/relationships/slide" Target="slides/slide1834.xml"/><Relationship Id="rId1902" Type="http://schemas.openxmlformats.org/officeDocument/2006/relationships/slide" Target="slides/slide1901.xml"/><Relationship Id="rId2097" Type="http://schemas.openxmlformats.org/officeDocument/2006/relationships/slide" Target="slides/slide2096.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2164" Type="http://schemas.openxmlformats.org/officeDocument/2006/relationships/slide" Target="slides/slide2163.xml"/><Relationship Id="rId2371" Type="http://schemas.openxmlformats.org/officeDocument/2006/relationships/slide" Target="slides/slide2370.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995" Type="http://schemas.openxmlformats.org/officeDocument/2006/relationships/slide" Target="slides/slide994.xml"/><Relationship Id="rId1180" Type="http://schemas.openxmlformats.org/officeDocument/2006/relationships/slide" Target="slides/slide1179.xml"/><Relationship Id="rId2024" Type="http://schemas.openxmlformats.org/officeDocument/2006/relationships/slide" Target="slides/slide2023.xml"/><Relationship Id="rId2231" Type="http://schemas.openxmlformats.org/officeDocument/2006/relationships/slide" Target="slides/slide2230.xml"/><Relationship Id="rId2469" Type="http://schemas.openxmlformats.org/officeDocument/2006/relationships/slide" Target="slides/slide2468.xml"/><Relationship Id="rId203" Type="http://schemas.openxmlformats.org/officeDocument/2006/relationships/slide" Target="slides/slide202.xml"/><Relationship Id="rId648" Type="http://schemas.openxmlformats.org/officeDocument/2006/relationships/slide" Target="slides/slide647.xml"/><Relationship Id="rId855" Type="http://schemas.openxmlformats.org/officeDocument/2006/relationships/slide" Target="slides/slide854.xml"/><Relationship Id="rId1040" Type="http://schemas.openxmlformats.org/officeDocument/2006/relationships/slide" Target="slides/slide1039.xml"/><Relationship Id="rId1278" Type="http://schemas.openxmlformats.org/officeDocument/2006/relationships/slide" Target="slides/slide1277.xml"/><Relationship Id="rId1485" Type="http://schemas.openxmlformats.org/officeDocument/2006/relationships/slide" Target="slides/slide1484.xml"/><Relationship Id="rId1692" Type="http://schemas.openxmlformats.org/officeDocument/2006/relationships/slide" Target="slides/slide1691.xml"/><Relationship Id="rId2329" Type="http://schemas.openxmlformats.org/officeDocument/2006/relationships/slide" Target="slides/slide2328.xml"/><Relationship Id="rId2536" Type="http://schemas.openxmlformats.org/officeDocument/2006/relationships/slide" Target="slides/slide2535.xml"/><Relationship Id="rId410" Type="http://schemas.openxmlformats.org/officeDocument/2006/relationships/slide" Target="slides/slide409.xml"/><Relationship Id="rId508" Type="http://schemas.openxmlformats.org/officeDocument/2006/relationships/slide" Target="slides/slide507.xml"/><Relationship Id="rId715" Type="http://schemas.openxmlformats.org/officeDocument/2006/relationships/slide" Target="slides/slide714.xml"/><Relationship Id="rId922" Type="http://schemas.openxmlformats.org/officeDocument/2006/relationships/slide" Target="slides/slide921.xml"/><Relationship Id="rId1138" Type="http://schemas.openxmlformats.org/officeDocument/2006/relationships/slide" Target="slides/slide1137.xml"/><Relationship Id="rId1345" Type="http://schemas.openxmlformats.org/officeDocument/2006/relationships/slide" Target="slides/slide1344.xml"/><Relationship Id="rId1552" Type="http://schemas.openxmlformats.org/officeDocument/2006/relationships/slide" Target="slides/slide1551.xml"/><Relationship Id="rId1997" Type="http://schemas.openxmlformats.org/officeDocument/2006/relationships/slide" Target="slides/slide1996.xml"/><Relationship Id="rId2603" Type="http://schemas.openxmlformats.org/officeDocument/2006/relationships/presProps" Target="presProps.xml"/><Relationship Id="rId1205" Type="http://schemas.openxmlformats.org/officeDocument/2006/relationships/slide" Target="slides/slide1204.xml"/><Relationship Id="rId1857" Type="http://schemas.openxmlformats.org/officeDocument/2006/relationships/slide" Target="slides/slide1856.xml"/><Relationship Id="rId51" Type="http://schemas.openxmlformats.org/officeDocument/2006/relationships/slide" Target="slides/slide50.xml"/><Relationship Id="rId1412" Type="http://schemas.openxmlformats.org/officeDocument/2006/relationships/slide" Target="slides/slide1411.xml"/><Relationship Id="rId1717" Type="http://schemas.openxmlformats.org/officeDocument/2006/relationships/slide" Target="slides/slide1716.xml"/><Relationship Id="rId1924" Type="http://schemas.openxmlformats.org/officeDocument/2006/relationships/slide" Target="slides/slide1923.xml"/><Relationship Id="rId298" Type="http://schemas.openxmlformats.org/officeDocument/2006/relationships/slide" Target="slides/slide297.xml"/><Relationship Id="rId158" Type="http://schemas.openxmlformats.org/officeDocument/2006/relationships/slide" Target="slides/slide157.xml"/><Relationship Id="rId2186" Type="http://schemas.openxmlformats.org/officeDocument/2006/relationships/slide" Target="slides/slide2185.xml"/><Relationship Id="rId2393" Type="http://schemas.openxmlformats.org/officeDocument/2006/relationships/slide" Target="slides/slide2392.xml"/><Relationship Id="rId365" Type="http://schemas.openxmlformats.org/officeDocument/2006/relationships/slide" Target="slides/slide364.xml"/><Relationship Id="rId572" Type="http://schemas.openxmlformats.org/officeDocument/2006/relationships/slide" Target="slides/slide571.xml"/><Relationship Id="rId2046" Type="http://schemas.openxmlformats.org/officeDocument/2006/relationships/slide" Target="slides/slide2045.xml"/><Relationship Id="rId2253" Type="http://schemas.openxmlformats.org/officeDocument/2006/relationships/slide" Target="slides/slide2252.xml"/><Relationship Id="rId2460" Type="http://schemas.openxmlformats.org/officeDocument/2006/relationships/slide" Target="slides/slide2459.xml"/><Relationship Id="rId225" Type="http://schemas.openxmlformats.org/officeDocument/2006/relationships/slide" Target="slides/slide224.xml"/><Relationship Id="rId432" Type="http://schemas.openxmlformats.org/officeDocument/2006/relationships/slide" Target="slides/slide431.xml"/><Relationship Id="rId877" Type="http://schemas.openxmlformats.org/officeDocument/2006/relationships/slide" Target="slides/slide876.xml"/><Relationship Id="rId1062" Type="http://schemas.openxmlformats.org/officeDocument/2006/relationships/slide" Target="slides/slide1061.xml"/><Relationship Id="rId2113" Type="http://schemas.openxmlformats.org/officeDocument/2006/relationships/slide" Target="slides/slide2112.xml"/><Relationship Id="rId2320" Type="http://schemas.openxmlformats.org/officeDocument/2006/relationships/slide" Target="slides/slide2319.xml"/><Relationship Id="rId2558" Type="http://schemas.openxmlformats.org/officeDocument/2006/relationships/slide" Target="slides/slide2557.xml"/><Relationship Id="rId737" Type="http://schemas.openxmlformats.org/officeDocument/2006/relationships/slide" Target="slides/slide736.xml"/><Relationship Id="rId944" Type="http://schemas.openxmlformats.org/officeDocument/2006/relationships/slide" Target="slides/slide943.xml"/><Relationship Id="rId1367" Type="http://schemas.openxmlformats.org/officeDocument/2006/relationships/slide" Target="slides/slide1366.xml"/><Relationship Id="rId1574" Type="http://schemas.openxmlformats.org/officeDocument/2006/relationships/slide" Target="slides/slide1573.xml"/><Relationship Id="rId1781" Type="http://schemas.openxmlformats.org/officeDocument/2006/relationships/slide" Target="slides/slide1780.xml"/><Relationship Id="rId2418" Type="http://schemas.openxmlformats.org/officeDocument/2006/relationships/slide" Target="slides/slide2417.xml"/><Relationship Id="rId73" Type="http://schemas.openxmlformats.org/officeDocument/2006/relationships/slide" Target="slides/slide72.xml"/><Relationship Id="rId804" Type="http://schemas.openxmlformats.org/officeDocument/2006/relationships/slide" Target="slides/slide803.xml"/><Relationship Id="rId1227" Type="http://schemas.openxmlformats.org/officeDocument/2006/relationships/slide" Target="slides/slide1226.xml"/><Relationship Id="rId1434" Type="http://schemas.openxmlformats.org/officeDocument/2006/relationships/slide" Target="slides/slide1433.xml"/><Relationship Id="rId1641" Type="http://schemas.openxmlformats.org/officeDocument/2006/relationships/slide" Target="slides/slide1640.xml"/><Relationship Id="rId1879" Type="http://schemas.openxmlformats.org/officeDocument/2006/relationships/slide" Target="slides/slide1878.xml"/><Relationship Id="rId1501" Type="http://schemas.openxmlformats.org/officeDocument/2006/relationships/slide" Target="slides/slide1500.xml"/><Relationship Id="rId1739" Type="http://schemas.openxmlformats.org/officeDocument/2006/relationships/slide" Target="slides/slide1738.xml"/><Relationship Id="rId1946" Type="http://schemas.openxmlformats.org/officeDocument/2006/relationships/slide" Target="slides/slide1945.xml"/><Relationship Id="rId1806" Type="http://schemas.openxmlformats.org/officeDocument/2006/relationships/slide" Target="slides/slide1805.xml"/><Relationship Id="rId387" Type="http://schemas.openxmlformats.org/officeDocument/2006/relationships/slide" Target="slides/slide386.xml"/><Relationship Id="rId594" Type="http://schemas.openxmlformats.org/officeDocument/2006/relationships/slide" Target="slides/slide593.xml"/><Relationship Id="rId2068" Type="http://schemas.openxmlformats.org/officeDocument/2006/relationships/slide" Target="slides/slide2067.xml"/><Relationship Id="rId2275" Type="http://schemas.openxmlformats.org/officeDocument/2006/relationships/slide" Target="slides/slide2274.xml"/><Relationship Id="rId247" Type="http://schemas.openxmlformats.org/officeDocument/2006/relationships/slide" Target="slides/slide246.xml"/><Relationship Id="rId899" Type="http://schemas.openxmlformats.org/officeDocument/2006/relationships/slide" Target="slides/slide898.xml"/><Relationship Id="rId1084" Type="http://schemas.openxmlformats.org/officeDocument/2006/relationships/slide" Target="slides/slide1083.xml"/><Relationship Id="rId2482" Type="http://schemas.openxmlformats.org/officeDocument/2006/relationships/slide" Target="slides/slide2481.xml"/><Relationship Id="rId107" Type="http://schemas.openxmlformats.org/officeDocument/2006/relationships/slide" Target="slides/slide106.xml"/><Relationship Id="rId454" Type="http://schemas.openxmlformats.org/officeDocument/2006/relationships/slide" Target="slides/slide453.xml"/><Relationship Id="rId661" Type="http://schemas.openxmlformats.org/officeDocument/2006/relationships/slide" Target="slides/slide660.xml"/><Relationship Id="rId759" Type="http://schemas.openxmlformats.org/officeDocument/2006/relationships/slide" Target="slides/slide758.xml"/><Relationship Id="rId966" Type="http://schemas.openxmlformats.org/officeDocument/2006/relationships/slide" Target="slides/slide965.xml"/><Relationship Id="rId1291" Type="http://schemas.openxmlformats.org/officeDocument/2006/relationships/slide" Target="slides/slide1290.xml"/><Relationship Id="rId1389" Type="http://schemas.openxmlformats.org/officeDocument/2006/relationships/slide" Target="slides/slide1388.xml"/><Relationship Id="rId1596" Type="http://schemas.openxmlformats.org/officeDocument/2006/relationships/slide" Target="slides/slide1595.xml"/><Relationship Id="rId2135" Type="http://schemas.openxmlformats.org/officeDocument/2006/relationships/slide" Target="slides/slide2134.xml"/><Relationship Id="rId2342" Type="http://schemas.openxmlformats.org/officeDocument/2006/relationships/slide" Target="slides/slide2341.xml"/><Relationship Id="rId314" Type="http://schemas.openxmlformats.org/officeDocument/2006/relationships/slide" Target="slides/slide313.xml"/><Relationship Id="rId521" Type="http://schemas.openxmlformats.org/officeDocument/2006/relationships/slide" Target="slides/slide520.xml"/><Relationship Id="rId619" Type="http://schemas.openxmlformats.org/officeDocument/2006/relationships/slide" Target="slides/slide618.xml"/><Relationship Id="rId1151" Type="http://schemas.openxmlformats.org/officeDocument/2006/relationships/slide" Target="slides/slide1150.xml"/><Relationship Id="rId1249" Type="http://schemas.openxmlformats.org/officeDocument/2006/relationships/slide" Target="slides/slide1248.xml"/><Relationship Id="rId2202" Type="http://schemas.openxmlformats.org/officeDocument/2006/relationships/slide" Target="slides/slide2201.xml"/><Relationship Id="rId95" Type="http://schemas.openxmlformats.org/officeDocument/2006/relationships/slide" Target="slides/slide94.xml"/><Relationship Id="rId826" Type="http://schemas.openxmlformats.org/officeDocument/2006/relationships/slide" Target="slides/slide825.xml"/><Relationship Id="rId1011" Type="http://schemas.openxmlformats.org/officeDocument/2006/relationships/slide" Target="slides/slide1010.xml"/><Relationship Id="rId1109" Type="http://schemas.openxmlformats.org/officeDocument/2006/relationships/slide" Target="slides/slide1108.xml"/><Relationship Id="rId1456" Type="http://schemas.openxmlformats.org/officeDocument/2006/relationships/slide" Target="slides/slide1455.xml"/><Relationship Id="rId1663" Type="http://schemas.openxmlformats.org/officeDocument/2006/relationships/slide" Target="slides/slide1662.xml"/><Relationship Id="rId1870" Type="http://schemas.openxmlformats.org/officeDocument/2006/relationships/slide" Target="slides/slide1869.xml"/><Relationship Id="rId1968" Type="http://schemas.openxmlformats.org/officeDocument/2006/relationships/slide" Target="slides/slide1967.xml"/><Relationship Id="rId2507" Type="http://schemas.openxmlformats.org/officeDocument/2006/relationships/slide" Target="slides/slide2506.xml"/><Relationship Id="rId1316" Type="http://schemas.openxmlformats.org/officeDocument/2006/relationships/slide" Target="slides/slide1315.xml"/><Relationship Id="rId1523" Type="http://schemas.openxmlformats.org/officeDocument/2006/relationships/slide" Target="slides/slide1522.xml"/><Relationship Id="rId1730" Type="http://schemas.openxmlformats.org/officeDocument/2006/relationships/slide" Target="slides/slide1729.xml"/><Relationship Id="rId22" Type="http://schemas.openxmlformats.org/officeDocument/2006/relationships/slide" Target="slides/slide21.xml"/><Relationship Id="rId1828" Type="http://schemas.openxmlformats.org/officeDocument/2006/relationships/slide" Target="slides/slide1827.xml"/><Relationship Id="rId171" Type="http://schemas.openxmlformats.org/officeDocument/2006/relationships/slide" Target="slides/slide170.xml"/><Relationship Id="rId2297" Type="http://schemas.openxmlformats.org/officeDocument/2006/relationships/slide" Target="slides/slide2296.xml"/><Relationship Id="rId269" Type="http://schemas.openxmlformats.org/officeDocument/2006/relationships/slide" Target="slides/slide268.xml"/><Relationship Id="rId476" Type="http://schemas.openxmlformats.org/officeDocument/2006/relationships/slide" Target="slides/slide475.xml"/><Relationship Id="rId683" Type="http://schemas.openxmlformats.org/officeDocument/2006/relationships/slide" Target="slides/slide682.xml"/><Relationship Id="rId890" Type="http://schemas.openxmlformats.org/officeDocument/2006/relationships/slide" Target="slides/slide889.xml"/><Relationship Id="rId2157" Type="http://schemas.openxmlformats.org/officeDocument/2006/relationships/slide" Target="slides/slide2156.xml"/><Relationship Id="rId2364" Type="http://schemas.openxmlformats.org/officeDocument/2006/relationships/slide" Target="slides/slide2363.xml"/><Relationship Id="rId2571" Type="http://schemas.openxmlformats.org/officeDocument/2006/relationships/slide" Target="slides/slide2570.xml"/><Relationship Id="rId129" Type="http://schemas.openxmlformats.org/officeDocument/2006/relationships/slide" Target="slides/slide128.xml"/><Relationship Id="rId336" Type="http://schemas.openxmlformats.org/officeDocument/2006/relationships/slide" Target="slides/slide335.xml"/><Relationship Id="rId543" Type="http://schemas.openxmlformats.org/officeDocument/2006/relationships/slide" Target="slides/slide542.xml"/><Relationship Id="rId988" Type="http://schemas.openxmlformats.org/officeDocument/2006/relationships/slide" Target="slides/slide987.xml"/><Relationship Id="rId1173" Type="http://schemas.openxmlformats.org/officeDocument/2006/relationships/slide" Target="slides/slide1172.xml"/><Relationship Id="rId1380" Type="http://schemas.openxmlformats.org/officeDocument/2006/relationships/slide" Target="slides/slide1379.xml"/><Relationship Id="rId2017" Type="http://schemas.openxmlformats.org/officeDocument/2006/relationships/slide" Target="slides/slide2016.xml"/><Relationship Id="rId2224" Type="http://schemas.openxmlformats.org/officeDocument/2006/relationships/slide" Target="slides/slide2223.xml"/><Relationship Id="rId403" Type="http://schemas.openxmlformats.org/officeDocument/2006/relationships/slide" Target="slides/slide402.xml"/><Relationship Id="rId750" Type="http://schemas.openxmlformats.org/officeDocument/2006/relationships/slide" Target="slides/slide749.xml"/><Relationship Id="rId848" Type="http://schemas.openxmlformats.org/officeDocument/2006/relationships/slide" Target="slides/slide847.xml"/><Relationship Id="rId1033" Type="http://schemas.openxmlformats.org/officeDocument/2006/relationships/slide" Target="slides/slide1032.xml"/><Relationship Id="rId1478" Type="http://schemas.openxmlformats.org/officeDocument/2006/relationships/slide" Target="slides/slide1477.xml"/><Relationship Id="rId1685" Type="http://schemas.openxmlformats.org/officeDocument/2006/relationships/slide" Target="slides/slide1684.xml"/><Relationship Id="rId1892" Type="http://schemas.openxmlformats.org/officeDocument/2006/relationships/slide" Target="slides/slide1891.xml"/><Relationship Id="rId2431" Type="http://schemas.openxmlformats.org/officeDocument/2006/relationships/slide" Target="slides/slide2430.xml"/><Relationship Id="rId2529" Type="http://schemas.openxmlformats.org/officeDocument/2006/relationships/slide" Target="slides/slide2528.xml"/><Relationship Id="rId610" Type="http://schemas.openxmlformats.org/officeDocument/2006/relationships/slide" Target="slides/slide609.xml"/><Relationship Id="rId708" Type="http://schemas.openxmlformats.org/officeDocument/2006/relationships/slide" Target="slides/slide707.xml"/><Relationship Id="rId915" Type="http://schemas.openxmlformats.org/officeDocument/2006/relationships/slide" Target="slides/slide914.xml"/><Relationship Id="rId1240" Type="http://schemas.openxmlformats.org/officeDocument/2006/relationships/slide" Target="slides/slide1239.xml"/><Relationship Id="rId1338" Type="http://schemas.openxmlformats.org/officeDocument/2006/relationships/slide" Target="slides/slide1337.xml"/><Relationship Id="rId1545" Type="http://schemas.openxmlformats.org/officeDocument/2006/relationships/slide" Target="slides/slide1544.xml"/><Relationship Id="rId1100" Type="http://schemas.openxmlformats.org/officeDocument/2006/relationships/slide" Target="slides/slide1099.xml"/><Relationship Id="rId1405" Type="http://schemas.openxmlformats.org/officeDocument/2006/relationships/slide" Target="slides/slide1404.xml"/><Relationship Id="rId1752" Type="http://schemas.openxmlformats.org/officeDocument/2006/relationships/slide" Target="slides/slide1751.xml"/><Relationship Id="rId44" Type="http://schemas.openxmlformats.org/officeDocument/2006/relationships/slide" Target="slides/slide43.xml"/><Relationship Id="rId1612" Type="http://schemas.openxmlformats.org/officeDocument/2006/relationships/slide" Target="slides/slide1611.xml"/><Relationship Id="rId1917" Type="http://schemas.openxmlformats.org/officeDocument/2006/relationships/slide" Target="slides/slide1916.xml"/><Relationship Id="rId193" Type="http://schemas.openxmlformats.org/officeDocument/2006/relationships/slide" Target="slides/slide192.xml"/><Relationship Id="rId498" Type="http://schemas.openxmlformats.org/officeDocument/2006/relationships/slide" Target="slides/slide497.xml"/><Relationship Id="rId2081" Type="http://schemas.openxmlformats.org/officeDocument/2006/relationships/slide" Target="slides/slide2080.xml"/><Relationship Id="rId2179" Type="http://schemas.openxmlformats.org/officeDocument/2006/relationships/slide" Target="slides/slide2178.xml"/><Relationship Id="rId260" Type="http://schemas.openxmlformats.org/officeDocument/2006/relationships/slide" Target="slides/slide259.xml"/><Relationship Id="rId2386" Type="http://schemas.openxmlformats.org/officeDocument/2006/relationships/slide" Target="slides/slide2385.xml"/><Relationship Id="rId2593" Type="http://schemas.openxmlformats.org/officeDocument/2006/relationships/slide" Target="slides/slide2592.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72" Type="http://schemas.openxmlformats.org/officeDocument/2006/relationships/slide" Target="slides/slide771.xml"/><Relationship Id="rId1195" Type="http://schemas.openxmlformats.org/officeDocument/2006/relationships/slide" Target="slides/slide1194.xml"/><Relationship Id="rId2039" Type="http://schemas.openxmlformats.org/officeDocument/2006/relationships/slide" Target="slides/slide2038.xml"/><Relationship Id="rId2246" Type="http://schemas.openxmlformats.org/officeDocument/2006/relationships/slide" Target="slides/slide2245.xml"/><Relationship Id="rId2453" Type="http://schemas.openxmlformats.org/officeDocument/2006/relationships/slide" Target="slides/slide2452.xml"/><Relationship Id="rId218" Type="http://schemas.openxmlformats.org/officeDocument/2006/relationships/slide" Target="slides/slide217.xml"/><Relationship Id="rId425" Type="http://schemas.openxmlformats.org/officeDocument/2006/relationships/slide" Target="slides/slide424.xml"/><Relationship Id="rId632" Type="http://schemas.openxmlformats.org/officeDocument/2006/relationships/slide" Target="slides/slide631.xml"/><Relationship Id="rId1055" Type="http://schemas.openxmlformats.org/officeDocument/2006/relationships/slide" Target="slides/slide1054.xml"/><Relationship Id="rId1262" Type="http://schemas.openxmlformats.org/officeDocument/2006/relationships/slide" Target="slides/slide1261.xml"/><Relationship Id="rId2106" Type="http://schemas.openxmlformats.org/officeDocument/2006/relationships/slide" Target="slides/slide2105.xml"/><Relationship Id="rId2313" Type="http://schemas.openxmlformats.org/officeDocument/2006/relationships/slide" Target="slides/slide2312.xml"/><Relationship Id="rId2520" Type="http://schemas.openxmlformats.org/officeDocument/2006/relationships/slide" Target="slides/slide2519.xml"/><Relationship Id="rId937" Type="http://schemas.openxmlformats.org/officeDocument/2006/relationships/slide" Target="slides/slide936.xml"/><Relationship Id="rId1122" Type="http://schemas.openxmlformats.org/officeDocument/2006/relationships/slide" Target="slides/slide1121.xml"/><Relationship Id="rId1567" Type="http://schemas.openxmlformats.org/officeDocument/2006/relationships/slide" Target="slides/slide1566.xml"/><Relationship Id="rId1774" Type="http://schemas.openxmlformats.org/officeDocument/2006/relationships/slide" Target="slides/slide1773.xml"/><Relationship Id="rId1981" Type="http://schemas.openxmlformats.org/officeDocument/2006/relationships/slide" Target="slides/slide1980.xml"/><Relationship Id="rId66" Type="http://schemas.openxmlformats.org/officeDocument/2006/relationships/slide" Target="slides/slide65.xml"/><Relationship Id="rId1427" Type="http://schemas.openxmlformats.org/officeDocument/2006/relationships/slide" Target="slides/slide1426.xml"/><Relationship Id="rId1634" Type="http://schemas.openxmlformats.org/officeDocument/2006/relationships/slide" Target="slides/slide1633.xml"/><Relationship Id="rId1841" Type="http://schemas.openxmlformats.org/officeDocument/2006/relationships/slide" Target="slides/slide1840.xml"/><Relationship Id="rId1939" Type="http://schemas.openxmlformats.org/officeDocument/2006/relationships/slide" Target="slides/slide1938.xml"/><Relationship Id="rId1701" Type="http://schemas.openxmlformats.org/officeDocument/2006/relationships/slide" Target="slides/slide1700.xml"/><Relationship Id="rId282" Type="http://schemas.openxmlformats.org/officeDocument/2006/relationships/slide" Target="slides/slide281.xml"/><Relationship Id="rId587" Type="http://schemas.openxmlformats.org/officeDocument/2006/relationships/slide" Target="slides/slide586.xml"/><Relationship Id="rId2170" Type="http://schemas.openxmlformats.org/officeDocument/2006/relationships/slide" Target="slides/slide2169.xml"/><Relationship Id="rId2268" Type="http://schemas.openxmlformats.org/officeDocument/2006/relationships/slide" Target="slides/slide2267.xml"/><Relationship Id="rId8" Type="http://schemas.openxmlformats.org/officeDocument/2006/relationships/slide" Target="slides/slide7.xml"/><Relationship Id="rId142" Type="http://schemas.openxmlformats.org/officeDocument/2006/relationships/slide" Target="slides/slide141.xml"/><Relationship Id="rId447" Type="http://schemas.openxmlformats.org/officeDocument/2006/relationships/slide" Target="slides/slide446.xml"/><Relationship Id="rId794" Type="http://schemas.openxmlformats.org/officeDocument/2006/relationships/slide" Target="slides/slide793.xml"/><Relationship Id="rId1077" Type="http://schemas.openxmlformats.org/officeDocument/2006/relationships/slide" Target="slides/slide1076.xml"/><Relationship Id="rId2030" Type="http://schemas.openxmlformats.org/officeDocument/2006/relationships/slide" Target="slides/slide2029.xml"/><Relationship Id="rId2128" Type="http://schemas.openxmlformats.org/officeDocument/2006/relationships/slide" Target="slides/slide2127.xml"/><Relationship Id="rId2475" Type="http://schemas.openxmlformats.org/officeDocument/2006/relationships/slide" Target="slides/slide2474.xml"/><Relationship Id="rId654" Type="http://schemas.openxmlformats.org/officeDocument/2006/relationships/slide" Target="slides/slide653.xml"/><Relationship Id="rId861" Type="http://schemas.openxmlformats.org/officeDocument/2006/relationships/slide" Target="slides/slide860.xml"/><Relationship Id="rId959" Type="http://schemas.openxmlformats.org/officeDocument/2006/relationships/slide" Target="slides/slide958.xml"/><Relationship Id="rId1284" Type="http://schemas.openxmlformats.org/officeDocument/2006/relationships/slide" Target="slides/slide1283.xml"/><Relationship Id="rId1491" Type="http://schemas.openxmlformats.org/officeDocument/2006/relationships/slide" Target="slides/slide1490.xml"/><Relationship Id="rId1589" Type="http://schemas.openxmlformats.org/officeDocument/2006/relationships/slide" Target="slides/slide1588.xml"/><Relationship Id="rId2335" Type="http://schemas.openxmlformats.org/officeDocument/2006/relationships/slide" Target="slides/slide2334.xml"/><Relationship Id="rId2542" Type="http://schemas.openxmlformats.org/officeDocument/2006/relationships/slide" Target="slides/slide2541.xml"/><Relationship Id="rId307" Type="http://schemas.openxmlformats.org/officeDocument/2006/relationships/slide" Target="slides/slide306.xml"/><Relationship Id="rId514" Type="http://schemas.openxmlformats.org/officeDocument/2006/relationships/slide" Target="slides/slide513.xml"/><Relationship Id="rId721" Type="http://schemas.openxmlformats.org/officeDocument/2006/relationships/slide" Target="slides/slide720.xml"/><Relationship Id="rId1144" Type="http://schemas.openxmlformats.org/officeDocument/2006/relationships/slide" Target="slides/slide1143.xml"/><Relationship Id="rId1351" Type="http://schemas.openxmlformats.org/officeDocument/2006/relationships/slide" Target="slides/slide1350.xml"/><Relationship Id="rId1449" Type="http://schemas.openxmlformats.org/officeDocument/2006/relationships/slide" Target="slides/slide1448.xml"/><Relationship Id="rId1796" Type="http://schemas.openxmlformats.org/officeDocument/2006/relationships/slide" Target="slides/slide1795.xml"/><Relationship Id="rId2402" Type="http://schemas.openxmlformats.org/officeDocument/2006/relationships/slide" Target="slides/slide2401.xml"/><Relationship Id="rId88" Type="http://schemas.openxmlformats.org/officeDocument/2006/relationships/slide" Target="slides/slide87.xml"/><Relationship Id="rId819" Type="http://schemas.openxmlformats.org/officeDocument/2006/relationships/slide" Target="slides/slide818.xml"/><Relationship Id="rId1004" Type="http://schemas.openxmlformats.org/officeDocument/2006/relationships/slide" Target="slides/slide1003.xml"/><Relationship Id="rId1211" Type="http://schemas.openxmlformats.org/officeDocument/2006/relationships/slide" Target="slides/slide1210.xml"/><Relationship Id="rId1656" Type="http://schemas.openxmlformats.org/officeDocument/2006/relationships/slide" Target="slides/slide1655.xml"/><Relationship Id="rId1863" Type="http://schemas.openxmlformats.org/officeDocument/2006/relationships/slide" Target="slides/slide1862.xml"/><Relationship Id="rId1309" Type="http://schemas.openxmlformats.org/officeDocument/2006/relationships/slide" Target="slides/slide1308.xml"/><Relationship Id="rId1516" Type="http://schemas.openxmlformats.org/officeDocument/2006/relationships/slide" Target="slides/slide1515.xml"/><Relationship Id="rId1723" Type="http://schemas.openxmlformats.org/officeDocument/2006/relationships/slide" Target="slides/slide1722.xml"/><Relationship Id="rId1930" Type="http://schemas.openxmlformats.org/officeDocument/2006/relationships/slide" Target="slides/slide1929.xml"/><Relationship Id="rId15" Type="http://schemas.openxmlformats.org/officeDocument/2006/relationships/slide" Target="slides/slide14.xml"/><Relationship Id="rId2192" Type="http://schemas.openxmlformats.org/officeDocument/2006/relationships/slide" Target="slides/slide2191.xml"/><Relationship Id="rId164" Type="http://schemas.openxmlformats.org/officeDocument/2006/relationships/slide" Target="slides/slide163.xml"/><Relationship Id="rId371" Type="http://schemas.openxmlformats.org/officeDocument/2006/relationships/slide" Target="slides/slide370.xml"/><Relationship Id="rId2052" Type="http://schemas.openxmlformats.org/officeDocument/2006/relationships/slide" Target="slides/slide2051.xml"/><Relationship Id="rId2497" Type="http://schemas.openxmlformats.org/officeDocument/2006/relationships/slide" Target="slides/slide2496.xml"/><Relationship Id="rId469" Type="http://schemas.openxmlformats.org/officeDocument/2006/relationships/slide" Target="slides/slide468.xml"/><Relationship Id="rId676" Type="http://schemas.openxmlformats.org/officeDocument/2006/relationships/slide" Target="slides/slide675.xml"/><Relationship Id="rId883" Type="http://schemas.openxmlformats.org/officeDocument/2006/relationships/slide" Target="slides/slide882.xml"/><Relationship Id="rId1099" Type="http://schemas.openxmlformats.org/officeDocument/2006/relationships/slide" Target="slides/slide1098.xml"/><Relationship Id="rId2357" Type="http://schemas.openxmlformats.org/officeDocument/2006/relationships/slide" Target="slides/slide2356.xml"/><Relationship Id="rId2564" Type="http://schemas.openxmlformats.org/officeDocument/2006/relationships/slide" Target="slides/slide2563.xml"/><Relationship Id="rId231" Type="http://schemas.openxmlformats.org/officeDocument/2006/relationships/slide" Target="slides/slide230.xml"/><Relationship Id="rId329" Type="http://schemas.openxmlformats.org/officeDocument/2006/relationships/slide" Target="slides/slide328.xml"/><Relationship Id="rId536" Type="http://schemas.openxmlformats.org/officeDocument/2006/relationships/slide" Target="slides/slide535.xml"/><Relationship Id="rId1166" Type="http://schemas.openxmlformats.org/officeDocument/2006/relationships/slide" Target="slides/slide1165.xml"/><Relationship Id="rId1373" Type="http://schemas.openxmlformats.org/officeDocument/2006/relationships/slide" Target="slides/slide1372.xml"/><Relationship Id="rId2217" Type="http://schemas.openxmlformats.org/officeDocument/2006/relationships/slide" Target="slides/slide2216.xml"/><Relationship Id="rId743" Type="http://schemas.openxmlformats.org/officeDocument/2006/relationships/slide" Target="slides/slide742.xml"/><Relationship Id="rId950" Type="http://schemas.openxmlformats.org/officeDocument/2006/relationships/slide" Target="slides/slide949.xml"/><Relationship Id="rId1026" Type="http://schemas.openxmlformats.org/officeDocument/2006/relationships/slide" Target="slides/slide1025.xml"/><Relationship Id="rId1580" Type="http://schemas.openxmlformats.org/officeDocument/2006/relationships/slide" Target="slides/slide1579.xml"/><Relationship Id="rId1678" Type="http://schemas.openxmlformats.org/officeDocument/2006/relationships/slide" Target="slides/slide1677.xml"/><Relationship Id="rId1885" Type="http://schemas.openxmlformats.org/officeDocument/2006/relationships/slide" Target="slides/slide1884.xml"/><Relationship Id="rId2424" Type="http://schemas.openxmlformats.org/officeDocument/2006/relationships/slide" Target="slides/slide2423.xml"/><Relationship Id="rId603" Type="http://schemas.openxmlformats.org/officeDocument/2006/relationships/slide" Target="slides/slide602.xml"/><Relationship Id="rId810" Type="http://schemas.openxmlformats.org/officeDocument/2006/relationships/slide" Target="slides/slide809.xml"/><Relationship Id="rId908" Type="http://schemas.openxmlformats.org/officeDocument/2006/relationships/slide" Target="slides/slide907.xml"/><Relationship Id="rId1233" Type="http://schemas.openxmlformats.org/officeDocument/2006/relationships/slide" Target="slides/slide1232.xml"/><Relationship Id="rId1440" Type="http://schemas.openxmlformats.org/officeDocument/2006/relationships/slide" Target="slides/slide1439.xml"/><Relationship Id="rId1538" Type="http://schemas.openxmlformats.org/officeDocument/2006/relationships/slide" Target="slides/slide1537.xml"/><Relationship Id="rId1300" Type="http://schemas.openxmlformats.org/officeDocument/2006/relationships/slide" Target="slides/slide1299.xml"/><Relationship Id="rId1745" Type="http://schemas.openxmlformats.org/officeDocument/2006/relationships/slide" Target="slides/slide1744.xml"/><Relationship Id="rId1952" Type="http://schemas.openxmlformats.org/officeDocument/2006/relationships/slide" Target="slides/slide1951.xml"/><Relationship Id="rId37" Type="http://schemas.openxmlformats.org/officeDocument/2006/relationships/slide" Target="slides/slide36.xml"/><Relationship Id="rId1605" Type="http://schemas.openxmlformats.org/officeDocument/2006/relationships/slide" Target="slides/slide1604.xml"/><Relationship Id="rId1812" Type="http://schemas.openxmlformats.org/officeDocument/2006/relationships/slide" Target="slides/slide1811.xml"/><Relationship Id="rId186" Type="http://schemas.openxmlformats.org/officeDocument/2006/relationships/slide" Target="slides/slide185.xml"/><Relationship Id="rId393" Type="http://schemas.openxmlformats.org/officeDocument/2006/relationships/slide" Target="slides/slide392.xml"/><Relationship Id="rId2074" Type="http://schemas.openxmlformats.org/officeDocument/2006/relationships/slide" Target="slides/slide2073.xml"/><Relationship Id="rId2281" Type="http://schemas.openxmlformats.org/officeDocument/2006/relationships/slide" Target="slides/slide2280.xml"/><Relationship Id="rId253" Type="http://schemas.openxmlformats.org/officeDocument/2006/relationships/slide" Target="slides/slide252.xml"/><Relationship Id="rId460" Type="http://schemas.openxmlformats.org/officeDocument/2006/relationships/slide" Target="slides/slide459.xml"/><Relationship Id="rId698" Type="http://schemas.openxmlformats.org/officeDocument/2006/relationships/slide" Target="slides/slide697.xml"/><Relationship Id="rId1090" Type="http://schemas.openxmlformats.org/officeDocument/2006/relationships/slide" Target="slides/slide1089.xml"/><Relationship Id="rId2141" Type="http://schemas.openxmlformats.org/officeDocument/2006/relationships/slide" Target="slides/slide2140.xml"/><Relationship Id="rId2379" Type="http://schemas.openxmlformats.org/officeDocument/2006/relationships/slide" Target="slides/slide2378.xml"/><Relationship Id="rId2586" Type="http://schemas.openxmlformats.org/officeDocument/2006/relationships/slide" Target="slides/slide2585.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65" Type="http://schemas.openxmlformats.org/officeDocument/2006/relationships/slide" Target="slides/slide764.xml"/><Relationship Id="rId972" Type="http://schemas.openxmlformats.org/officeDocument/2006/relationships/slide" Target="slides/slide971.xml"/><Relationship Id="rId1188" Type="http://schemas.openxmlformats.org/officeDocument/2006/relationships/slide" Target="slides/slide1187.xml"/><Relationship Id="rId1395" Type="http://schemas.openxmlformats.org/officeDocument/2006/relationships/slide" Target="slides/slide1394.xml"/><Relationship Id="rId2001" Type="http://schemas.openxmlformats.org/officeDocument/2006/relationships/slide" Target="slides/slide2000.xml"/><Relationship Id="rId2239" Type="http://schemas.openxmlformats.org/officeDocument/2006/relationships/slide" Target="slides/slide2238.xml"/><Relationship Id="rId2446" Type="http://schemas.openxmlformats.org/officeDocument/2006/relationships/slide" Target="slides/slide2445.xml"/><Relationship Id="rId418" Type="http://schemas.openxmlformats.org/officeDocument/2006/relationships/slide" Target="slides/slide417.xml"/><Relationship Id="rId625" Type="http://schemas.openxmlformats.org/officeDocument/2006/relationships/slide" Target="slides/slide624.xml"/><Relationship Id="rId832" Type="http://schemas.openxmlformats.org/officeDocument/2006/relationships/slide" Target="slides/slide831.xml"/><Relationship Id="rId1048" Type="http://schemas.openxmlformats.org/officeDocument/2006/relationships/slide" Target="slides/slide1047.xml"/><Relationship Id="rId1255" Type="http://schemas.openxmlformats.org/officeDocument/2006/relationships/slide" Target="slides/slide1254.xml"/><Relationship Id="rId1462" Type="http://schemas.openxmlformats.org/officeDocument/2006/relationships/slide" Target="slides/slide1461.xml"/><Relationship Id="rId2306" Type="http://schemas.openxmlformats.org/officeDocument/2006/relationships/slide" Target="slides/slide2305.xml"/><Relationship Id="rId2513" Type="http://schemas.openxmlformats.org/officeDocument/2006/relationships/slide" Target="slides/slide2512.xml"/><Relationship Id="rId1115" Type="http://schemas.openxmlformats.org/officeDocument/2006/relationships/slide" Target="slides/slide1114.xml"/><Relationship Id="rId1322" Type="http://schemas.openxmlformats.org/officeDocument/2006/relationships/slide" Target="slides/slide1321.xml"/><Relationship Id="rId1767" Type="http://schemas.openxmlformats.org/officeDocument/2006/relationships/slide" Target="slides/slide1766.xml"/><Relationship Id="rId1974" Type="http://schemas.openxmlformats.org/officeDocument/2006/relationships/slide" Target="slides/slide1973.xml"/><Relationship Id="rId59" Type="http://schemas.openxmlformats.org/officeDocument/2006/relationships/slide" Target="slides/slide58.xml"/><Relationship Id="rId1627" Type="http://schemas.openxmlformats.org/officeDocument/2006/relationships/slide" Target="slides/slide1626.xml"/><Relationship Id="rId1834" Type="http://schemas.openxmlformats.org/officeDocument/2006/relationships/slide" Target="slides/slide1833.xml"/><Relationship Id="rId2096" Type="http://schemas.openxmlformats.org/officeDocument/2006/relationships/slide" Target="slides/slide2095.xml"/><Relationship Id="rId1901" Type="http://schemas.openxmlformats.org/officeDocument/2006/relationships/slide" Target="slides/slide1900.xml"/><Relationship Id="rId275" Type="http://schemas.openxmlformats.org/officeDocument/2006/relationships/slide" Target="slides/slide274.xml"/><Relationship Id="rId482" Type="http://schemas.openxmlformats.org/officeDocument/2006/relationships/slide" Target="slides/slide481.xml"/><Relationship Id="rId2163" Type="http://schemas.openxmlformats.org/officeDocument/2006/relationships/slide" Target="slides/slide2162.xml"/><Relationship Id="rId2370" Type="http://schemas.openxmlformats.org/officeDocument/2006/relationships/slide" Target="slides/slide2369.xml"/><Relationship Id="rId135" Type="http://schemas.openxmlformats.org/officeDocument/2006/relationships/slide" Target="slides/slide134.xml"/><Relationship Id="rId342" Type="http://schemas.openxmlformats.org/officeDocument/2006/relationships/slide" Target="slides/slide341.xml"/><Relationship Id="rId787" Type="http://schemas.openxmlformats.org/officeDocument/2006/relationships/slide" Target="slides/slide786.xml"/><Relationship Id="rId994" Type="http://schemas.openxmlformats.org/officeDocument/2006/relationships/slide" Target="slides/slide993.xml"/><Relationship Id="rId2023" Type="http://schemas.openxmlformats.org/officeDocument/2006/relationships/slide" Target="slides/slide2022.xml"/><Relationship Id="rId2230" Type="http://schemas.openxmlformats.org/officeDocument/2006/relationships/slide" Target="slides/slide2229.xml"/><Relationship Id="rId2468" Type="http://schemas.openxmlformats.org/officeDocument/2006/relationships/slide" Target="slides/slide2467.xml"/><Relationship Id="rId202" Type="http://schemas.openxmlformats.org/officeDocument/2006/relationships/slide" Target="slides/slide201.xml"/><Relationship Id="rId647" Type="http://schemas.openxmlformats.org/officeDocument/2006/relationships/slide" Target="slides/slide646.xml"/><Relationship Id="rId854" Type="http://schemas.openxmlformats.org/officeDocument/2006/relationships/slide" Target="slides/slide853.xml"/><Relationship Id="rId1277" Type="http://schemas.openxmlformats.org/officeDocument/2006/relationships/slide" Target="slides/slide1276.xml"/><Relationship Id="rId1484" Type="http://schemas.openxmlformats.org/officeDocument/2006/relationships/slide" Target="slides/slide1483.xml"/><Relationship Id="rId1691" Type="http://schemas.openxmlformats.org/officeDocument/2006/relationships/slide" Target="slides/slide1690.xml"/><Relationship Id="rId2328" Type="http://schemas.openxmlformats.org/officeDocument/2006/relationships/slide" Target="slides/slide2327.xml"/><Relationship Id="rId2535" Type="http://schemas.openxmlformats.org/officeDocument/2006/relationships/slide" Target="slides/slide2534.xml"/><Relationship Id="rId507" Type="http://schemas.openxmlformats.org/officeDocument/2006/relationships/slide" Target="slides/slide506.xml"/><Relationship Id="rId714" Type="http://schemas.openxmlformats.org/officeDocument/2006/relationships/slide" Target="slides/slide713.xml"/><Relationship Id="rId921" Type="http://schemas.openxmlformats.org/officeDocument/2006/relationships/slide" Target="slides/slide920.xml"/><Relationship Id="rId1137" Type="http://schemas.openxmlformats.org/officeDocument/2006/relationships/slide" Target="slides/slide1136.xml"/><Relationship Id="rId1344" Type="http://schemas.openxmlformats.org/officeDocument/2006/relationships/slide" Target="slides/slide1343.xml"/><Relationship Id="rId1551" Type="http://schemas.openxmlformats.org/officeDocument/2006/relationships/slide" Target="slides/slide1550.xml"/><Relationship Id="rId1789" Type="http://schemas.openxmlformats.org/officeDocument/2006/relationships/slide" Target="slides/slide1788.xml"/><Relationship Id="rId1996" Type="http://schemas.openxmlformats.org/officeDocument/2006/relationships/slide" Target="slides/slide1995.xml"/><Relationship Id="rId2602" Type="http://schemas.openxmlformats.org/officeDocument/2006/relationships/slide" Target="slides/slide2601.xml"/><Relationship Id="rId50" Type="http://schemas.openxmlformats.org/officeDocument/2006/relationships/slide" Target="slides/slide49.xml"/><Relationship Id="rId1204" Type="http://schemas.openxmlformats.org/officeDocument/2006/relationships/slide" Target="slides/slide1203.xml"/><Relationship Id="rId1411" Type="http://schemas.openxmlformats.org/officeDocument/2006/relationships/slide" Target="slides/slide1410.xml"/><Relationship Id="rId1649" Type="http://schemas.openxmlformats.org/officeDocument/2006/relationships/slide" Target="slides/slide1648.xml"/><Relationship Id="rId1856" Type="http://schemas.openxmlformats.org/officeDocument/2006/relationships/slide" Target="slides/slide1855.xml"/><Relationship Id="rId1509" Type="http://schemas.openxmlformats.org/officeDocument/2006/relationships/slide" Target="slides/slide1508.xml"/><Relationship Id="rId1716" Type="http://schemas.openxmlformats.org/officeDocument/2006/relationships/slide" Target="slides/slide1715.xml"/><Relationship Id="rId1923" Type="http://schemas.openxmlformats.org/officeDocument/2006/relationships/slide" Target="slides/slide1922.xml"/><Relationship Id="rId297" Type="http://schemas.openxmlformats.org/officeDocument/2006/relationships/slide" Target="slides/slide296.xml"/><Relationship Id="rId2185" Type="http://schemas.openxmlformats.org/officeDocument/2006/relationships/slide" Target="slides/slide2184.xml"/><Relationship Id="rId2392" Type="http://schemas.openxmlformats.org/officeDocument/2006/relationships/slide" Target="slides/slide2391.xml"/><Relationship Id="rId157" Type="http://schemas.openxmlformats.org/officeDocument/2006/relationships/slide" Target="slides/slide156.xml"/><Relationship Id="rId364" Type="http://schemas.openxmlformats.org/officeDocument/2006/relationships/slide" Target="slides/slide363.xml"/><Relationship Id="rId2045" Type="http://schemas.openxmlformats.org/officeDocument/2006/relationships/slide" Target="slides/slide2044.xml"/><Relationship Id="rId571" Type="http://schemas.openxmlformats.org/officeDocument/2006/relationships/slide" Target="slides/slide570.xml"/><Relationship Id="rId669" Type="http://schemas.openxmlformats.org/officeDocument/2006/relationships/slide" Target="slides/slide668.xml"/><Relationship Id="rId876" Type="http://schemas.openxmlformats.org/officeDocument/2006/relationships/slide" Target="slides/slide875.xml"/><Relationship Id="rId1299" Type="http://schemas.openxmlformats.org/officeDocument/2006/relationships/slide" Target="slides/slide1298.xml"/><Relationship Id="rId2252" Type="http://schemas.openxmlformats.org/officeDocument/2006/relationships/slide" Target="slides/slide2251.xml"/><Relationship Id="rId2557" Type="http://schemas.openxmlformats.org/officeDocument/2006/relationships/slide" Target="slides/slide2556.xml"/><Relationship Id="rId224" Type="http://schemas.openxmlformats.org/officeDocument/2006/relationships/slide" Target="slides/slide223.xml"/><Relationship Id="rId431" Type="http://schemas.openxmlformats.org/officeDocument/2006/relationships/slide" Target="slides/slide430.xml"/><Relationship Id="rId529" Type="http://schemas.openxmlformats.org/officeDocument/2006/relationships/slide" Target="slides/slide528.xml"/><Relationship Id="rId736" Type="http://schemas.openxmlformats.org/officeDocument/2006/relationships/slide" Target="slides/slide735.xml"/><Relationship Id="rId1061" Type="http://schemas.openxmlformats.org/officeDocument/2006/relationships/slide" Target="slides/slide1060.xml"/><Relationship Id="rId1159" Type="http://schemas.openxmlformats.org/officeDocument/2006/relationships/slide" Target="slides/slide1158.xml"/><Relationship Id="rId1366" Type="http://schemas.openxmlformats.org/officeDocument/2006/relationships/slide" Target="slides/slide1365.xml"/><Relationship Id="rId2112" Type="http://schemas.openxmlformats.org/officeDocument/2006/relationships/slide" Target="slides/slide2111.xml"/><Relationship Id="rId2417" Type="http://schemas.openxmlformats.org/officeDocument/2006/relationships/slide" Target="slides/slide2416.xml"/><Relationship Id="rId943" Type="http://schemas.openxmlformats.org/officeDocument/2006/relationships/slide" Target="slides/slide942.xml"/><Relationship Id="rId1019" Type="http://schemas.openxmlformats.org/officeDocument/2006/relationships/slide" Target="slides/slide1018.xml"/><Relationship Id="rId1573" Type="http://schemas.openxmlformats.org/officeDocument/2006/relationships/slide" Target="slides/slide1572.xml"/><Relationship Id="rId1780" Type="http://schemas.openxmlformats.org/officeDocument/2006/relationships/slide" Target="slides/slide1779.xml"/><Relationship Id="rId1878" Type="http://schemas.openxmlformats.org/officeDocument/2006/relationships/slide" Target="slides/slide1877.xml"/><Relationship Id="rId72" Type="http://schemas.openxmlformats.org/officeDocument/2006/relationships/slide" Target="slides/slide71.xml"/><Relationship Id="rId803" Type="http://schemas.openxmlformats.org/officeDocument/2006/relationships/slide" Target="slides/slide802.xml"/><Relationship Id="rId1226" Type="http://schemas.openxmlformats.org/officeDocument/2006/relationships/slide" Target="slides/slide1225.xml"/><Relationship Id="rId1433" Type="http://schemas.openxmlformats.org/officeDocument/2006/relationships/slide" Target="slides/slide1432.xml"/><Relationship Id="rId1640" Type="http://schemas.openxmlformats.org/officeDocument/2006/relationships/slide" Target="slides/slide1639.xml"/><Relationship Id="rId1738" Type="http://schemas.openxmlformats.org/officeDocument/2006/relationships/slide" Target="slides/slide1737.xml"/><Relationship Id="rId1500" Type="http://schemas.openxmlformats.org/officeDocument/2006/relationships/slide" Target="slides/slide1499.xml"/><Relationship Id="rId1945" Type="http://schemas.openxmlformats.org/officeDocument/2006/relationships/slide" Target="slides/slide1944.xml"/><Relationship Id="rId1805" Type="http://schemas.openxmlformats.org/officeDocument/2006/relationships/slide" Target="slides/slide1804.xml"/><Relationship Id="rId179" Type="http://schemas.openxmlformats.org/officeDocument/2006/relationships/slide" Target="slides/slide178.xml"/><Relationship Id="rId386" Type="http://schemas.openxmlformats.org/officeDocument/2006/relationships/slide" Target="slides/slide385.xml"/><Relationship Id="rId593" Type="http://schemas.openxmlformats.org/officeDocument/2006/relationships/slide" Target="slides/slide592.xml"/><Relationship Id="rId2067" Type="http://schemas.openxmlformats.org/officeDocument/2006/relationships/slide" Target="slides/slide2066.xml"/><Relationship Id="rId2274" Type="http://schemas.openxmlformats.org/officeDocument/2006/relationships/slide" Target="slides/slide2273.xml"/><Relationship Id="rId2481" Type="http://schemas.openxmlformats.org/officeDocument/2006/relationships/slide" Target="slides/slide2480.xml"/><Relationship Id="rId246" Type="http://schemas.openxmlformats.org/officeDocument/2006/relationships/slide" Target="slides/slide245.xml"/><Relationship Id="rId453" Type="http://schemas.openxmlformats.org/officeDocument/2006/relationships/slide" Target="slides/slide452.xml"/><Relationship Id="rId660" Type="http://schemas.openxmlformats.org/officeDocument/2006/relationships/slide" Target="slides/slide659.xml"/><Relationship Id="rId898" Type="http://schemas.openxmlformats.org/officeDocument/2006/relationships/slide" Target="slides/slide897.xml"/><Relationship Id="rId1083" Type="http://schemas.openxmlformats.org/officeDocument/2006/relationships/slide" Target="slides/slide1082.xml"/><Relationship Id="rId1290" Type="http://schemas.openxmlformats.org/officeDocument/2006/relationships/slide" Target="slides/slide1289.xml"/><Relationship Id="rId2134" Type="http://schemas.openxmlformats.org/officeDocument/2006/relationships/slide" Target="slides/slide2133.xml"/><Relationship Id="rId2341" Type="http://schemas.openxmlformats.org/officeDocument/2006/relationships/slide" Target="slides/slide2340.xml"/><Relationship Id="rId2579" Type="http://schemas.openxmlformats.org/officeDocument/2006/relationships/slide" Target="slides/slide2578.xml"/><Relationship Id="rId106" Type="http://schemas.openxmlformats.org/officeDocument/2006/relationships/slide" Target="slides/slide105.xml"/><Relationship Id="rId313" Type="http://schemas.openxmlformats.org/officeDocument/2006/relationships/slide" Target="slides/slide312.xml"/><Relationship Id="rId758" Type="http://schemas.openxmlformats.org/officeDocument/2006/relationships/slide" Target="slides/slide757.xml"/><Relationship Id="rId965" Type="http://schemas.openxmlformats.org/officeDocument/2006/relationships/slide" Target="slides/slide964.xml"/><Relationship Id="rId1150" Type="http://schemas.openxmlformats.org/officeDocument/2006/relationships/slide" Target="slides/slide1149.xml"/><Relationship Id="rId1388" Type="http://schemas.openxmlformats.org/officeDocument/2006/relationships/slide" Target="slides/slide1387.xml"/><Relationship Id="rId1595" Type="http://schemas.openxmlformats.org/officeDocument/2006/relationships/slide" Target="slides/slide1594.xml"/><Relationship Id="rId2439" Type="http://schemas.openxmlformats.org/officeDocument/2006/relationships/slide" Target="slides/slide2438.xml"/><Relationship Id="rId94" Type="http://schemas.openxmlformats.org/officeDocument/2006/relationships/slide" Target="slides/slide93.xml"/><Relationship Id="rId520" Type="http://schemas.openxmlformats.org/officeDocument/2006/relationships/slide" Target="slides/slide519.xml"/><Relationship Id="rId618" Type="http://schemas.openxmlformats.org/officeDocument/2006/relationships/slide" Target="slides/slide617.xml"/><Relationship Id="rId825" Type="http://schemas.openxmlformats.org/officeDocument/2006/relationships/slide" Target="slides/slide824.xml"/><Relationship Id="rId1248" Type="http://schemas.openxmlformats.org/officeDocument/2006/relationships/slide" Target="slides/slide1247.xml"/><Relationship Id="rId1455" Type="http://schemas.openxmlformats.org/officeDocument/2006/relationships/slide" Target="slides/slide1454.xml"/><Relationship Id="rId1662" Type="http://schemas.openxmlformats.org/officeDocument/2006/relationships/slide" Target="slides/slide1661.xml"/><Relationship Id="rId2201" Type="http://schemas.openxmlformats.org/officeDocument/2006/relationships/slide" Target="slides/slide2200.xml"/><Relationship Id="rId2506" Type="http://schemas.openxmlformats.org/officeDocument/2006/relationships/slide" Target="slides/slide2505.xml"/><Relationship Id="rId1010" Type="http://schemas.openxmlformats.org/officeDocument/2006/relationships/slide" Target="slides/slide1009.xml"/><Relationship Id="rId1108" Type="http://schemas.openxmlformats.org/officeDocument/2006/relationships/slide" Target="slides/slide1107.xml"/><Relationship Id="rId1315" Type="http://schemas.openxmlformats.org/officeDocument/2006/relationships/slide" Target="slides/slide1314.xml"/><Relationship Id="rId1967" Type="http://schemas.openxmlformats.org/officeDocument/2006/relationships/slide" Target="slides/slide1966.xml"/><Relationship Id="rId1522" Type="http://schemas.openxmlformats.org/officeDocument/2006/relationships/slide" Target="slides/slide1521.xml"/><Relationship Id="rId21" Type="http://schemas.openxmlformats.org/officeDocument/2006/relationships/slide" Target="slides/slide20.xml"/><Relationship Id="rId2089" Type="http://schemas.openxmlformats.org/officeDocument/2006/relationships/slide" Target="slides/slide2088.xml"/><Relationship Id="rId2296" Type="http://schemas.openxmlformats.org/officeDocument/2006/relationships/slide" Target="slides/slide2295.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2156" Type="http://schemas.openxmlformats.org/officeDocument/2006/relationships/slide" Target="slides/slide2155.xml"/><Relationship Id="rId2363" Type="http://schemas.openxmlformats.org/officeDocument/2006/relationships/slide" Target="slides/slide2362.xml"/><Relationship Id="rId2570" Type="http://schemas.openxmlformats.org/officeDocument/2006/relationships/slide" Target="slides/slide2569.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172" Type="http://schemas.openxmlformats.org/officeDocument/2006/relationships/slide" Target="slides/slide1171.xml"/><Relationship Id="rId2016" Type="http://schemas.openxmlformats.org/officeDocument/2006/relationships/slide" Target="slides/slide2015.xml"/><Relationship Id="rId2223" Type="http://schemas.openxmlformats.org/officeDocument/2006/relationships/slide" Target="slides/slide2222.xml"/><Relationship Id="rId2430" Type="http://schemas.openxmlformats.org/officeDocument/2006/relationships/slide" Target="slides/slide2429.xml"/><Relationship Id="rId402" Type="http://schemas.openxmlformats.org/officeDocument/2006/relationships/slide" Target="slides/slide401.xml"/><Relationship Id="rId1032" Type="http://schemas.openxmlformats.org/officeDocument/2006/relationships/slide" Target="slides/slide1031.xml"/><Relationship Id="rId1989" Type="http://schemas.openxmlformats.org/officeDocument/2006/relationships/slide" Target="slides/slide1988.xml"/><Relationship Id="rId1849" Type="http://schemas.openxmlformats.org/officeDocument/2006/relationships/slide" Target="slides/slide1848.xml"/><Relationship Id="rId192" Type="http://schemas.openxmlformats.org/officeDocument/2006/relationships/slide" Target="slides/slide191.xml"/><Relationship Id="rId1709" Type="http://schemas.openxmlformats.org/officeDocument/2006/relationships/slide" Target="slides/slide1708.xml"/><Relationship Id="rId1916" Type="http://schemas.openxmlformats.org/officeDocument/2006/relationships/slide" Target="slides/slide1915.xml"/><Relationship Id="rId2080" Type="http://schemas.openxmlformats.org/officeDocument/2006/relationships/slide" Target="slides/slide2079.xml"/><Relationship Id="rId869" Type="http://schemas.openxmlformats.org/officeDocument/2006/relationships/slide" Target="slides/slide868.xml"/><Relationship Id="rId1499" Type="http://schemas.openxmlformats.org/officeDocument/2006/relationships/slide" Target="slides/slide1498.xml"/><Relationship Id="rId729" Type="http://schemas.openxmlformats.org/officeDocument/2006/relationships/slide" Target="slides/slide728.xml"/><Relationship Id="rId1359" Type="http://schemas.openxmlformats.org/officeDocument/2006/relationships/slide" Target="slides/slide1358.xml"/><Relationship Id="rId936" Type="http://schemas.openxmlformats.org/officeDocument/2006/relationships/slide" Target="slides/slide935.xml"/><Relationship Id="rId1219" Type="http://schemas.openxmlformats.org/officeDocument/2006/relationships/slide" Target="slides/slide1218.xml"/><Relationship Id="rId1566" Type="http://schemas.openxmlformats.org/officeDocument/2006/relationships/slide" Target="slides/slide1565.xml"/><Relationship Id="rId1773" Type="http://schemas.openxmlformats.org/officeDocument/2006/relationships/slide" Target="slides/slide1772.xml"/><Relationship Id="rId1980" Type="http://schemas.openxmlformats.org/officeDocument/2006/relationships/slide" Target="slides/slide1979.xml"/><Relationship Id="rId65" Type="http://schemas.openxmlformats.org/officeDocument/2006/relationships/slide" Target="slides/slide64.xml"/><Relationship Id="rId1426" Type="http://schemas.openxmlformats.org/officeDocument/2006/relationships/slide" Target="slides/slide1425.xml"/><Relationship Id="rId1633" Type="http://schemas.openxmlformats.org/officeDocument/2006/relationships/slide" Target="slides/slide1632.xml"/><Relationship Id="rId1840" Type="http://schemas.openxmlformats.org/officeDocument/2006/relationships/slide" Target="slides/slide1839.xml"/><Relationship Id="rId1700" Type="http://schemas.openxmlformats.org/officeDocument/2006/relationships/slide" Target="slides/slide1699.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2267" Type="http://schemas.openxmlformats.org/officeDocument/2006/relationships/slide" Target="slides/slide2266.xml"/><Relationship Id="rId2474" Type="http://schemas.openxmlformats.org/officeDocument/2006/relationships/slide" Target="slides/slide2473.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1076" Type="http://schemas.openxmlformats.org/officeDocument/2006/relationships/slide" Target="slides/slide1075.xml"/><Relationship Id="rId1283" Type="http://schemas.openxmlformats.org/officeDocument/2006/relationships/slide" Target="slides/slide1282.xml"/><Relationship Id="rId1490" Type="http://schemas.openxmlformats.org/officeDocument/2006/relationships/slide" Target="slides/slide1489.xml"/><Relationship Id="rId2127" Type="http://schemas.openxmlformats.org/officeDocument/2006/relationships/slide" Target="slides/slide2126.xml"/><Relationship Id="rId2334" Type="http://schemas.openxmlformats.org/officeDocument/2006/relationships/slide" Target="slides/slide2333.xml"/><Relationship Id="rId306" Type="http://schemas.openxmlformats.org/officeDocument/2006/relationships/slide" Target="slides/slide305.xml"/><Relationship Id="rId860" Type="http://schemas.openxmlformats.org/officeDocument/2006/relationships/slide" Target="slides/slide859.xml"/><Relationship Id="rId1143" Type="http://schemas.openxmlformats.org/officeDocument/2006/relationships/slide" Target="slides/slide1142.xml"/><Relationship Id="rId2541" Type="http://schemas.openxmlformats.org/officeDocument/2006/relationships/slide" Target="slides/slide2540.xml"/><Relationship Id="rId513" Type="http://schemas.openxmlformats.org/officeDocument/2006/relationships/slide" Target="slides/slide512.xml"/><Relationship Id="rId720" Type="http://schemas.openxmlformats.org/officeDocument/2006/relationships/slide" Target="slides/slide719.xml"/><Relationship Id="rId1350" Type="http://schemas.openxmlformats.org/officeDocument/2006/relationships/slide" Target="slides/slide1349.xml"/><Relationship Id="rId2401" Type="http://schemas.openxmlformats.org/officeDocument/2006/relationships/slide" Target="slides/slide2400.xml"/><Relationship Id="rId1003" Type="http://schemas.openxmlformats.org/officeDocument/2006/relationships/slide" Target="slides/slide1002.xml"/><Relationship Id="rId1210" Type="http://schemas.openxmlformats.org/officeDocument/2006/relationships/slide" Target="slides/slide1209.xml"/><Relationship Id="rId2191" Type="http://schemas.openxmlformats.org/officeDocument/2006/relationships/slide" Target="slides/slide2190.xml"/><Relationship Id="rId163" Type="http://schemas.openxmlformats.org/officeDocument/2006/relationships/slide" Target="slides/slide162.xml"/><Relationship Id="rId370" Type="http://schemas.openxmlformats.org/officeDocument/2006/relationships/slide" Target="slides/slide369.xml"/><Relationship Id="rId2051" Type="http://schemas.openxmlformats.org/officeDocument/2006/relationships/slide" Target="slides/slide2050.xml"/><Relationship Id="rId230" Type="http://schemas.openxmlformats.org/officeDocument/2006/relationships/slide" Target="slides/slide229.xml"/><Relationship Id="rId1677" Type="http://schemas.openxmlformats.org/officeDocument/2006/relationships/slide" Target="slides/slide1676.xml"/><Relationship Id="rId1884" Type="http://schemas.openxmlformats.org/officeDocument/2006/relationships/slide" Target="slides/slide1883.xml"/><Relationship Id="rId907" Type="http://schemas.openxmlformats.org/officeDocument/2006/relationships/slide" Target="slides/slide906.xml"/><Relationship Id="rId1537" Type="http://schemas.openxmlformats.org/officeDocument/2006/relationships/slide" Target="slides/slide1536.xml"/><Relationship Id="rId1744" Type="http://schemas.openxmlformats.org/officeDocument/2006/relationships/slide" Target="slides/slide1743.xml"/><Relationship Id="rId1951" Type="http://schemas.openxmlformats.org/officeDocument/2006/relationships/slide" Target="slides/slide1950.xml"/><Relationship Id="rId36" Type="http://schemas.openxmlformats.org/officeDocument/2006/relationships/slide" Target="slides/slide35.xml"/><Relationship Id="rId1604" Type="http://schemas.openxmlformats.org/officeDocument/2006/relationships/slide" Target="slides/slide1603.xml"/><Relationship Id="rId1811" Type="http://schemas.openxmlformats.org/officeDocument/2006/relationships/slide" Target="slides/slide1810.xml"/><Relationship Id="rId697" Type="http://schemas.openxmlformats.org/officeDocument/2006/relationships/slide" Target="slides/slide696.xml"/><Relationship Id="rId2378" Type="http://schemas.openxmlformats.org/officeDocument/2006/relationships/slide" Target="slides/slide2377.xml"/><Relationship Id="rId1187" Type="http://schemas.openxmlformats.org/officeDocument/2006/relationships/slide" Target="slides/slide1186.xml"/><Relationship Id="rId2585" Type="http://schemas.openxmlformats.org/officeDocument/2006/relationships/slide" Target="slides/slide2584.xml"/><Relationship Id="rId557" Type="http://schemas.openxmlformats.org/officeDocument/2006/relationships/slide" Target="slides/slide556.xml"/><Relationship Id="rId764" Type="http://schemas.openxmlformats.org/officeDocument/2006/relationships/slide" Target="slides/slide763.xml"/><Relationship Id="rId971" Type="http://schemas.openxmlformats.org/officeDocument/2006/relationships/slide" Target="slides/slide970.xml"/><Relationship Id="rId1394" Type="http://schemas.openxmlformats.org/officeDocument/2006/relationships/slide" Target="slides/slide1393.xml"/><Relationship Id="rId2238" Type="http://schemas.openxmlformats.org/officeDocument/2006/relationships/slide" Target="slides/slide2237.xml"/><Relationship Id="rId2445" Type="http://schemas.openxmlformats.org/officeDocument/2006/relationships/slide" Target="slides/slide2444.xml"/><Relationship Id="rId417" Type="http://schemas.openxmlformats.org/officeDocument/2006/relationships/slide" Target="slides/slide416.xml"/><Relationship Id="rId624" Type="http://schemas.openxmlformats.org/officeDocument/2006/relationships/slide" Target="slides/slide623.xml"/><Relationship Id="rId831" Type="http://schemas.openxmlformats.org/officeDocument/2006/relationships/slide" Target="slides/slide830.xml"/><Relationship Id="rId1047" Type="http://schemas.openxmlformats.org/officeDocument/2006/relationships/slide" Target="slides/slide1046.xml"/><Relationship Id="rId1254" Type="http://schemas.openxmlformats.org/officeDocument/2006/relationships/slide" Target="slides/slide1253.xml"/><Relationship Id="rId1461" Type="http://schemas.openxmlformats.org/officeDocument/2006/relationships/slide" Target="slides/slide1460.xml"/><Relationship Id="rId2305" Type="http://schemas.openxmlformats.org/officeDocument/2006/relationships/slide" Target="slides/slide2304.xml"/><Relationship Id="rId2512" Type="http://schemas.openxmlformats.org/officeDocument/2006/relationships/slide" Target="slides/slide2511.xml"/><Relationship Id="rId1114" Type="http://schemas.openxmlformats.org/officeDocument/2006/relationships/slide" Target="slides/slide1113.xml"/><Relationship Id="rId1321" Type="http://schemas.openxmlformats.org/officeDocument/2006/relationships/slide" Target="slides/slide1320.xml"/><Relationship Id="rId2095" Type="http://schemas.openxmlformats.org/officeDocument/2006/relationships/slide" Target="slides/slide2094.xml"/><Relationship Id="rId274" Type="http://schemas.openxmlformats.org/officeDocument/2006/relationships/slide" Target="slides/slide273.xml"/><Relationship Id="rId481" Type="http://schemas.openxmlformats.org/officeDocument/2006/relationships/slide" Target="slides/slide480.xml"/><Relationship Id="rId2162" Type="http://schemas.openxmlformats.org/officeDocument/2006/relationships/slide" Target="slides/slide2161.xml"/><Relationship Id="rId134" Type="http://schemas.openxmlformats.org/officeDocument/2006/relationships/slide" Target="slides/slide133.xml"/><Relationship Id="rId341" Type="http://schemas.openxmlformats.org/officeDocument/2006/relationships/slide" Target="slides/slide340.xml"/><Relationship Id="rId2022" Type="http://schemas.openxmlformats.org/officeDocument/2006/relationships/slide" Target="slides/slide2021.xml"/><Relationship Id="rId201" Type="http://schemas.openxmlformats.org/officeDocument/2006/relationships/slide" Target="slides/slide200.xml"/><Relationship Id="rId1788" Type="http://schemas.openxmlformats.org/officeDocument/2006/relationships/slide" Target="slides/slide1787.xml"/><Relationship Id="rId1995" Type="http://schemas.openxmlformats.org/officeDocument/2006/relationships/slide" Target="slides/slide1994.xml"/><Relationship Id="rId1648" Type="http://schemas.openxmlformats.org/officeDocument/2006/relationships/slide" Target="slides/slide1647.xml"/><Relationship Id="rId1508" Type="http://schemas.openxmlformats.org/officeDocument/2006/relationships/slide" Target="slides/slide1507.xml"/><Relationship Id="rId1855" Type="http://schemas.openxmlformats.org/officeDocument/2006/relationships/slide" Target="slides/slide1854.xml"/><Relationship Id="rId1715" Type="http://schemas.openxmlformats.org/officeDocument/2006/relationships/slide" Target="slides/slide1714.xml"/><Relationship Id="rId1922" Type="http://schemas.openxmlformats.org/officeDocument/2006/relationships/slide" Target="slides/slide1921.xml"/><Relationship Id="rId2489" Type="http://schemas.openxmlformats.org/officeDocument/2006/relationships/slide" Target="slides/slide2488.xml"/><Relationship Id="rId668" Type="http://schemas.openxmlformats.org/officeDocument/2006/relationships/slide" Target="slides/slide667.xml"/><Relationship Id="rId875" Type="http://schemas.openxmlformats.org/officeDocument/2006/relationships/slide" Target="slides/slide874.xml"/><Relationship Id="rId1298" Type="http://schemas.openxmlformats.org/officeDocument/2006/relationships/slide" Target="slides/slide1297.xml"/><Relationship Id="rId2349" Type="http://schemas.openxmlformats.org/officeDocument/2006/relationships/slide" Target="slides/slide2348.xml"/><Relationship Id="rId2556" Type="http://schemas.openxmlformats.org/officeDocument/2006/relationships/slide" Target="slides/slide2555.xml"/><Relationship Id="rId528" Type="http://schemas.openxmlformats.org/officeDocument/2006/relationships/slide" Target="slides/slide527.xml"/><Relationship Id="rId735" Type="http://schemas.openxmlformats.org/officeDocument/2006/relationships/slide" Target="slides/slide734.xml"/><Relationship Id="rId942" Type="http://schemas.openxmlformats.org/officeDocument/2006/relationships/slide" Target="slides/slide941.xml"/><Relationship Id="rId1158" Type="http://schemas.openxmlformats.org/officeDocument/2006/relationships/slide" Target="slides/slide1157.xml"/><Relationship Id="rId1365" Type="http://schemas.openxmlformats.org/officeDocument/2006/relationships/slide" Target="slides/slide1364.xml"/><Relationship Id="rId1572" Type="http://schemas.openxmlformats.org/officeDocument/2006/relationships/slide" Target="slides/slide1571.xml"/><Relationship Id="rId2209" Type="http://schemas.openxmlformats.org/officeDocument/2006/relationships/slide" Target="slides/slide2208.xml"/><Relationship Id="rId2416" Type="http://schemas.openxmlformats.org/officeDocument/2006/relationships/slide" Target="slides/slide2415.xml"/><Relationship Id="rId1018" Type="http://schemas.openxmlformats.org/officeDocument/2006/relationships/slide" Target="slides/slide1017.xml"/><Relationship Id="rId1225" Type="http://schemas.openxmlformats.org/officeDocument/2006/relationships/slide" Target="slides/slide1224.xml"/><Relationship Id="rId1432" Type="http://schemas.openxmlformats.org/officeDocument/2006/relationships/slide" Target="slides/slide1431.xml"/><Relationship Id="rId71" Type="http://schemas.openxmlformats.org/officeDocument/2006/relationships/slide" Target="slides/slide70.xml"/><Relationship Id="rId802" Type="http://schemas.openxmlformats.org/officeDocument/2006/relationships/slide" Target="slides/slide801.xml"/><Relationship Id="rId178" Type="http://schemas.openxmlformats.org/officeDocument/2006/relationships/slide" Target="slides/slide177.xml"/><Relationship Id="rId385" Type="http://schemas.openxmlformats.org/officeDocument/2006/relationships/slide" Target="slides/slide384.xml"/><Relationship Id="rId592" Type="http://schemas.openxmlformats.org/officeDocument/2006/relationships/slide" Target="slides/slide591.xml"/><Relationship Id="rId2066" Type="http://schemas.openxmlformats.org/officeDocument/2006/relationships/slide" Target="slides/slide2065.xml"/><Relationship Id="rId2273" Type="http://schemas.openxmlformats.org/officeDocument/2006/relationships/slide" Target="slides/slide2272.xml"/><Relationship Id="rId2480" Type="http://schemas.openxmlformats.org/officeDocument/2006/relationships/slide" Target="slides/slide2479.xml"/><Relationship Id="rId245" Type="http://schemas.openxmlformats.org/officeDocument/2006/relationships/slide" Target="slides/slide244.xml"/><Relationship Id="rId452" Type="http://schemas.openxmlformats.org/officeDocument/2006/relationships/slide" Target="slides/slide451.xml"/><Relationship Id="rId1082" Type="http://schemas.openxmlformats.org/officeDocument/2006/relationships/slide" Target="slides/slide1081.xml"/><Relationship Id="rId2133" Type="http://schemas.openxmlformats.org/officeDocument/2006/relationships/slide" Target="slides/slide2132.xml"/><Relationship Id="rId2340" Type="http://schemas.openxmlformats.org/officeDocument/2006/relationships/slide" Target="slides/slide2339.xml"/><Relationship Id="rId105" Type="http://schemas.openxmlformats.org/officeDocument/2006/relationships/slide" Target="slides/slide104.xml"/><Relationship Id="rId312" Type="http://schemas.openxmlformats.org/officeDocument/2006/relationships/slide" Target="slides/slide311.xml"/><Relationship Id="rId2200" Type="http://schemas.openxmlformats.org/officeDocument/2006/relationships/slide" Target="slides/slide2199.xml"/><Relationship Id="rId1899" Type="http://schemas.openxmlformats.org/officeDocument/2006/relationships/slide" Target="slides/slide1898.xml"/><Relationship Id="rId1759" Type="http://schemas.openxmlformats.org/officeDocument/2006/relationships/slide" Target="slides/slide1758.xml"/><Relationship Id="rId1966" Type="http://schemas.openxmlformats.org/officeDocument/2006/relationships/slide" Target="slides/slide1965.xml"/><Relationship Id="rId1619" Type="http://schemas.openxmlformats.org/officeDocument/2006/relationships/slide" Target="slides/slide1618.xml"/><Relationship Id="rId1826" Type="http://schemas.openxmlformats.org/officeDocument/2006/relationships/slide" Target="slides/slide1825.xml"/><Relationship Id="rId779" Type="http://schemas.openxmlformats.org/officeDocument/2006/relationships/slide" Target="slides/slide778.xml"/><Relationship Id="rId986" Type="http://schemas.openxmlformats.org/officeDocument/2006/relationships/slide" Target="slides/slide985.xml"/><Relationship Id="rId639" Type="http://schemas.openxmlformats.org/officeDocument/2006/relationships/slide" Target="slides/slide638.xml"/><Relationship Id="rId1269" Type="http://schemas.openxmlformats.org/officeDocument/2006/relationships/slide" Target="slides/slide1268.xml"/><Relationship Id="rId1476" Type="http://schemas.openxmlformats.org/officeDocument/2006/relationships/slide" Target="slides/slide1475.xml"/><Relationship Id="rId846" Type="http://schemas.openxmlformats.org/officeDocument/2006/relationships/slide" Target="slides/slide845.xml"/><Relationship Id="rId1129" Type="http://schemas.openxmlformats.org/officeDocument/2006/relationships/slide" Target="slides/slide1128.xml"/><Relationship Id="rId1683" Type="http://schemas.openxmlformats.org/officeDocument/2006/relationships/slide" Target="slides/slide1682.xml"/><Relationship Id="rId1890" Type="http://schemas.openxmlformats.org/officeDocument/2006/relationships/slide" Target="slides/slide1889.xml"/><Relationship Id="rId2527" Type="http://schemas.openxmlformats.org/officeDocument/2006/relationships/slide" Target="slides/slide2526.xml"/><Relationship Id="rId706" Type="http://schemas.openxmlformats.org/officeDocument/2006/relationships/slide" Target="slides/slide705.xml"/><Relationship Id="rId913" Type="http://schemas.openxmlformats.org/officeDocument/2006/relationships/slide" Target="slides/slide912.xml"/><Relationship Id="rId1336" Type="http://schemas.openxmlformats.org/officeDocument/2006/relationships/slide" Target="slides/slide1335.xml"/><Relationship Id="rId1543" Type="http://schemas.openxmlformats.org/officeDocument/2006/relationships/slide" Target="slides/slide1542.xml"/><Relationship Id="rId1750" Type="http://schemas.openxmlformats.org/officeDocument/2006/relationships/slide" Target="slides/slide1749.xml"/><Relationship Id="rId42" Type="http://schemas.openxmlformats.org/officeDocument/2006/relationships/slide" Target="slides/slide41.xml"/><Relationship Id="rId1403" Type="http://schemas.openxmlformats.org/officeDocument/2006/relationships/slide" Target="slides/slide1402.xml"/><Relationship Id="rId1610" Type="http://schemas.openxmlformats.org/officeDocument/2006/relationships/slide" Target="slides/slide1609.xml"/><Relationship Id="rId289" Type="http://schemas.openxmlformats.org/officeDocument/2006/relationships/slide" Target="slides/slide288.xml"/><Relationship Id="rId496" Type="http://schemas.openxmlformats.org/officeDocument/2006/relationships/slide" Target="slides/slide495.xml"/><Relationship Id="rId2177" Type="http://schemas.openxmlformats.org/officeDocument/2006/relationships/slide" Target="slides/slide2176.xml"/><Relationship Id="rId2384" Type="http://schemas.openxmlformats.org/officeDocument/2006/relationships/slide" Target="slides/slide2383.xml"/><Relationship Id="rId2591" Type="http://schemas.openxmlformats.org/officeDocument/2006/relationships/slide" Target="slides/slide2590.xml"/><Relationship Id="rId149" Type="http://schemas.openxmlformats.org/officeDocument/2006/relationships/slide" Target="slides/slide148.xml"/><Relationship Id="rId356" Type="http://schemas.openxmlformats.org/officeDocument/2006/relationships/slide" Target="slides/slide355.xml"/><Relationship Id="rId563" Type="http://schemas.openxmlformats.org/officeDocument/2006/relationships/slide" Target="slides/slide562.xml"/><Relationship Id="rId770" Type="http://schemas.openxmlformats.org/officeDocument/2006/relationships/slide" Target="slides/slide769.xml"/><Relationship Id="rId1193" Type="http://schemas.openxmlformats.org/officeDocument/2006/relationships/slide" Target="slides/slide1192.xml"/><Relationship Id="rId2037" Type="http://schemas.openxmlformats.org/officeDocument/2006/relationships/slide" Target="slides/slide2036.xml"/><Relationship Id="rId2244" Type="http://schemas.openxmlformats.org/officeDocument/2006/relationships/slide" Target="slides/slide2243.xml"/><Relationship Id="rId2451" Type="http://schemas.openxmlformats.org/officeDocument/2006/relationships/slide" Target="slides/slide2450.xml"/><Relationship Id="rId216" Type="http://schemas.openxmlformats.org/officeDocument/2006/relationships/slide" Target="slides/slide215.xml"/><Relationship Id="rId423" Type="http://schemas.openxmlformats.org/officeDocument/2006/relationships/slide" Target="slides/slide422.xml"/><Relationship Id="rId1053" Type="http://schemas.openxmlformats.org/officeDocument/2006/relationships/slide" Target="slides/slide1052.xml"/><Relationship Id="rId1260" Type="http://schemas.openxmlformats.org/officeDocument/2006/relationships/slide" Target="slides/slide1259.xml"/><Relationship Id="rId2104" Type="http://schemas.openxmlformats.org/officeDocument/2006/relationships/slide" Target="slides/slide2103.xml"/><Relationship Id="rId630" Type="http://schemas.openxmlformats.org/officeDocument/2006/relationships/slide" Target="slides/slide629.xml"/><Relationship Id="rId2311" Type="http://schemas.openxmlformats.org/officeDocument/2006/relationships/slide" Target="slides/slide2310.xml"/><Relationship Id="rId1120" Type="http://schemas.openxmlformats.org/officeDocument/2006/relationships/slide" Target="slides/slide1119.xml"/><Relationship Id="rId1937" Type="http://schemas.openxmlformats.org/officeDocument/2006/relationships/slide" Target="slides/slide1936.xml"/><Relationship Id="rId280" Type="http://schemas.openxmlformats.org/officeDocument/2006/relationships/slide" Target="slides/slide279.xml"/><Relationship Id="rId140" Type="http://schemas.openxmlformats.org/officeDocument/2006/relationships/slide" Target="slides/slide139.xml"/><Relationship Id="rId6" Type="http://schemas.openxmlformats.org/officeDocument/2006/relationships/slide" Target="slides/slide5.xml"/><Relationship Id="rId957" Type="http://schemas.openxmlformats.org/officeDocument/2006/relationships/slide" Target="slides/slide956.xml"/><Relationship Id="rId1587" Type="http://schemas.openxmlformats.org/officeDocument/2006/relationships/slide" Target="slides/slide1586.xml"/><Relationship Id="rId1794" Type="http://schemas.openxmlformats.org/officeDocument/2006/relationships/slide" Target="slides/slide1793.xml"/><Relationship Id="rId86" Type="http://schemas.openxmlformats.org/officeDocument/2006/relationships/slide" Target="slides/slide85.xml"/><Relationship Id="rId817" Type="http://schemas.openxmlformats.org/officeDocument/2006/relationships/slide" Target="slides/slide816.xml"/><Relationship Id="rId1447" Type="http://schemas.openxmlformats.org/officeDocument/2006/relationships/slide" Target="slides/slide1446.xml"/><Relationship Id="rId1654" Type="http://schemas.openxmlformats.org/officeDocument/2006/relationships/slide" Target="slides/slide1653.xml"/><Relationship Id="rId1861" Type="http://schemas.openxmlformats.org/officeDocument/2006/relationships/slide" Target="slides/slide1860.xml"/><Relationship Id="rId1307" Type="http://schemas.openxmlformats.org/officeDocument/2006/relationships/slide" Target="slides/slide1306.xml"/><Relationship Id="rId1514" Type="http://schemas.openxmlformats.org/officeDocument/2006/relationships/slide" Target="slides/slide1513.xml"/><Relationship Id="rId1721" Type="http://schemas.openxmlformats.org/officeDocument/2006/relationships/slide" Target="slides/slide1720.xml"/><Relationship Id="rId13" Type="http://schemas.openxmlformats.org/officeDocument/2006/relationships/slide" Target="slides/slide12.xml"/><Relationship Id="rId2288" Type="http://schemas.openxmlformats.org/officeDocument/2006/relationships/slide" Target="slides/slide2287.xml"/><Relationship Id="rId2495" Type="http://schemas.openxmlformats.org/officeDocument/2006/relationships/slide" Target="slides/slide2494.xml"/><Relationship Id="rId467" Type="http://schemas.openxmlformats.org/officeDocument/2006/relationships/slide" Target="slides/slide466.xml"/><Relationship Id="rId1097" Type="http://schemas.openxmlformats.org/officeDocument/2006/relationships/slide" Target="slides/slide1096.xml"/><Relationship Id="rId2148" Type="http://schemas.openxmlformats.org/officeDocument/2006/relationships/slide" Target="slides/slide2147.xml"/><Relationship Id="rId674" Type="http://schemas.openxmlformats.org/officeDocument/2006/relationships/slide" Target="slides/slide673.xml"/><Relationship Id="rId881" Type="http://schemas.openxmlformats.org/officeDocument/2006/relationships/slide" Target="slides/slide880.xml"/><Relationship Id="rId2355" Type="http://schemas.openxmlformats.org/officeDocument/2006/relationships/slide" Target="slides/slide2354.xml"/><Relationship Id="rId2562" Type="http://schemas.openxmlformats.org/officeDocument/2006/relationships/slide" Target="slides/slide2561.xml"/><Relationship Id="rId327" Type="http://schemas.openxmlformats.org/officeDocument/2006/relationships/slide" Target="slides/slide326.xml"/><Relationship Id="rId534" Type="http://schemas.openxmlformats.org/officeDocument/2006/relationships/slide" Target="slides/slide533.xml"/><Relationship Id="rId741" Type="http://schemas.openxmlformats.org/officeDocument/2006/relationships/slide" Target="slides/slide740.xml"/><Relationship Id="rId1164" Type="http://schemas.openxmlformats.org/officeDocument/2006/relationships/slide" Target="slides/slide1163.xml"/><Relationship Id="rId1371" Type="http://schemas.openxmlformats.org/officeDocument/2006/relationships/slide" Target="slides/slide1370.xml"/><Relationship Id="rId2008" Type="http://schemas.openxmlformats.org/officeDocument/2006/relationships/slide" Target="slides/slide2007.xml"/><Relationship Id="rId2215" Type="http://schemas.openxmlformats.org/officeDocument/2006/relationships/slide" Target="slides/slide2214.xml"/><Relationship Id="rId2422" Type="http://schemas.openxmlformats.org/officeDocument/2006/relationships/slide" Target="slides/slide2421.xml"/><Relationship Id="rId601" Type="http://schemas.openxmlformats.org/officeDocument/2006/relationships/slide" Target="slides/slide600.xml"/><Relationship Id="rId1024" Type="http://schemas.openxmlformats.org/officeDocument/2006/relationships/slide" Target="slides/slide1023.xml"/><Relationship Id="rId1231" Type="http://schemas.openxmlformats.org/officeDocument/2006/relationships/slide" Target="slides/slide1230.xml"/><Relationship Id="rId184" Type="http://schemas.openxmlformats.org/officeDocument/2006/relationships/slide" Target="slides/slide183.xml"/><Relationship Id="rId391" Type="http://schemas.openxmlformats.org/officeDocument/2006/relationships/slide" Target="slides/slide390.xml"/><Relationship Id="rId1908" Type="http://schemas.openxmlformats.org/officeDocument/2006/relationships/slide" Target="slides/slide1907.xml"/><Relationship Id="rId2072" Type="http://schemas.openxmlformats.org/officeDocument/2006/relationships/slide" Target="slides/slide2071.xml"/><Relationship Id="rId251" Type="http://schemas.openxmlformats.org/officeDocument/2006/relationships/slide" Target="slides/slide250.xml"/><Relationship Id="rId111" Type="http://schemas.openxmlformats.org/officeDocument/2006/relationships/slide" Target="slides/slide110.xml"/><Relationship Id="rId1698" Type="http://schemas.openxmlformats.org/officeDocument/2006/relationships/slide" Target="slides/slide1697.xml"/><Relationship Id="rId928" Type="http://schemas.openxmlformats.org/officeDocument/2006/relationships/slide" Target="slides/slide927.xml"/><Relationship Id="rId1558" Type="http://schemas.openxmlformats.org/officeDocument/2006/relationships/slide" Target="slides/slide1557.xml"/><Relationship Id="rId1765" Type="http://schemas.openxmlformats.org/officeDocument/2006/relationships/slide" Target="slides/slide1764.xml"/><Relationship Id="rId57" Type="http://schemas.openxmlformats.org/officeDocument/2006/relationships/slide" Target="slides/slide56.xml"/><Relationship Id="rId1418" Type="http://schemas.openxmlformats.org/officeDocument/2006/relationships/slide" Target="slides/slide1417.xml"/><Relationship Id="rId1972" Type="http://schemas.openxmlformats.org/officeDocument/2006/relationships/slide" Target="slides/slide1971.xml"/><Relationship Id="rId1625" Type="http://schemas.openxmlformats.org/officeDocument/2006/relationships/slide" Target="slides/slide1624.xml"/><Relationship Id="rId1832" Type="http://schemas.openxmlformats.org/officeDocument/2006/relationships/slide" Target="slides/slide1831.xml"/><Relationship Id="rId2399" Type="http://schemas.openxmlformats.org/officeDocument/2006/relationships/slide" Target="slides/slide2398.xml"/><Relationship Id="rId578" Type="http://schemas.openxmlformats.org/officeDocument/2006/relationships/slide" Target="slides/slide577.xml"/><Relationship Id="rId785" Type="http://schemas.openxmlformats.org/officeDocument/2006/relationships/slide" Target="slides/slide784.xml"/><Relationship Id="rId992" Type="http://schemas.openxmlformats.org/officeDocument/2006/relationships/slide" Target="slides/slide991.xml"/><Relationship Id="rId2259" Type="http://schemas.openxmlformats.org/officeDocument/2006/relationships/slide" Target="slides/slide2258.xml"/><Relationship Id="rId2466" Type="http://schemas.openxmlformats.org/officeDocument/2006/relationships/slide" Target="slides/slide2465.xml"/><Relationship Id="rId438" Type="http://schemas.openxmlformats.org/officeDocument/2006/relationships/slide" Target="slides/slide437.xml"/><Relationship Id="rId645" Type="http://schemas.openxmlformats.org/officeDocument/2006/relationships/slide" Target="slides/slide644.xml"/><Relationship Id="rId852" Type="http://schemas.openxmlformats.org/officeDocument/2006/relationships/slide" Target="slides/slide851.xml"/><Relationship Id="rId1068" Type="http://schemas.openxmlformats.org/officeDocument/2006/relationships/slide" Target="slides/slide1067.xml"/><Relationship Id="rId1275" Type="http://schemas.openxmlformats.org/officeDocument/2006/relationships/slide" Target="slides/slide1274.xml"/><Relationship Id="rId1482" Type="http://schemas.openxmlformats.org/officeDocument/2006/relationships/slide" Target="slides/slide1481.xml"/><Relationship Id="rId2119" Type="http://schemas.openxmlformats.org/officeDocument/2006/relationships/slide" Target="slides/slide2118.xml"/><Relationship Id="rId2326" Type="http://schemas.openxmlformats.org/officeDocument/2006/relationships/slide" Target="slides/slide2325.xml"/><Relationship Id="rId2533" Type="http://schemas.openxmlformats.org/officeDocument/2006/relationships/slide" Target="slides/slide2532.xml"/><Relationship Id="rId505" Type="http://schemas.openxmlformats.org/officeDocument/2006/relationships/slide" Target="slides/slide504.xml"/><Relationship Id="rId712" Type="http://schemas.openxmlformats.org/officeDocument/2006/relationships/slide" Target="slides/slide711.xml"/><Relationship Id="rId1135" Type="http://schemas.openxmlformats.org/officeDocument/2006/relationships/slide" Target="slides/slide1134.xml"/><Relationship Id="rId1342" Type="http://schemas.openxmlformats.org/officeDocument/2006/relationships/slide" Target="slides/slide1341.xml"/><Relationship Id="rId1202" Type="http://schemas.openxmlformats.org/officeDocument/2006/relationships/slide" Target="slides/slide1201.xml"/><Relationship Id="rId2600" Type="http://schemas.openxmlformats.org/officeDocument/2006/relationships/slide" Target="slides/slide2599.xml"/><Relationship Id="rId295" Type="http://schemas.openxmlformats.org/officeDocument/2006/relationships/slide" Target="slides/slide294.xml"/><Relationship Id="rId2183" Type="http://schemas.openxmlformats.org/officeDocument/2006/relationships/slide" Target="slides/slide2182.xml"/><Relationship Id="rId2390" Type="http://schemas.openxmlformats.org/officeDocument/2006/relationships/slide" Target="slides/slide2389.xml"/><Relationship Id="rId155" Type="http://schemas.openxmlformats.org/officeDocument/2006/relationships/slide" Target="slides/slide154.xml"/><Relationship Id="rId362" Type="http://schemas.openxmlformats.org/officeDocument/2006/relationships/slide" Target="slides/slide361.xml"/><Relationship Id="rId2043" Type="http://schemas.openxmlformats.org/officeDocument/2006/relationships/slide" Target="slides/slide2042.xml"/><Relationship Id="rId2250" Type="http://schemas.openxmlformats.org/officeDocument/2006/relationships/slide" Target="slides/slide2249.xml"/><Relationship Id="rId222" Type="http://schemas.openxmlformats.org/officeDocument/2006/relationships/slide" Target="slides/slide221.xml"/><Relationship Id="rId2110" Type="http://schemas.openxmlformats.org/officeDocument/2006/relationships/slide" Target="slides/slide2109.xml"/><Relationship Id="rId1669" Type="http://schemas.openxmlformats.org/officeDocument/2006/relationships/slide" Target="slides/slide1668.xml"/><Relationship Id="rId1876" Type="http://schemas.openxmlformats.org/officeDocument/2006/relationships/slide" Target="slides/slide1875.xml"/><Relationship Id="rId1529" Type="http://schemas.openxmlformats.org/officeDocument/2006/relationships/slide" Target="slides/slide1528.xml"/><Relationship Id="rId1736" Type="http://schemas.openxmlformats.org/officeDocument/2006/relationships/slide" Target="slides/slide1735.xml"/><Relationship Id="rId1943" Type="http://schemas.openxmlformats.org/officeDocument/2006/relationships/slide" Target="slides/slide1942.xml"/><Relationship Id="rId28" Type="http://schemas.openxmlformats.org/officeDocument/2006/relationships/slide" Target="slides/slide27.xml"/><Relationship Id="rId1803" Type="http://schemas.openxmlformats.org/officeDocument/2006/relationships/slide" Target="slides/slide1802.xml"/><Relationship Id="rId689" Type="http://schemas.openxmlformats.org/officeDocument/2006/relationships/slide" Target="slides/slide688.xml"/><Relationship Id="rId896" Type="http://schemas.openxmlformats.org/officeDocument/2006/relationships/slide" Target="slides/slide895.xml"/><Relationship Id="rId2577" Type="http://schemas.openxmlformats.org/officeDocument/2006/relationships/slide" Target="slides/slide2576.xml"/><Relationship Id="rId549" Type="http://schemas.openxmlformats.org/officeDocument/2006/relationships/slide" Target="slides/slide548.xml"/><Relationship Id="rId756" Type="http://schemas.openxmlformats.org/officeDocument/2006/relationships/slide" Target="slides/slide755.xml"/><Relationship Id="rId1179" Type="http://schemas.openxmlformats.org/officeDocument/2006/relationships/slide" Target="slides/slide1178.xml"/><Relationship Id="rId1386" Type="http://schemas.openxmlformats.org/officeDocument/2006/relationships/slide" Target="slides/slide1385.xml"/><Relationship Id="rId1593" Type="http://schemas.openxmlformats.org/officeDocument/2006/relationships/slide" Target="slides/slide1592.xml"/><Relationship Id="rId2437" Type="http://schemas.openxmlformats.org/officeDocument/2006/relationships/slide" Target="slides/slide2436.xml"/><Relationship Id="rId409" Type="http://schemas.openxmlformats.org/officeDocument/2006/relationships/slide" Target="slides/slide408.xml"/><Relationship Id="rId963" Type="http://schemas.openxmlformats.org/officeDocument/2006/relationships/slide" Target="slides/slide962.xml"/><Relationship Id="rId1039" Type="http://schemas.openxmlformats.org/officeDocument/2006/relationships/slide" Target="slides/slide1038.xml"/><Relationship Id="rId1246" Type="http://schemas.openxmlformats.org/officeDocument/2006/relationships/slide" Target="slides/slide1245.xml"/><Relationship Id="rId92" Type="http://schemas.openxmlformats.org/officeDocument/2006/relationships/slide" Target="slides/slide91.xml"/><Relationship Id="rId616" Type="http://schemas.openxmlformats.org/officeDocument/2006/relationships/slide" Target="slides/slide615.xml"/><Relationship Id="rId823" Type="http://schemas.openxmlformats.org/officeDocument/2006/relationships/slide" Target="slides/slide822.xml"/><Relationship Id="rId1453" Type="http://schemas.openxmlformats.org/officeDocument/2006/relationships/slide" Target="slides/slide1452.xml"/><Relationship Id="rId1660" Type="http://schemas.openxmlformats.org/officeDocument/2006/relationships/slide" Target="slides/slide1659.xml"/><Relationship Id="rId2504" Type="http://schemas.openxmlformats.org/officeDocument/2006/relationships/slide" Target="slides/slide2503.xml"/><Relationship Id="rId1106" Type="http://schemas.openxmlformats.org/officeDocument/2006/relationships/slide" Target="slides/slide1105.xml"/><Relationship Id="rId1313" Type="http://schemas.openxmlformats.org/officeDocument/2006/relationships/slide" Target="slides/slide1312.xml"/><Relationship Id="rId1520" Type="http://schemas.openxmlformats.org/officeDocument/2006/relationships/slide" Target="slides/slide1519.xml"/><Relationship Id="rId199" Type="http://schemas.openxmlformats.org/officeDocument/2006/relationships/slide" Target="slides/slide198.xml"/><Relationship Id="rId2087" Type="http://schemas.openxmlformats.org/officeDocument/2006/relationships/slide" Target="slides/slide2086.xml"/><Relationship Id="rId2294" Type="http://schemas.openxmlformats.org/officeDocument/2006/relationships/slide" Target="slides/slide2293.xml"/><Relationship Id="rId266" Type="http://schemas.openxmlformats.org/officeDocument/2006/relationships/slide" Target="slides/slide265.xml"/><Relationship Id="rId473" Type="http://schemas.openxmlformats.org/officeDocument/2006/relationships/slide" Target="slides/slide472.xml"/><Relationship Id="rId680" Type="http://schemas.openxmlformats.org/officeDocument/2006/relationships/slide" Target="slides/slide679.xml"/><Relationship Id="rId2154" Type="http://schemas.openxmlformats.org/officeDocument/2006/relationships/slide" Target="slides/slide2153.xml"/><Relationship Id="rId2361" Type="http://schemas.openxmlformats.org/officeDocument/2006/relationships/slide" Target="slides/slide2360.xml"/><Relationship Id="rId126" Type="http://schemas.openxmlformats.org/officeDocument/2006/relationships/slide" Target="slides/slide125.xml"/><Relationship Id="rId333" Type="http://schemas.openxmlformats.org/officeDocument/2006/relationships/slide" Target="slides/slide332.xml"/><Relationship Id="rId540" Type="http://schemas.openxmlformats.org/officeDocument/2006/relationships/slide" Target="slides/slide539.xml"/><Relationship Id="rId1170" Type="http://schemas.openxmlformats.org/officeDocument/2006/relationships/slide" Target="slides/slide1169.xml"/><Relationship Id="rId2014" Type="http://schemas.openxmlformats.org/officeDocument/2006/relationships/slide" Target="slides/slide2013.xml"/><Relationship Id="rId2221" Type="http://schemas.openxmlformats.org/officeDocument/2006/relationships/slide" Target="slides/slide2220.xml"/><Relationship Id="rId1030" Type="http://schemas.openxmlformats.org/officeDocument/2006/relationships/slide" Target="slides/slide1029.xml"/><Relationship Id="rId400" Type="http://schemas.openxmlformats.org/officeDocument/2006/relationships/slide" Target="slides/slide399.xml"/><Relationship Id="rId1987" Type="http://schemas.openxmlformats.org/officeDocument/2006/relationships/slide" Target="slides/slide1986.xml"/><Relationship Id="rId1847" Type="http://schemas.openxmlformats.org/officeDocument/2006/relationships/slide" Target="slides/slide1846.xml"/><Relationship Id="rId1707" Type="http://schemas.openxmlformats.org/officeDocument/2006/relationships/slide" Target="slides/slide1706.xml"/><Relationship Id="rId190" Type="http://schemas.openxmlformats.org/officeDocument/2006/relationships/slide" Target="slides/slide189.xml"/><Relationship Id="rId1914" Type="http://schemas.openxmlformats.org/officeDocument/2006/relationships/slide" Target="slides/slide1913.xml"/><Relationship Id="rId867" Type="http://schemas.openxmlformats.org/officeDocument/2006/relationships/slide" Target="slides/slide866.xml"/><Relationship Id="rId1497" Type="http://schemas.openxmlformats.org/officeDocument/2006/relationships/slide" Target="slides/slide1496.xml"/><Relationship Id="rId2548" Type="http://schemas.openxmlformats.org/officeDocument/2006/relationships/slide" Target="slides/slide2547.xml"/><Relationship Id="rId727" Type="http://schemas.openxmlformats.org/officeDocument/2006/relationships/slide" Target="slides/slide726.xml"/><Relationship Id="rId934" Type="http://schemas.openxmlformats.org/officeDocument/2006/relationships/slide" Target="slides/slide933.xml"/><Relationship Id="rId1357" Type="http://schemas.openxmlformats.org/officeDocument/2006/relationships/slide" Target="slides/slide1356.xml"/><Relationship Id="rId1564" Type="http://schemas.openxmlformats.org/officeDocument/2006/relationships/slide" Target="slides/slide1563.xml"/><Relationship Id="rId1771" Type="http://schemas.openxmlformats.org/officeDocument/2006/relationships/slide" Target="slides/slide1770.xml"/><Relationship Id="rId2408" Type="http://schemas.openxmlformats.org/officeDocument/2006/relationships/slide" Target="slides/slide2407.xml"/><Relationship Id="rId63" Type="http://schemas.openxmlformats.org/officeDocument/2006/relationships/slide" Target="slides/slide62.xml"/><Relationship Id="rId1217" Type="http://schemas.openxmlformats.org/officeDocument/2006/relationships/slide" Target="slides/slide1216.xml"/><Relationship Id="rId1424" Type="http://schemas.openxmlformats.org/officeDocument/2006/relationships/slide" Target="slides/slide1423.xml"/><Relationship Id="rId1631" Type="http://schemas.openxmlformats.org/officeDocument/2006/relationships/slide" Target="slides/slide1630.xml"/><Relationship Id="rId2198" Type="http://schemas.openxmlformats.org/officeDocument/2006/relationships/slide" Target="slides/slide2197.xml"/><Relationship Id="rId377" Type="http://schemas.openxmlformats.org/officeDocument/2006/relationships/slide" Target="slides/slide376.xml"/><Relationship Id="rId584" Type="http://schemas.openxmlformats.org/officeDocument/2006/relationships/slide" Target="slides/slide583.xml"/><Relationship Id="rId2058" Type="http://schemas.openxmlformats.org/officeDocument/2006/relationships/slide" Target="slides/slide2057.xml"/><Relationship Id="rId2265" Type="http://schemas.openxmlformats.org/officeDocument/2006/relationships/slide" Target="slides/slide2264.xml"/><Relationship Id="rId237" Type="http://schemas.openxmlformats.org/officeDocument/2006/relationships/slide" Target="slides/slide236.xml"/><Relationship Id="rId791" Type="http://schemas.openxmlformats.org/officeDocument/2006/relationships/slide" Target="slides/slide790.xml"/><Relationship Id="rId1074" Type="http://schemas.openxmlformats.org/officeDocument/2006/relationships/slide" Target="slides/slide1073.xml"/><Relationship Id="rId2472" Type="http://schemas.openxmlformats.org/officeDocument/2006/relationships/slide" Target="slides/slide2471.xml"/><Relationship Id="rId444" Type="http://schemas.openxmlformats.org/officeDocument/2006/relationships/slide" Target="slides/slide443.xml"/><Relationship Id="rId651" Type="http://schemas.openxmlformats.org/officeDocument/2006/relationships/slide" Target="slides/slide650.xml"/><Relationship Id="rId1281" Type="http://schemas.openxmlformats.org/officeDocument/2006/relationships/slide" Target="slides/slide1280.xml"/><Relationship Id="rId2125" Type="http://schemas.openxmlformats.org/officeDocument/2006/relationships/slide" Target="slides/slide2124.xml"/><Relationship Id="rId2332" Type="http://schemas.openxmlformats.org/officeDocument/2006/relationships/slide" Target="slides/slide2331.xml"/><Relationship Id="rId304" Type="http://schemas.openxmlformats.org/officeDocument/2006/relationships/slide" Target="slides/slide303.xml"/><Relationship Id="rId511" Type="http://schemas.openxmlformats.org/officeDocument/2006/relationships/slide" Target="slides/slide510.xml"/><Relationship Id="rId1141" Type="http://schemas.openxmlformats.org/officeDocument/2006/relationships/slide" Target="slides/slide1140.xml"/><Relationship Id="rId1001" Type="http://schemas.openxmlformats.org/officeDocument/2006/relationships/slide" Target="slides/slide1000.xml"/><Relationship Id="rId1958" Type="http://schemas.openxmlformats.org/officeDocument/2006/relationships/slide" Target="slides/slide1957.xml"/><Relationship Id="rId1818" Type="http://schemas.openxmlformats.org/officeDocument/2006/relationships/slide" Target="slides/slide1817.xml"/><Relationship Id="rId161" Type="http://schemas.openxmlformats.org/officeDocument/2006/relationships/slide" Target="slides/slide1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EFFD-AE23-C249-A5B4-8FEE28420673}"/>
              </a:ext>
            </a:extLst>
          </p:cNvPr>
          <p:cNvSpPr>
            <a:spLocks noGrp="1"/>
          </p:cNvSpPr>
          <p:nvPr>
            <p:ph type="title"/>
          </p:nvPr>
        </p:nvSpPr>
        <p:spPr>
          <a:xfrm>
            <a:off x="664828" y="2994870"/>
            <a:ext cx="7814343" cy="3598877"/>
          </a:xfrm>
        </p:spPr>
        <p:txBody>
          <a:bodyPr anchor="t">
            <a:normAutofit/>
          </a:bodyPr>
          <a:lstStyle>
            <a:lvl1pPr>
              <a:defRPr sz="4000">
                <a:latin typeface="EucrosiaUPC" panose="020B0604020202020204" pitchFamily="34" charset="0"/>
                <a:cs typeface="EucrosiaUPC"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680755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E22C-E6A8-EC4F-B21A-CD4E1C6B931E}"/>
              </a:ext>
            </a:extLst>
          </p:cNvPr>
          <p:cNvSpPr>
            <a:spLocks noGrp="1"/>
          </p:cNvSpPr>
          <p:nvPr>
            <p:ph type="title"/>
          </p:nvPr>
        </p:nvSpPr>
        <p:spPr>
          <a:xfrm>
            <a:off x="225240" y="3896874"/>
            <a:ext cx="4065535" cy="2653989"/>
          </a:xfrm>
        </p:spPr>
        <p:txBody>
          <a:bodyPr>
            <a:normAutofit/>
          </a:bodyPr>
          <a:lstStyle/>
          <a:p>
            <a:r>
              <a:rPr lang="en-US" sz="7000" b="1" dirty="0"/>
              <a:t>Scroll down for playbill!</a:t>
            </a:r>
          </a:p>
        </p:txBody>
      </p:sp>
      <p:pic>
        <p:nvPicPr>
          <p:cNvPr id="3" name="Picture 2">
            <a:extLst>
              <a:ext uri="{FF2B5EF4-FFF2-40B4-BE49-F238E27FC236}">
                <a16:creationId xmlns:a16="http://schemas.microsoft.com/office/drawing/2014/main" id="{DDE6A881-4AFA-EB47-9A41-D632AC1B8E11}"/>
              </a:ext>
            </a:extLst>
          </p:cNvPr>
          <p:cNvPicPr>
            <a:picLocks noChangeAspect="1"/>
          </p:cNvPicPr>
          <p:nvPr/>
        </p:nvPicPr>
        <p:blipFill>
          <a:blip r:embed="rId2"/>
          <a:stretch>
            <a:fillRect/>
          </a:stretch>
        </p:blipFill>
        <p:spPr>
          <a:xfrm>
            <a:off x="4572000" y="3557239"/>
            <a:ext cx="3189248" cy="3189248"/>
          </a:xfrm>
          <a:prstGeom prst="rect">
            <a:avLst/>
          </a:prstGeom>
        </p:spPr>
      </p:pic>
    </p:spTree>
    <p:extLst>
      <p:ext uri="{BB962C8B-B14F-4D97-AF65-F5344CB8AC3E}">
        <p14:creationId xmlns:p14="http://schemas.microsoft.com/office/powerpoint/2010/main" val="194789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will be a 15 minute intermission between acts.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Son,</a:t>
            </a:r>
          </a:p>
        </p:txBody>
      </p:sp>
    </p:spTree>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Who?</a:t>
            </a:r>
          </a:p>
        </p:txBody>
      </p:sp>
    </p:spTree>
  </p:cSld>
  <p:clrMapOvr>
    <a:masterClrMapping/>
  </p:clrMapOvr>
</p:sld>
</file>

<file path=ppt/slides/slide1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I’M AFRAID I WAS RUDE.</a:t>
            </a:r>
          </a:p>
        </p:txBody>
      </p:sp>
    </p:spTree>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How?</a:t>
            </a:r>
          </a:p>
        </p:txBody>
      </p:sp>
    </p:spTree>
  </p:cSld>
  <p:clrMapOvr>
    <a:masterClrMapping/>
  </p:clrMapOvr>
</p:sld>
</file>

<file path=ppt/slides/slide1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NOW I’M BEING PURSUED</a:t>
            </a:r>
          </a:p>
        </p:txBody>
      </p:sp>
    </p:spTree>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And...</a:t>
            </a:r>
          </a:p>
        </p:txBody>
      </p:sp>
    </p:spTree>
  </p:cSld>
  <p:clrMapOvr>
    <a:masterClrMapping/>
  </p:clrMapOvr>
</p:sld>
</file>

<file path=ppt/slides/slide1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I’M NOT IN THE MOOD</a:t>
            </a:r>
          </a:p>
        </p:txBody>
      </p:sp>
    </p:spTree>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He must have really taken a liking to you.</a:t>
            </a:r>
          </a:p>
        </p:txBody>
      </p:sp>
    </p:spTree>
  </p:cSld>
  <p:clrMapOvr>
    <a:masterClrMapping/>
  </p:clrMapOvr>
</p:sld>
</file>

<file path=ppt/slides/slide1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have no experience with Princes and castles and gowns.</a:t>
            </a:r>
          </a:p>
        </p:txBody>
      </p:sp>
    </p:spTree>
  </p:cSld>
  <p:clrMapOvr>
    <a:masterClrMapping/>
  </p:clrMapOvr>
</p:sld>
</file>

<file path=ppt/slides/slide1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Nonsense, every girl dreams...</a:t>
            </a:r>
          </a:p>
        </p:txBody>
      </p:sp>
    </p:spTree>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Look, sir. Look!</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WE’VE NO TIME TO SIT AND DITHER, WHILE HER WITHERS WITHER WITH HER--</a:t>
            </a:r>
          </a:p>
        </p:txBody>
      </p:sp>
    </p:spTree>
  </p:cSld>
  <p:clrMapOvr>
    <a:masterClrMapping/>
  </p:clrMapOvr>
</p:sld>
</file>

<file path=ppt/slides/slide10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Yes. There she is. Move. Move. Move.</a:t>
            </a:r>
          </a:p>
        </p:txBody>
      </p:sp>
    </p:spTree>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must run!</a:t>
            </a:r>
          </a:p>
        </p:txBody>
      </p:sp>
    </p:spTree>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I must have your shoe!</a:t>
            </a:r>
          </a:p>
        </p:txBody>
      </p:sp>
    </p:spTree>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Stop that!</a:t>
            </a:r>
          </a:p>
        </p:txBody>
      </p:sp>
    </p:spTree>
  </p:cSld>
  <p:clrMapOvr>
    <a:masterClrMapping/>
  </p:clrMapOvr>
</p:sld>
</file>

<file path=ppt/slides/slide1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need it to have a baby!</a:t>
            </a:r>
          </a:p>
        </p:txBody>
      </p:sp>
    </p:spTree>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I need it to get out of here!</a:t>
            </a:r>
          </a:p>
        </p:txBody>
      </p:sp>
    </p:spTree>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Where did she go?</a:t>
            </a:r>
          </a:p>
        </p:txBody>
      </p:sp>
    </p:spTree>
  </p:cSld>
  <p:clrMapOvr>
    <a:masterClrMapping/>
  </p:clrMapOvr>
</p:sld>
</file>

<file path=ppt/slides/slide1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Who?</a:t>
            </a:r>
          </a:p>
        </p:txBody>
      </p:sp>
    </p:spTree>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Don’t play the fool, woman!</a:t>
            </a:r>
          </a:p>
        </p:txBody>
      </p:sp>
    </p:spTree>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you mean the beautiful young maiden in the ball gown? She went in that direction. I was trying to hold her here for you...</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NO ONE KEEPS A COW FOR A FRIEND! Sometimes I fear you’re touched.</a:t>
            </a:r>
          </a:p>
        </p:txBody>
      </p:sp>
    </p:spTree>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can capture my own damsel, thank you.</a:t>
            </a:r>
          </a:p>
        </p:txBody>
      </p:sp>
    </p:spTree>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sir.</a:t>
            </a:r>
          </a:p>
        </p:txBody>
      </p:sp>
    </p:spTree>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Where did he go?</a:t>
            </a:r>
          </a:p>
        </p:txBody>
      </p:sp>
    </p:spTree>
  </p:cSld>
  <p:clrMapOvr>
    <a:masterClrMapping/>
  </p:clrMapOvr>
</p:sld>
</file>

<file path=ppt/slides/slide1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Who?</a:t>
            </a:r>
          </a:p>
        </p:txBody>
      </p:sp>
    </p:spTree>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The Prince, of course!</a:t>
            </a:r>
          </a:p>
        </p:txBody>
      </p:sp>
    </p:spTree>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That direction. But you’ll never reach them!</a:t>
            </a:r>
          </a:p>
        </p:txBody>
      </p:sp>
    </p:spTree>
  </p:cSld>
  <p:clrMapOvr>
    <a:masterClrMapping/>
  </p:clrMapOvr>
</p:sld>
</file>

<file path=ppt/slides/slide1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We would have if that mongrel with the cow hadn’t molested us.</a:t>
            </a:r>
          </a:p>
        </p:txBody>
      </p:sp>
    </p:spTree>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Cow?</a:t>
            </a:r>
          </a:p>
        </p:txBody>
      </p:sp>
    </p:spTree>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Please, let me just compare this color with that of your own.</a:t>
            </a:r>
          </a:p>
        </p:txBody>
      </p:sp>
    </p:spTree>
  </p:cSld>
  <p:clrMapOvr>
    <a:masterClrMapping/>
  </p:clrMapOvr>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 Florinda:</a:t>
            </a:r>
            <a:r>
              <a:t> He wants to compare our hair to corn!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INTO THE WOODS, IT’S TIME TO GO,</a:t>
            </a:r>
          </a:p>
        </p:txBody>
      </p:sp>
    </p:spTree>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 Lucinda, Florinda:</a:t>
            </a:r>
            <a:r>
              <a:t> Ah! Ah! Ah! Ha, ha, ha.</a:t>
            </a:r>
          </a:p>
        </p:txBody>
      </p:sp>
    </p:spTree>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Over there!</a:t>
            </a:r>
          </a:p>
        </p:txBody>
      </p:sp>
    </p:spTree>
  </p:cSld>
  <p:clrMapOvr>
    <a:masterClrMapping/>
  </p:clrMapOvr>
</p:sld>
</file>

<file path=ppt/slides/slide10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thought you were returning home.  I’ve had no luck.</a:t>
            </a:r>
          </a:p>
        </p:txBody>
      </p:sp>
    </p:spTree>
  </p:cSld>
  <p:clrMapOvr>
    <a:masterClrMapping/>
  </p:clrMapOvr>
</p:sld>
</file>

<file path=ppt/slides/slide10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You’ve the cow!</a:t>
            </a:r>
          </a:p>
        </p:txBody>
      </p:sp>
    </p:spTree>
  </p:cSld>
  <p:clrMapOvr>
    <a:masterClrMapping/>
  </p:clrMapOvr>
</p:sld>
</file>

<file path=ppt/slides/slide10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I’ve the cow. We’ve only two of the four.</a:t>
            </a:r>
          </a:p>
        </p:txBody>
      </p:sp>
    </p:spTree>
  </p:cSld>
  <p:clrMapOvr>
    <a:masterClrMapping/>
  </p:clrMapOvr>
</p:sld>
</file>

<file path=ppt/slides/slide10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Three.</a:t>
            </a:r>
          </a:p>
        </p:txBody>
      </p:sp>
    </p:spTree>
  </p:cSld>
  <p:clrMapOvr>
    <a:masterClrMapping/>
  </p:clrMapOvr>
</p:sld>
</file>

<file path=ppt/slides/slide10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Two!</a:t>
            </a:r>
          </a:p>
        </p:txBody>
      </p:sp>
    </p:spTree>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Three. Compare this to your corn.</a:t>
            </a:r>
          </a:p>
        </p:txBody>
      </p:sp>
    </p:spTree>
  </p:cSld>
  <p:clrMapOvr>
    <a:masterClrMapping/>
  </p:clrMapOvr>
</p:sld>
</file>

<file path=ppt/slides/slide10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 did you find it?</a:t>
            </a:r>
          </a:p>
        </p:txBody>
      </p:sp>
    </p:spTree>
  </p:cSld>
  <p:clrMapOvr>
    <a:masterClrMapping/>
  </p:clrMapOvr>
</p:sld>
</file>

<file path=ppt/slides/slide1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pulled it from a maiden in a tower.</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HATE TO LEAVE,</a:t>
            </a:r>
          </a:p>
        </p:txBody>
      </p:sp>
    </p:spTree>
  </p:cSld>
  <p:clrMapOvr>
    <a:masterClrMapping/>
  </p:clrMapOvr>
</p:sld>
</file>

<file path=ppt/slides/slide10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Three!</a:t>
            </a:r>
          </a:p>
        </p:txBody>
      </p:sp>
    </p:spTree>
  </p:cSld>
  <p:clrMapOvr>
    <a:masterClrMapping/>
  </p:clrMapOvr>
</p:sld>
</file>

<file path=ppt/slides/slide10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I almost had the fourth, but she got away.</a:t>
            </a:r>
          </a:p>
        </p:txBody>
      </p:sp>
    </p:spTree>
  </p:cSld>
  <p:clrMapOvr>
    <a:masterClrMapping/>
  </p:clrMapOvr>
</p:sld>
</file>

<file path=ppt/slides/slide10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We’ve one entire day left. Surely we can locate the slipper by then.</a:t>
            </a:r>
          </a:p>
        </p:txBody>
      </p:sp>
    </p:spTree>
  </p:cSld>
  <p:clrMapOvr>
    <a:masterClrMapping/>
  </p:clrMapOvr>
</p:sld>
</file>

<file path=ppt/slides/slide10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You mean you’ll allow me to stay?</a:t>
            </a:r>
          </a:p>
        </p:txBody>
      </p:sp>
    </p:spTree>
  </p:cSld>
  <p:clrMapOvr>
    <a:masterClrMapping/>
  </p:clrMapOvr>
</p:sld>
</file>

<file path=ppt/slides/slide10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Well...perhaps it will take the two of us to get this child.</a:t>
            </a:r>
          </a:p>
        </p:txBody>
      </p:sp>
    </p:spTree>
  </p:cSld>
  <p:clrMapOvr>
    <a:masterClrMapping/>
  </p:clrMapOvr>
</p:sld>
</file>

<file path=ppt/slides/slide1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YOU’VE CHANGED, YOU’RE DARING</a:t>
            </a:r>
          </a:p>
        </p:txBody>
      </p:sp>
    </p:spTree>
  </p:cSld>
  <p:clrMapOvr>
    <a:masterClrMapping/>
  </p:clrMapOvr>
</p:sld>
</file>

<file path=ppt/slides/slide10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DIFFERENT IN THE WOODS</a:t>
            </a:r>
          </a:p>
        </p:txBody>
      </p:sp>
    </p:spTree>
  </p:cSld>
  <p:clrMapOvr>
    <a:masterClrMapping/>
  </p:clrMapOvr>
</p:sld>
</file>

<file path=ppt/slides/slide1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MORE SURE</a:t>
            </a:r>
          </a:p>
        </p:txBody>
      </p:sp>
    </p:spTree>
  </p:cSld>
  <p:clrMapOvr>
    <a:masterClrMapping/>
  </p:clrMapOvr>
</p:sld>
</file>

<file path=ppt/slides/slide10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MORE SHARING</a:t>
            </a:r>
          </a:p>
        </p:txBody>
      </p:sp>
    </p:spTree>
  </p:cSld>
  <p:clrMapOvr>
    <a:masterClrMapping/>
  </p:clrMapOvr>
</p:sld>
</file>

<file path=ppt/slides/slide10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GETTING US THROUGH THE WOODS IF YOU COULD SEE...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HAVE TO, THOUGH.</a:t>
            </a:r>
          </a:p>
        </p:txBody>
      </p:sp>
    </p:spTree>
  </p:cSld>
  <p:clrMapOvr>
    <a:masterClrMapping/>
  </p:clrMapOvr>
</p:sld>
</file>

<file path=ppt/slides/slide10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NOT THE MAN WHO STARTED, AND MUCH MORE OPENHEARTED THAN I KNEW</a:t>
            </a:r>
          </a:p>
        </p:txBody>
      </p:sp>
    </p:spTree>
  </p:cSld>
  <p:clrMapOvr>
    <a:masterClrMapping/>
  </p:clrMapOvr>
</p:sld>
</file>

<file path=ppt/slides/slide10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TO BE.</a:t>
            </a:r>
          </a:p>
        </p:txBody>
      </p:sp>
    </p:spTree>
  </p:cSld>
  <p:clrMapOvr>
    <a:masterClrMapping/>
  </p:clrMapOvr>
</p:sld>
</file>

<file path=ppt/slides/slide10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IT TAKES TWO</a:t>
            </a:r>
          </a:p>
        </p:txBody>
      </p:sp>
    </p:spTree>
  </p:cSld>
  <p:clrMapOvr>
    <a:masterClrMapping/>
  </p:clrMapOvr>
</p:sld>
</file>

<file path=ppt/slides/slide10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THOUGHT ONE WAS ENOUGH, IT’S NOT TRUE</a:t>
            </a:r>
          </a:p>
        </p:txBody>
      </p:sp>
    </p:spTree>
  </p:cSld>
  <p:clrMapOvr>
    <a:masterClrMapping/>
  </p:clrMapOvr>
</p:sld>
</file>

<file path=ppt/slides/slide10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TWO OF US.</a:t>
            </a:r>
          </a:p>
        </p:txBody>
      </p:sp>
    </p:spTree>
  </p:cSld>
  <p:clrMapOvr>
    <a:masterClrMapping/>
  </p:clrMapOvr>
</p:sld>
</file>

<file path=ppt/slides/slide10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CAME THROUGH</a:t>
            </a:r>
          </a:p>
        </p:txBody>
      </p:sp>
    </p:spTree>
  </p:cSld>
  <p:clrMapOvr>
    <a:masterClrMapping/>
  </p:clrMapOvr>
</p:sld>
</file>

<file path=ppt/slides/slide10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THE JOURNEY WAS ROUGH IT TOOK YOU</a:t>
            </a:r>
          </a:p>
        </p:txBody>
      </p:sp>
    </p:spTree>
  </p:cSld>
  <p:clrMapOvr>
    <a:masterClrMapping/>
  </p:clrMapOvr>
</p:sld>
</file>

<file path=ppt/slides/slide10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TOOK TWO OF US.</a:t>
            </a:r>
          </a:p>
        </p:txBody>
      </p:sp>
    </p:spTree>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CARE,</a:t>
            </a:r>
          </a:p>
        </p:txBody>
      </p:sp>
    </p:spTree>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PATIENCE AND FEAR AND DESPAIR TO CHANGE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0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THOUGH YOU SWEAR TO CHANGE</a:t>
            </a:r>
          </a:p>
        </p:txBody>
      </p:sp>
    </p:spTree>
  </p:cSld>
  <p:clrMapOvr>
    <a:masterClrMapping/>
  </p:clrMapOvr>
</p:sld>
</file>

<file path=ppt/slides/slide10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CAN TELL IF YOU DO?</a:t>
            </a:r>
          </a:p>
        </p:txBody>
      </p:sp>
    </p:spTree>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TWO.</a:t>
            </a:r>
          </a:p>
        </p:txBody>
      </p:sp>
    </p:spTree>
  </p:cSld>
  <p:clrMapOvr>
    <a:masterClrMapping/>
  </p:clrMapOvr>
</p:sld>
</file>

<file path=ppt/slides/slide10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YOU’VE CHANGED. YOU’RE THRIVING.</a:t>
            </a:r>
          </a:p>
        </p:txBody>
      </p:sp>
    </p:spTree>
  </p:cSld>
  <p:clrMapOvr>
    <a:masterClrMapping/>
  </p:clrMapOvr>
</p:sld>
</file>

<file path=ppt/slides/slide10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THERE’S SOMETHING ABOUT THE WOODS. NOT JUST SURVIVING</a:t>
            </a:r>
          </a:p>
        </p:txBody>
      </p:sp>
    </p:spTree>
  </p:cSld>
  <p:clrMapOvr>
    <a:masterClrMapping/>
  </p:clrMapOvr>
</p:sld>
</file>

<file path=ppt/slides/slide10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BLOSSOMING IN THE WOODS</a:t>
            </a:r>
          </a:p>
        </p:txBody>
      </p:sp>
    </p:spTree>
  </p:cSld>
  <p:clrMapOvr>
    <a:masterClrMapping/>
  </p:clrMapOvr>
</p:sld>
</file>

<file path=ppt/slides/slide10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AT HOME I FEAR</a:t>
            </a:r>
          </a:p>
        </p:txBody>
      </p:sp>
    </p:spTree>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WE’D BE THE SAME FOREVER,</a:t>
            </a:r>
          </a:p>
        </p:txBody>
      </p:sp>
    </p:spTree>
  </p:cSld>
  <p:clrMapOvr>
    <a:masterClrMapping/>
  </p:clrMapOvr>
</p:sld>
</file>

<file path=ppt/slides/slide1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THEN OUT HERE...</a:t>
            </a:r>
          </a:p>
        </p:txBody>
      </p:sp>
    </p:spTree>
  </p:cSld>
  <p:clrMapOvr>
    <a:masterClrMapping/>
  </p:clrMapOvr>
</p:sld>
</file>

<file path=ppt/slides/slide10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PASSIONATE, CHARMING, CONSIDERATE, CLEVER...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TIME AND SO</a:t>
            </a:r>
          </a:p>
        </p:txBody>
      </p:sp>
    </p:spTree>
  </p:cSld>
  <p:clrMapOvr>
    <a:masterClrMapping/>
  </p:clrMapOvr>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IT TAKES ONE</a:t>
            </a:r>
          </a:p>
        </p:txBody>
      </p:sp>
    </p:spTree>
  </p:cSld>
  <p:clrMapOvr>
    <a:masterClrMapping/>
  </p:clrMapOvr>
</p:sld>
</file>

<file path=ppt/slides/slide10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BEGIN, BUT THEN ONCE YOU’VE BEGUN</a:t>
            </a:r>
          </a:p>
        </p:txBody>
      </p:sp>
    </p:spTree>
  </p:cSld>
  <p:clrMapOvr>
    <a:masterClrMapping/>
  </p:clrMapOvr>
</p:sld>
</file>

<file path=ppt/slides/slide1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TWO OF YOU.</a:t>
            </a:r>
          </a:p>
        </p:txBody>
      </p:sp>
    </p:spTree>
  </p:cSld>
  <p:clrMapOvr>
    <a:masterClrMapping/>
  </p:clrMapOvr>
</p:sld>
</file>

<file path=ppt/slides/slide10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NO FUN</a:t>
            </a:r>
          </a:p>
        </p:txBody>
      </p:sp>
    </p:spTree>
  </p:cSld>
  <p:clrMapOvr>
    <a:masterClrMapping/>
  </p:clrMapOvr>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WHAT NEEDS TO BE DONE YOU CAN DO</a:t>
            </a:r>
          </a:p>
        </p:txBody>
      </p:sp>
    </p:spTree>
  </p:cSld>
  <p:clrMapOvr>
    <a:masterClrMapping/>
  </p:clrMapOvr>
</p:sld>
</file>

<file path=ppt/slides/slide10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THERE’S TWO OF YOU.</a:t>
            </a:r>
          </a:p>
        </p:txBody>
      </p:sp>
    </p:spTree>
  </p:cSld>
  <p:clrMapOvr>
    <a:masterClrMapping/>
  </p:clrMapOvr>
</p:sld>
</file>

<file path=ppt/slides/slide1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IF I DARE</a:t>
            </a:r>
          </a:p>
        </p:txBody>
      </p:sp>
    </p:spTree>
  </p:cSld>
  <p:clrMapOvr>
    <a:masterClrMapping/>
  </p:clrMapOvr>
</p:sld>
</file>

<file path=ppt/slides/slide10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BECAUSE I’M BECOMING AWARE OF US</a:t>
            </a:r>
          </a:p>
        </p:txBody>
      </p:sp>
    </p:spTree>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 A PAIR OF US,</a:t>
            </a:r>
          </a:p>
        </p:txBody>
      </p:sp>
    </p:spTree>
  </p:cSld>
  <p:clrMapOvr>
    <a:masterClrMapping/>
  </p:clrMapOvr>
</p:sld>
</file>

<file path=ppt/slides/slide10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EACH ACCEPTING A SHARE OF WHAT’S THERE.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MUST BEGIN MY JOURNEY.</a:t>
            </a:r>
          </a:p>
        </p:txBody>
      </p:sp>
    </p:spTree>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WE’VE CHANGED WE’RE STRANGERS</a:t>
            </a:r>
          </a:p>
        </p:txBody>
      </p:sp>
    </p:spTree>
  </p:cSld>
  <p:clrMapOvr>
    <a:masterClrMapping/>
  </p:clrMapOvr>
</p:sld>
</file>

<file path=ppt/slides/slide10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MEETING YOU IN THE WOODS WHO MINDS</a:t>
            </a:r>
          </a:p>
        </p:txBody>
      </p:sp>
    </p:spTree>
  </p:cSld>
  <p:clrMapOvr>
    <a:masterClrMapping/>
  </p:clrMapOvr>
</p:sld>
</file>

<file path=ppt/slides/slide1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DANGERS?</a:t>
            </a:r>
          </a:p>
        </p:txBody>
      </p:sp>
    </p:spTree>
  </p:cSld>
  <p:clrMapOvr>
    <a:masterClrMapping/>
  </p:clrMapOvr>
</p:sld>
</file>

<file path=ppt/slides/slide10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KNOW WE’LL GET PAST THE WOODS. AND ONCE WE’RE PAST</a:t>
            </a:r>
          </a:p>
        </p:txBody>
      </p:sp>
    </p:spTree>
  </p:cSld>
  <p:clrMapOvr>
    <a:masterClrMapping/>
  </p:clrMapOvr>
</p:sld>
</file>

<file path=ppt/slides/slide1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LET’S HOPE THE CHANGES LAST</a:t>
            </a:r>
          </a:p>
        </p:txBody>
      </p:sp>
    </p:spTree>
  </p:cSld>
  <p:clrMapOvr>
    <a:masterClrMapping/>
  </p:clrMapOvr>
</p:sld>
</file>

<file path=ppt/slides/slide10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BEYOND WOODS</a:t>
            </a:r>
          </a:p>
        </p:txBody>
      </p:sp>
    </p:spTree>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BEYOND WITCHES AND SLIPPERS AND HOODS, JUST THE TWO OF US</a:t>
            </a:r>
          </a:p>
        </p:txBody>
      </p:sp>
    </p:spTree>
  </p:cSld>
  <p:clrMapOvr>
    <a:masterClrMapping/>
  </p:clrMapOvr>
</p:sld>
</file>

<file path=ppt/slides/slide10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BEYOND LIES,</a:t>
            </a:r>
          </a:p>
        </p:txBody>
      </p:sp>
    </p:spTree>
  </p:cSld>
  <p:clrMapOvr>
    <a:masterClrMapping/>
  </p:clrMapOvr>
</p:sld>
</file>

<file path=ppt/slides/slide1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SAFE AT HOME WITH OUR BEAUTIFUL PRIZE, JUST A FEW OF US</a:t>
            </a:r>
          </a:p>
        </p:txBody>
      </p:sp>
    </p:spTree>
  </p:cSld>
  <p:clrMapOvr>
    <a:masterClrMapping/>
  </p:clrMapOvr>
</p:sld>
</file>

<file path=ppt/slides/slide1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TRUST.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JUST A BIT MORE AND WE’RE DONE.</a:t>
            </a:r>
          </a:p>
        </p:txBody>
      </p:sp>
    </p:spTree>
  </p:cSld>
  <p:clrMapOvr>
    <a:masterClrMapping/>
  </p:clrMapOvr>
</p:sld>
</file>

<file path=ppt/slides/slide10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WANT FOUR</a:t>
            </a:r>
          </a:p>
        </p:txBody>
      </p:sp>
    </p:spTree>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HAD NONE</a:t>
            </a:r>
          </a:p>
        </p:txBody>
      </p:sp>
    </p:spTree>
  </p:cSld>
  <p:clrMapOvr>
    <a:masterClrMapping/>
  </p:clrMapOvr>
</p:sld>
</file>

<file path=ppt/slides/slide10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WE’VE GOT THREE</a:t>
            </a:r>
          </a:p>
        </p:txBody>
      </p:sp>
    </p:spTree>
  </p:cSld>
  <p:clrMapOvr>
    <a:masterClrMapping/>
  </p:clrMapOvr>
</p:sld>
</file>

<file path=ppt/slides/slide1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NEED ONE</a:t>
            </a:r>
          </a:p>
        </p:txBody>
      </p:sp>
    </p:spTree>
  </p:cSld>
  <p:clrMapOvr>
    <a:masterClrMapping/>
  </p:clrMapOvr>
</p:sld>
</file>

<file path=ppt/slides/slide10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TAKES TWO.</a:t>
            </a:r>
          </a:p>
        </p:txBody>
      </p:sp>
    </p:spTree>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STOP HER! STOP THAT HEN!</a:t>
            </a:r>
          </a:p>
        </p:txBody>
      </p:sp>
    </p:spTree>
  </p:cSld>
  <p:clrMapOvr>
    <a:masterClrMapping/>
  </p:clrMapOvr>
</p:sld>
</file>

<file path=ppt/slides/slide10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Oh providence! My Milky-White.</a:t>
            </a:r>
          </a:p>
        </p:txBody>
      </p:sp>
    </p:spTree>
  </p:cSld>
  <p:clrMapOvr>
    <a:masterClrMapping/>
  </p:clrMapOvr>
</p:sld>
</file>

<file path=ppt/slides/slide1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owners. And my hen!</a:t>
            </a:r>
          </a:p>
        </p:txBody>
      </p:sp>
    </p:spTree>
  </p:cSld>
  <p:clrMapOvr>
    <a:masterClrMapping/>
  </p:clrMapOvr>
</p:sld>
</file>

<file path=ppt/slides/slide10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Look what this hen has dropped in my hand!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Thank you and enjoy the performance!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THROUGH THE TREES</a:t>
            </a:r>
          </a:p>
        </p:txBody>
      </p:sp>
    </p:spTree>
  </p:cSld>
  <p:clrMapOvr>
    <a:masterClrMapping/>
  </p:clrMapOvr>
</p:sld>
</file>

<file path=ppt/slides/slide1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 golden egg! I’ve never seen a golden egg!</a:t>
            </a:r>
          </a:p>
        </p:txBody>
      </p:sp>
    </p:spTree>
  </p:cSld>
  <p:clrMapOvr>
    <a:masterClrMapping/>
  </p:clrMapOvr>
</p:sld>
</file>

<file path=ppt/slides/slide1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You see. I promised you more than the five gold pieces I gave you, sir.</a:t>
            </a:r>
          </a:p>
        </p:txBody>
      </p:sp>
    </p:spTree>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Five gold pieces?</a:t>
            </a:r>
          </a:p>
        </p:txBody>
      </p:sp>
    </p:spTree>
  </p:cSld>
  <p:clrMapOvr>
    <a:masterClrMapping/>
  </p:clrMapOvr>
</p:sld>
</file>

<file path=ppt/slides/slide1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Now, I never said I would sell...</a:t>
            </a:r>
          </a:p>
        </p:txBody>
      </p:sp>
    </p:spTree>
  </p:cSld>
  <p:clrMapOvr>
    <a:masterClrMapping/>
  </p:clrMapOvr>
</p:sld>
</file>

<file path=ppt/slides/slide1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you took the five gold pieces.</a:t>
            </a:r>
          </a:p>
        </p:txBody>
      </p:sp>
    </p:spTree>
  </p:cSld>
  <p:clrMapOvr>
    <a:masterClrMapping/>
  </p:clrMapOvr>
</p:sld>
</file>

<file path=ppt/slides/slide1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took five gold pieces!</a:t>
            </a:r>
          </a:p>
        </p:txBody>
      </p:sp>
    </p:spTree>
  </p:cSld>
  <p:clrMapOvr>
    <a:masterClrMapping/>
  </p:clrMapOvr>
</p:sld>
</file>

<file path=ppt/slides/slide1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didn’t take, you gave.</a:t>
            </a:r>
          </a:p>
        </p:txBody>
      </p:sp>
    </p:spTree>
  </p:cSld>
  <p:clrMapOvr>
    <a:masterClrMapping/>
  </p:clrMapOvr>
</p:sld>
</file>

<file path=ppt/slides/slide1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Where are the five gold pieces?</a:t>
            </a:r>
          </a:p>
        </p:txBody>
      </p:sp>
    </p:spTree>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 old man...</a:t>
            </a:r>
          </a:p>
        </p:txBody>
      </p:sp>
    </p:spTree>
  </p:cSld>
  <p:clrMapOvr>
    <a:masterClrMapping/>
  </p:clrMapOvr>
</p:sld>
</file>

<file path=ppt/slides/slide1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You said I could have my cow!</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WHERE I AM</a:t>
            </a:r>
          </a:p>
        </p:txBody>
      </p:sp>
    </p:spTree>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Now, I never said you could. I said you might.</a:t>
            </a:r>
          </a:p>
        </p:txBody>
      </p:sp>
    </p:spTree>
  </p:cSld>
  <p:clrMapOvr>
    <a:masterClrMapping/>
  </p:clrMapOvr>
</p:sld>
</file>

<file path=ppt/slides/slide1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would take money before a child!</a:t>
            </a:r>
          </a:p>
        </p:txBody>
      </p:sp>
    </p:spTree>
  </p:cSld>
  <p:clrMapOvr>
    <a:masterClrMapping/>
  </p:clrMapOvr>
</p:sld>
</file>

<file path=ppt/slides/slide1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[YELPING]</a:t>
            </a:r>
          </a:p>
        </p:txBody>
      </p:sp>
    </p:spTree>
  </p:cSld>
  <p:clrMapOvr>
    <a:masterClrMapping/>
  </p:clrMapOvr>
</p:sld>
</file>

<file path=ppt/slides/slide1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Milky-White is dead...</a:t>
            </a:r>
          </a:p>
        </p:txBody>
      </p:sp>
    </p:spTree>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Two!</a:t>
            </a:r>
          </a:p>
        </p:txBody>
      </p:sp>
    </p:spTree>
  </p:cSld>
  <p:clrMapOvr>
    <a:masterClrMapping/>
  </p:clrMapOvr>
</p:sld>
</file>

<file path=ppt/slides/slide1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Two midnights gone!</a:t>
            </a:r>
          </a:p>
        </p:txBody>
      </p:sp>
    </p:spTree>
  </p:cSld>
  <p:clrMapOvr>
    <a:masterClrMapping/>
  </p:clrMapOvr>
</p:sld>
</file>

<file path=ppt/slides/slide1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Wanting a ball is not wanting a Prince...</a:t>
            </a:r>
          </a:p>
        </p:txBody>
      </p:sp>
    </p:spTree>
  </p:cSld>
  <p:clrMapOvr>
    <a:masterClrMapping/>
  </p:clrMapOvr>
</p:sld>
</file>

<file path=ppt/slides/slide1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Near may be better than far, But it still isn’t there...</a:t>
            </a:r>
          </a:p>
        </p:txBody>
      </p:sp>
    </p:spTree>
  </p:cSld>
  <p:clrMapOvr>
    <a:masterClrMapping/>
  </p:clrMapOvr>
</p:sld>
</file>

<file path=ppt/slides/slide1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overlapping Near may be better than far, But it still isn’t there...</a:t>
            </a:r>
          </a:p>
        </p:txBody>
      </p:sp>
    </p:spTree>
  </p:cSld>
  <p:clrMapOvr>
    <a:masterClrMapping/>
  </p:clrMapOvr>
</p:sld>
</file>

<file path=ppt/slides/slide1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Ball...</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EXPECTED, MA’AM,</a:t>
            </a:r>
          </a:p>
        </p:txBody>
      </p:sp>
    </p:spTree>
  </p:cSld>
  <p:clrMapOvr>
    <a:masterClrMapping/>
  </p:clrMapOvr>
</p:sld>
</file>

<file path=ppt/slides/slide1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So near...</a:t>
            </a:r>
          </a:p>
        </p:txBody>
      </p:sp>
    </p:spTree>
  </p:cSld>
  <p:clrMapOvr>
    <a:masterClrMapping/>
  </p:clrMapOvr>
</p:sld>
</file>

<file path=ppt/slides/slide1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So far...</a:t>
            </a:r>
          </a:p>
        </p:txBody>
      </p:sp>
    </p:spTree>
  </p:cSld>
  <p:clrMapOvr>
    <a:masterClrMapping/>
  </p:clrMapOvr>
</p:sld>
</file>

<file path=ppt/slides/slide1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You can never love somebody else’s child--</a:t>
            </a:r>
          </a:p>
        </p:txBody>
      </p:sp>
    </p:spTree>
  </p:cSld>
  <p:clrMapOvr>
    <a:masterClrMapping/>
  </p:clrMapOvr>
</p:sld>
</file>

<file path=ppt/slides/slide1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Lucinda:</a:t>
            </a:r>
            <a:r>
              <a:t> Two midnights gone!</a:t>
            </a:r>
          </a:p>
        </p:txBody>
      </p:sp>
    </p:spTree>
  </p:cSld>
  <p:clrMapOvr>
    <a:masterClrMapping/>
  </p:clrMapOvr>
</p:sld>
</file>

<file path=ppt/slides/slide1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--The way you love--</a:t>
            </a:r>
          </a:p>
        </p:txBody>
      </p:sp>
    </p:spTree>
  </p:cSld>
  <p:clrMapOvr>
    <a:masterClrMapping/>
  </p:clrMapOvr>
</p:sld>
</file>

<file path=ppt/slides/slide1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So near...</a:t>
            </a:r>
          </a:p>
        </p:txBody>
      </p:sp>
    </p:spTree>
  </p:cSld>
  <p:clrMapOvr>
    <a:masterClrMapping/>
  </p:clrMapOvr>
</p:sld>
</file>

<file path=ppt/slides/slide1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--Your own.</a:t>
            </a:r>
          </a:p>
        </p:txBody>
      </p:sp>
    </p:spTree>
  </p:cSld>
  <p:clrMapOvr>
    <a:masterClrMapping/>
  </p:clrMapOvr>
</p:sld>
</file>

<file path=ppt/slides/slide1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Prince...</a:t>
            </a:r>
          </a:p>
        </p:txBody>
      </p:sp>
    </p:spTree>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So far...</a:t>
            </a:r>
          </a:p>
        </p:txBody>
      </p:sp>
    </p:spTree>
  </p:cSld>
  <p:clrMapOvr>
    <a:masterClrMapping/>
  </p:clrMapOvr>
</p:sld>
</file>

<file path=ppt/slides/slide1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The greatest prize can often lie At the end of the thorniest path...</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Two midnights gone! Two midnights gone!</a:t>
            </a:r>
          </a:p>
        </p:txBody>
      </p:sp>
    </p:spTree>
  </p:cSld>
  <p:clrMapOvr>
    <a:masterClrMapping/>
  </p:clrMapOvr>
</p:sld>
</file>

<file path=ppt/slides/slide1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 Florinda, Lucinda:</a:t>
            </a:r>
            <a:r>
              <a:t>  Two midnights, Two midnights gone!</a:t>
            </a:r>
          </a:p>
        </p:txBody>
      </p:sp>
    </p:spTree>
  </p:cSld>
  <p:clrMapOvr>
    <a:masterClrMapping/>
  </p:clrMapOvr>
</p:sld>
</file>

<file path=ppt/slides/slide1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Two midnights gone!</a:t>
            </a:r>
          </a:p>
        </p:txBody>
      </p:sp>
    </p:spTree>
  </p:cSld>
  <p:clrMapOvr>
    <a:masterClrMapping/>
  </p:clrMapOvr>
</p:sld>
</file>

<file path=ppt/slides/slide1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Two midnights gone. And the exhausted baker and his wife buried the dead Milky-White,</a:t>
            </a:r>
          </a:p>
        </p:txBody>
      </p:sp>
    </p:spTree>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believing that when the witch said a cow as white as milk, she was referring to a live one.</a:t>
            </a:r>
          </a:p>
        </p:txBody>
      </p:sp>
    </p:spTree>
  </p:cSld>
  <p:clrMapOvr>
    <a:masterClrMapping/>
  </p:clrMapOvr>
</p:sld>
</file>

<file path=ppt/slides/slide1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must go to the village in search of another cow.</a:t>
            </a:r>
          </a:p>
        </p:txBody>
      </p:sp>
    </p:spTree>
  </p:cSld>
  <p:clrMapOvr>
    <a:masterClrMapping/>
  </p:clrMapOvr>
</p:sld>
</file>

<file path=ppt/slides/slide1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what do you propose I use to buy this cow?</a:t>
            </a:r>
          </a:p>
        </p:txBody>
      </p:sp>
    </p:spTree>
  </p:cSld>
  <p:clrMapOvr>
    <a:masterClrMapping/>
  </p:clrMapOvr>
</p:sld>
</file>

<file path=ppt/slides/slide1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Here. Tell them it’s magic.</a:t>
            </a:r>
          </a:p>
        </p:txBody>
      </p:sp>
    </p:spTree>
  </p:cSld>
  <p:clrMapOvr>
    <a:masterClrMapping/>
  </p:clrMapOvr>
</p:sld>
</file>

<file path=ppt/slides/slide1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person with a brain larger than this is going to exchange a cow for a bean.</a:t>
            </a:r>
          </a:p>
        </p:txBody>
      </p:sp>
    </p:spTree>
  </p:cSld>
  <p:clrMapOvr>
    <a:masterClrMapping/>
  </p:clrMapOvr>
</p:sld>
</file>

<file path=ppt/slides/slide1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Then steal it.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GRANDMOTHER’S HOUSE-  INTO THE WOODS TO GRANDMOTHER’S HOUSE—</a:t>
            </a:r>
          </a:p>
        </p:txBody>
      </p:sp>
    </p:spTree>
  </p:cSld>
  <p:clrMapOvr>
    <a:masterClrMapping/>
  </p:clrMapOvr>
</p:sld>
</file>

<file path=ppt/slides/slide1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Steal it? Just two days ago, you were accusing me of exercising deceit in securing the cow.</a:t>
            </a:r>
          </a:p>
        </p:txBody>
      </p:sp>
    </p:spTree>
  </p:cSld>
  <p:clrMapOvr>
    <a:masterClrMapping/>
  </p:clrMapOvr>
</p:sld>
</file>

<file path=ppt/slides/slide1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Then don’t steal it and resign yourself to a childless life.</a:t>
            </a:r>
          </a:p>
        </p:txBody>
      </p:sp>
    </p:spTree>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feel it best you go for the cow, as I have met a maiden with a golden slipper these previous eves, and I think I might succeed in winning one of her shoes.</a:t>
            </a:r>
          </a:p>
        </p:txBody>
      </p:sp>
    </p:spTree>
  </p:cSld>
  <p:clrMapOvr>
    <a:masterClrMapping/>
  </p:clrMapOvr>
</p:sld>
</file>

<file path=ppt/slides/slide1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Fine. That is simply fine.</a:t>
            </a:r>
          </a:p>
        </p:txBody>
      </p:sp>
    </p:spTree>
  </p:cSld>
  <p:clrMapOvr>
    <a:masterClrMapping/>
  </p:clrMapOvr>
</p:sld>
</file>

<file path=ppt/slides/slide1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Unfortunately for Rapunzel--</a:t>
            </a:r>
          </a:p>
        </p:txBody>
      </p:sp>
    </p:spTree>
  </p:cSld>
  <p:clrMapOvr>
    <a:masterClrMapping/>
  </p:clrMapOvr>
</p:sld>
</file>

<file path=ppt/slides/slide1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No!</a:t>
            </a:r>
          </a:p>
        </p:txBody>
      </p:sp>
    </p:spTree>
  </p:cSld>
  <p:clrMapOvr>
    <a:masterClrMapping/>
  </p:clrMapOvr>
</p:sld>
</file>

<file path=ppt/slides/slide1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witch discovered her affections for the Prince before he could spirit her away.</a:t>
            </a:r>
          </a:p>
        </p:txBody>
      </p:sp>
    </p:spTree>
  </p:cSld>
  <p:clrMapOvr>
    <a:masterClrMapping/>
  </p:clrMapOvr>
</p:sld>
</file>

<file path=ppt/slides/slide1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WHAT DID I CLEARLY SAY? CHILDREN MUST LISTEN.</a:t>
            </a:r>
          </a:p>
        </p:txBody>
      </p:sp>
    </p:spTree>
  </p:cSld>
  <p:clrMapOvr>
    <a:masterClrMapping/>
  </p:clrMapOvr>
</p:sld>
</file>

<file path=ppt/slides/slide1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No, no, please!</a:t>
            </a:r>
          </a:p>
        </p:txBody>
      </p:sp>
    </p:spTree>
  </p:cSld>
  <p:clrMapOvr>
    <a:masterClrMapping/>
  </p:clrMapOvr>
</p:sld>
</file>

<file path=ppt/slides/slide1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WHAT WERE YOU NOT TO DO?</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You’re certain of your way?</a:t>
            </a:r>
          </a:p>
        </p:txBody>
      </p:sp>
    </p:spTree>
  </p:cSld>
  <p:clrMapOvr>
    <a:masterClrMapping/>
  </p:clrMapOvr>
</p:sld>
</file>

<file path=ppt/slides/slide1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CHILDREN MUST SEE--</a:t>
            </a:r>
          </a:p>
        </p:txBody>
      </p:sp>
    </p:spTree>
  </p:cSld>
  <p:clrMapOvr>
    <a:masterClrMapping/>
  </p:clrMapOvr>
</p:sld>
</file>

<file path=ppt/slides/slide1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No!</a:t>
            </a:r>
          </a:p>
        </p:txBody>
      </p:sp>
    </p:spTree>
  </p:cSld>
  <p:clrMapOvr>
    <a:masterClrMapping/>
  </p:clrMapOvr>
</p:sld>
</file>

<file path=ppt/slides/slide1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AND LEARN.</a:t>
            </a:r>
          </a:p>
        </p:txBody>
      </p:sp>
    </p:spTree>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WHY COULD YOU NOT OBEY? CHILDREN SHOULD LISTEN. WHAT HAVE I BEEN TO YOU? WHAT WOULD YOU HAVE ME BE? HANDSOME LIKE A PRINCE?</a:t>
            </a:r>
          </a:p>
        </p:txBody>
      </p:sp>
    </p:spTree>
  </p:cSld>
  <p:clrMapOvr>
    <a:masterClrMapping/>
  </p:clrMapOvr>
</p:sld>
</file>

<file path=ppt/slides/slide1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AH, BUT I AM OLD.</a:t>
            </a:r>
          </a:p>
        </p:txBody>
      </p:sp>
    </p:spTree>
  </p:cSld>
  <p:clrMapOvr>
    <a:masterClrMapping/>
  </p:clrMapOvr>
</p:sld>
</file>

<file path=ppt/slides/slide1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AM UGLY.</a:t>
            </a:r>
          </a:p>
        </p:txBody>
      </p:sp>
    </p:spTree>
  </p:cSld>
  <p:clrMapOvr>
    <a:masterClrMapping/>
  </p:clrMapOvr>
</p:sld>
</file>

<file path=ppt/slides/slide1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EMBARRASS YOU.</a:t>
            </a:r>
          </a:p>
        </p:txBody>
      </p:sp>
    </p:spTree>
  </p:cSld>
  <p:clrMapOvr>
    <a:masterClrMapping/>
  </p:clrMapOvr>
</p:sld>
</file>

<file path=ppt/slides/slide1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No!</a:t>
            </a:r>
          </a:p>
        </p:txBody>
      </p:sp>
    </p:spTree>
  </p:cSld>
  <p:clrMapOvr>
    <a:masterClrMapping/>
  </p:clrMapOvr>
</p:sld>
</file>

<file path=ppt/slides/slide1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ARE ASHAMED OF ME.</a:t>
            </a:r>
          </a:p>
        </p:txBody>
      </p:sp>
    </p:spTree>
  </p:cSld>
  <p:clrMapOvr>
    <a:masterClrMapping/>
  </p:clrMapOvr>
</p:sld>
</file>

<file path=ppt/slides/slide1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No!</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 WAY IS CLEAR, THE LIGHT IS GOOD,</a:t>
            </a:r>
          </a:p>
        </p:txBody>
      </p:sp>
    </p:spTree>
  </p:cSld>
  <p:clrMapOvr>
    <a:masterClrMapping/>
  </p:clrMapOvr>
</p:sld>
</file>

<file path=ppt/slides/slide1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ARE ASHAMED. YOU DON’T UNDERSTAND.</a:t>
            </a:r>
          </a:p>
        </p:txBody>
      </p:sp>
    </p:spTree>
  </p:cSld>
  <p:clrMapOvr>
    <a:masterClrMapping/>
  </p:clrMapOvr>
</p:sld>
</file>

<file path=ppt/slides/slide1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It was lonely atop that tower.</a:t>
            </a:r>
          </a:p>
        </p:txBody>
      </p:sp>
    </p:spTree>
  </p:cSld>
  <p:clrMapOvr>
    <a:masterClrMapping/>
  </p:clrMapOvr>
</p:sld>
</file>

<file path=ppt/slides/slide1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was not company enough?</a:t>
            </a:r>
          </a:p>
        </p:txBody>
      </p:sp>
    </p:spTree>
  </p:cSld>
  <p:clrMapOvr>
    <a:masterClrMapping/>
  </p:clrMapOvr>
</p:sld>
</file>

<file path=ppt/slides/slide1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I am no longer a child. I wish to see the world.</a:t>
            </a:r>
          </a:p>
        </p:txBody>
      </p:sp>
    </p:spTree>
  </p:cSld>
  <p:clrMapOvr>
    <a:masterClrMapping/>
  </p:clrMapOvr>
</p:sld>
</file>

<file path=ppt/slides/slide1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DON’T YOU KNOW WHAT’S OUT THERE IN THE WORLD? SOMEONE HAS TO SHIELD YOU FROM THE WORLD.</a:t>
            </a:r>
          </a:p>
        </p:txBody>
      </p:sp>
    </p:spTree>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STAY WITH ME.</a:t>
            </a:r>
          </a:p>
        </p:txBody>
      </p:sp>
    </p:spTree>
  </p:cSld>
  <p:clrMapOvr>
    <a:masterClrMapping/>
  </p:clrMapOvr>
</p:sld>
</file>

<file path=ppt/slides/slide1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PRINCES WAIT THERE IN THE WORLD, IT’S TRUE. PRINCES, YES, BUT WOLVES AND HUMANS, TOO. STAY AT HOME.</a:t>
            </a:r>
          </a:p>
        </p:txBody>
      </p:sp>
    </p:spTree>
  </p:cSld>
  <p:clrMapOvr>
    <a:masterClrMapping/>
  </p:clrMapOvr>
</p:sld>
</file>

<file path=ppt/slides/slide1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AM HOME.</a:t>
            </a:r>
          </a:p>
        </p:txBody>
      </p:sp>
    </p:spTree>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OUT THERE COULD LOVE YOU MORE THAN I? WHAT OUT THERE THAT I CANNOT SUPPLY?</a:t>
            </a:r>
          </a:p>
        </p:txBody>
      </p:sp>
    </p:spTree>
  </p:cSld>
  <p:clrMapOvr>
    <a:masterClrMapping/>
  </p:clrMapOvr>
</p:sld>
</file>

<file path=ppt/slides/slide1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STAY WITH ME.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HAVE NO FEAR,</a:t>
            </a:r>
          </a:p>
        </p:txBody>
      </p:sp>
    </p:spTree>
  </p:cSld>
  <p:clrMapOvr>
    <a:masterClrMapping/>
  </p:clrMapOvr>
</p:sld>
</file>

<file path=ppt/slides/slide1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STAY WITH ME.</a:t>
            </a:r>
          </a:p>
        </p:txBody>
      </p:sp>
    </p:spTree>
  </p:cSld>
  <p:clrMapOvr>
    <a:masterClrMapping/>
  </p:clrMapOvr>
</p:sld>
</file>

<file path=ppt/slides/slide1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WORLD IS DARK AND WILD.</a:t>
            </a:r>
          </a:p>
        </p:txBody>
      </p:sp>
    </p:spTree>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STAY A CHILD WHILE YOU CAN BE A CHILD. WITH ME.</a:t>
            </a:r>
          </a:p>
        </p:txBody>
      </p:sp>
    </p:spTree>
  </p:cSld>
  <p:clrMapOvr>
    <a:masterClrMapping/>
  </p:clrMapOvr>
</p:sld>
</file>

<file path=ppt/slides/slide1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gave you protection and yet you disobeyed me.</a:t>
            </a:r>
          </a:p>
        </p:txBody>
      </p:sp>
    </p:spTree>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But did you think I would stay in that tower forever?</a:t>
            </a:r>
          </a:p>
        </p:txBody>
      </p:sp>
    </p:spTree>
  </p:cSld>
  <p:clrMapOvr>
    <a:masterClrMapping/>
  </p:clrMapOvr>
</p:sld>
</file>

<file path=ppt/slides/slide1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lied, why didn’t you tell me you had a visitor?</a:t>
            </a:r>
          </a:p>
        </p:txBody>
      </p:sp>
    </p:spTree>
  </p:cSld>
  <p:clrMapOvr>
    <a:masterClrMapping/>
  </p:clrMapOvr>
</p:sld>
</file>

<file path=ppt/slides/slide1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will not share you, but I will show you a world you’ve never seen.</a:t>
            </a:r>
          </a:p>
        </p:txBody>
      </p:sp>
    </p:spTree>
  </p:cSld>
  <p:clrMapOvr>
    <a:masterClrMapping/>
  </p:clrMapOvr>
</p:sld>
</file>

<file path=ppt/slides/slide1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No! NO!</a:t>
            </a:r>
          </a:p>
        </p:txBody>
      </p:sp>
    </p:spTree>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1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When is a white cow not a white cow?</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NOR NO ONE SHOULD.</a:t>
            </a:r>
          </a:p>
        </p:txBody>
      </p:sp>
    </p:spTree>
  </p:cSld>
  <p:clrMapOvr>
    <a:masterClrMapping/>
  </p:clrMapOvr>
</p:sld>
</file>

<file path=ppt/slides/slide1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don’t know! Leave me alone?</a:t>
            </a:r>
          </a:p>
        </p:txBody>
      </p:sp>
    </p:spTree>
  </p:cSld>
  <p:clrMapOvr>
    <a:masterClrMapping/>
  </p:clrMapOvr>
</p:sld>
</file>

<file path=ppt/slides/slide1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Haven’t I left you alone long enough?</a:t>
            </a:r>
          </a:p>
        </p:txBody>
      </p:sp>
    </p:spTree>
  </p:cSld>
  <p:clrMapOvr>
    <a:masterClrMapping/>
  </p:clrMapOvr>
</p:sld>
</file>

<file path=ppt/slides/slide1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Your questions make no sense, old man! Go away!</a:t>
            </a:r>
          </a:p>
        </p:txBody>
      </p:sp>
    </p:spTree>
  </p:cSld>
  <p:clrMapOvr>
    <a:masterClrMapping/>
  </p:clrMapOvr>
</p:sld>
</file>

<file path=ppt/slides/slide1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In need of another cow?</a:t>
            </a:r>
          </a:p>
        </p:txBody>
      </p:sp>
    </p:spTree>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1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What a beautiful cape!</a:t>
            </a:r>
          </a:p>
        </p:txBody>
      </p:sp>
    </p:spTree>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Stay away from my cape or I’ll slice you into a thousand bits!</a:t>
            </a:r>
          </a:p>
        </p:txBody>
      </p:sp>
    </p:spTree>
  </p:cSld>
  <p:clrMapOvr>
    <a:masterClrMapping/>
  </p:clrMapOvr>
</p:sld>
</file>

<file path=ppt/slides/slide1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don’t want it! I was just admiring it!</a:t>
            </a:r>
          </a:p>
        </p:txBody>
      </p:sp>
    </p:spTree>
  </p:cSld>
  <p:clrMapOvr>
    <a:masterClrMapping/>
  </p:clrMapOvr>
</p:sld>
</file>

<file path=ppt/slides/slide1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My granny made it for me from a wolf that attacked us. And I got to skin the animal--and best of all, she gave me this beautiful knife for protection.</a:t>
            </a:r>
          </a:p>
        </p:txBody>
      </p:sp>
    </p:spTree>
  </p:cSld>
  <p:clrMapOvr>
    <a:masterClrMapping/>
  </p:clrMapOvr>
</p:sld>
</file>

<file path=ppt/slides/slide1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Well, look what I have. A hen that lays golden eggs.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WOODS ARE JUST TREES, THE TREES ARE JUST WOOD.</a:t>
            </a:r>
          </a:p>
        </p:txBody>
      </p:sp>
    </p:spTree>
  </p:cSld>
  <p:clrMapOvr>
    <a:masterClrMapping/>
  </p:clrMapOvr>
</p:sld>
</file>

<file path=ppt/slides/slide1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don’t believe that egg came from that hen. Where did you get that egg?</a:t>
            </a:r>
          </a:p>
        </p:txBody>
      </p:sp>
    </p:spTree>
  </p:cSld>
  <p:clrMapOvr>
    <a:masterClrMapping/>
  </p:clrMapOvr>
</p:sld>
</file>

<file path=ppt/slides/slide1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stole this from the kingdom of the giant--up there. And if you think this is something, you should see the golden harp the giant has.</a:t>
            </a:r>
          </a:p>
        </p:txBody>
      </p:sp>
    </p:spTree>
  </p:cSld>
  <p:clrMapOvr>
    <a:masterClrMapping/>
  </p:clrMapOvr>
</p:sld>
</file>

<file path=ppt/slides/slide1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plays the most beautiful tunes without your even having to touch it.</a:t>
            </a:r>
          </a:p>
        </p:txBody>
      </p:sp>
    </p:spTree>
  </p:cSld>
  <p:clrMapOvr>
    <a:masterClrMapping/>
  </p:clrMapOvr>
</p:sld>
</file>

<file path=ppt/slides/slide1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Of course it does. Why don’t you go up to the kingdom right now and bring it back and show me?</a:t>
            </a:r>
          </a:p>
        </p:txBody>
      </p:sp>
    </p:spTree>
  </p:cSld>
  <p:clrMapOvr>
    <a:masterClrMapping/>
  </p:clrMapOvr>
</p:sld>
</file>

<file path=ppt/slides/slide1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could.</a:t>
            </a:r>
          </a:p>
        </p:txBody>
      </p:sp>
    </p:spTree>
  </p:cSld>
  <p:clrMapOvr>
    <a:masterClrMapping/>
  </p:clrMapOvr>
</p:sld>
</file>

<file path=ppt/slides/slide1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You could not!</a:t>
            </a:r>
          </a:p>
        </p:txBody>
      </p:sp>
    </p:spTree>
  </p:cSld>
  <p:clrMapOvr>
    <a:masterClrMapping/>
  </p:clrMapOvr>
</p:sld>
</file>

<file path=ppt/slides/slide1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could!</a:t>
            </a:r>
          </a:p>
        </p:txBody>
      </p:sp>
    </p:spTree>
  </p:cSld>
  <p:clrMapOvr>
    <a:masterClrMapping/>
  </p:clrMapOvr>
</p:sld>
</file>

<file path=ppt/slides/slide1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You could not, Mr. Liar!</a:t>
            </a:r>
          </a:p>
        </p:txBody>
      </p:sp>
    </p:spTree>
  </p:cSld>
  <p:clrMapOvr>
    <a:masterClrMapping/>
  </p:clrMapOvr>
</p:sld>
</file>

<file path=ppt/slides/slide1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am not a liar. I’ll get that harp. You’ll see!</a:t>
            </a:r>
          </a:p>
        </p:txBody>
      </p:sp>
    </p:spTree>
  </p:cSld>
  <p:clrMapOvr>
    <a:masterClrMapping/>
  </p:clrMapOvr>
</p:sld>
</file>

<file path=ppt/slides/slide1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After having cast out Rapunzel to a remote desert, the witch returned to take the Prince by surprise.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SORT OF HATE TO ASK IT, BUT DO YOU HAVE A BASKET?</a:t>
            </a:r>
          </a:p>
        </p:txBody>
      </p:sp>
    </p:spTree>
  </p:cSld>
  <p:clrMapOvr>
    <a:masterClrMapping/>
  </p:clrMapOvr>
</p:sld>
</file>

<file path=ppt/slides/slide1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would fetch your dearest, but the bird no longer sits in her cage.</a:t>
            </a:r>
          </a:p>
        </p:txBody>
      </p:sp>
    </p:spTree>
  </p:cSld>
  <p:clrMapOvr>
    <a:masterClrMapping/>
  </p:clrMapOvr>
</p:sld>
</file>

<file path=ppt/slides/slide1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unfortunately, the Prince fell into a patch of thorns which pierced his eyes and blinded him.</a:t>
            </a:r>
          </a:p>
        </p:txBody>
      </p:sp>
    </p:spTree>
  </p:cSld>
  <p:clrMapOvr>
    <a:masterClrMapping/>
  </p:clrMapOvr>
</p:sld>
</file>

<file path=ppt/slides/slide1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 for Cinderella, she returned from her final visit to the Festival.</a:t>
            </a:r>
          </a:p>
        </p:txBody>
      </p:sp>
    </p:spTree>
  </p:cSld>
  <p:clrMapOvr>
    <a:masterClrMapping/>
  </p:clrMapOvr>
</p:sld>
</file>

<file path=ppt/slides/slide1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HE’S A VERY NICE PRINCE, HE’S A PRINCE WHO PREPARES.</a:t>
            </a:r>
          </a:p>
        </p:txBody>
      </p:sp>
    </p:spTree>
  </p:cSld>
  <p:clrMapOvr>
    <a:masterClrMapping/>
  </p:clrMapOvr>
</p:sld>
</file>

<file path=ppt/slides/slide1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KNOWING THIS TIME I’D RUN FROM HIM, HE SPREAD PITCH ON THE STAIRS.</a:t>
            </a:r>
          </a:p>
        </p:txBody>
      </p:sp>
    </p:spTree>
  </p:cSld>
  <p:clrMapOvr>
    <a:masterClrMapping/>
  </p:clrMapOvr>
</p:sld>
</file>

<file path=ppt/slides/slide1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WAS CAUGHT UNAWARES.</a:t>
            </a:r>
          </a:p>
        </p:txBody>
      </p:sp>
    </p:spTree>
  </p:cSld>
  <p:clrMapOvr>
    <a:masterClrMapping/>
  </p:clrMapOvr>
</p:sld>
</file>

<file path=ppt/slides/slide1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 THOUGHT, WELL, HE CARES-- THIS IS MORE THAN JUST MALICE. BETTER STOP AND TAKE STOCK</a:t>
            </a:r>
          </a:p>
        </p:txBody>
      </p:sp>
    </p:spTree>
  </p:cSld>
  <p:clrMapOvr>
    <a:masterClrMapping/>
  </p:clrMapOvr>
</p:sld>
</file>

<file path=ppt/slides/slide1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WHILE YOU’RE STANDING HERE STUCK ON THE STEPS OF THE PALACE.</a:t>
            </a:r>
          </a:p>
        </p:txBody>
      </p:sp>
    </p:spTree>
  </p:cSld>
  <p:clrMapOvr>
    <a:masterClrMapping/>
  </p:clrMapOvr>
</p:sld>
</file>

<file path=ppt/slides/slide1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a:p>
          <a:p>
            <a:r>
              <a:t>YOU THINK, WHAT DO YOU WANT? YOU THINK, MAKE A DECISION. WHY NOT STAY AND BE CAUGHT? YOU THINK, WELL, IT’S A THOUGHT, WHAT WOULD BE HIS RESPONSE? BUT THEN WHAT IF HE KNEW</a:t>
            </a:r>
          </a:p>
        </p:txBody>
      </p:sp>
    </p:spTree>
  </p:cSld>
  <p:clrMapOvr>
    <a:masterClrMapping/>
  </p:clrMapOvr>
</p:sld>
</file>

<file path=ppt/slides/slide1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YOU WERE WHEN YOU KNOW THAT YOU’RE NOT WHAT HE THINKS THAT HE WANTS?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Don’t stray and be late.</a:t>
            </a:r>
          </a:p>
        </p:txBody>
      </p:sp>
    </p:spTree>
  </p:cSld>
  <p:clrMapOvr>
    <a:masterClrMapping/>
  </p:clrMapOvr>
</p:sld>
</file>

<file path=ppt/slides/slide1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THEN WHAT IF YOU ARE</a:t>
            </a:r>
          </a:p>
        </p:txBody>
      </p:sp>
    </p:spTree>
  </p:cSld>
  <p:clrMapOvr>
    <a:masterClrMapping/>
  </p:clrMapOvr>
</p:sld>
</file>

<file path=ppt/slides/slide1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A PRINCE WOULD ENVISION?</a:t>
            </a:r>
          </a:p>
        </p:txBody>
      </p:sp>
    </p:spTree>
  </p:cSld>
  <p:clrMapOvr>
    <a:masterClrMapping/>
  </p:clrMapOvr>
</p:sld>
</file>

<file path=ppt/slides/slide1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ALTHOUGH HOW CAN YOU KNOW</a:t>
            </a:r>
          </a:p>
        </p:txBody>
      </p:sp>
    </p:spTree>
  </p:cSld>
  <p:clrMapOvr>
    <a:masterClrMapping/>
  </p:clrMapOvr>
</p:sld>
</file>

<file path=ppt/slides/slide1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YOU ARE TILL YOU KNOW</a:t>
            </a:r>
          </a:p>
        </p:txBody>
      </p:sp>
    </p:spTree>
  </p:cSld>
  <p:clrMapOvr>
    <a:masterClrMapping/>
  </p:clrMapOvr>
</p:sld>
</file>

<file path=ppt/slides/slide1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YOU WANT, WHICH YOU DON’T?</a:t>
            </a:r>
          </a:p>
        </p:txBody>
      </p:sp>
    </p:spTree>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THEN WHICH DO YOU PICK</a:t>
            </a:r>
          </a:p>
        </p:txBody>
      </p:sp>
    </p:spTree>
  </p:cSld>
  <p:clrMapOvr>
    <a:masterClrMapping/>
  </p:clrMapOvr>
</p:sld>
</file>

<file path=ppt/slides/slide1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YOU’RE SAFE, OUT OF SIGHT,</a:t>
            </a:r>
          </a:p>
        </p:txBody>
      </p:sp>
    </p:spTree>
  </p:cSld>
  <p:clrMapOvr>
    <a:masterClrMapping/>
  </p:clrMapOvr>
</p:sld>
</file>

<file path=ppt/slides/slide1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YOURSELF, BUT WHERE EVERYTHING’S WRONG? OR WHERE EVERYTHING’S RIGHT</a:t>
            </a:r>
          </a:p>
        </p:txBody>
      </p:sp>
    </p:spTree>
  </p:cSld>
  <p:clrMapOvr>
    <a:masterClrMapping/>
  </p:clrMapOvr>
</p:sld>
</file>

<file path=ppt/slides/slide1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KNOW THAT YOU’LL NEVER BELONG?</a:t>
            </a:r>
          </a:p>
        </p:txBody>
      </p:sp>
    </p:spTree>
  </p:cSld>
  <p:clrMapOvr>
    <a:masterClrMapping/>
  </p:clrMapOvr>
</p:sld>
</file>

<file path=ppt/slides/slide1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WHICHEVER YOU PICK,</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save some of those sweets for granny!</a:t>
            </a:r>
          </a:p>
        </p:txBody>
      </p:sp>
    </p:spTree>
  </p:cSld>
  <p:clrMapOvr>
    <a:masterClrMapping/>
  </p:clrMapOvr>
</p:sld>
</file>

<file path=ppt/slides/slide1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 IT QUICK,</a:t>
            </a:r>
          </a:p>
        </p:txBody>
      </p:sp>
    </p:spTree>
  </p:cSld>
  <p:clrMapOvr>
    <a:masterClrMapping/>
  </p:clrMapOvr>
</p:sld>
</file>

<file path=ppt/slides/slide1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‘CAUSE YOU’RE STARTING TO STICK TO THE STEPS OF THE PALACE.</a:t>
            </a:r>
          </a:p>
        </p:txBody>
      </p:sp>
    </p:spTree>
  </p:cSld>
  <p:clrMapOvr>
    <a:masterClrMapping/>
  </p:clrMapOvr>
</p:sld>
</file>

<file path=ppt/slides/slide1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YOUR FIRST BIG DECISION,</a:t>
            </a:r>
          </a:p>
        </p:txBody>
      </p:sp>
    </p:spTree>
  </p:cSld>
  <p:clrMapOvr>
    <a:masterClrMapping/>
  </p:clrMapOvr>
</p:sld>
</file>

<file path=ppt/slides/slide1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CHOICE ISN’T EASY TO MAKE.</a:t>
            </a:r>
          </a:p>
        </p:txBody>
      </p:sp>
    </p:spTree>
  </p:cSld>
  <p:clrMapOvr>
    <a:masterClrMapping/>
  </p:clrMapOvr>
</p:sld>
</file>

<file path=ppt/slides/slide1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ARRIVE AT A BALL</a:t>
            </a:r>
          </a:p>
        </p:txBody>
      </p:sp>
    </p:spTree>
  </p:cSld>
  <p:clrMapOvr>
    <a:masterClrMapping/>
  </p:clrMapOvr>
</p:sld>
</file>

<file path=ppt/slides/slide1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EXCITING AND ALL--</a:t>
            </a:r>
          </a:p>
        </p:txBody>
      </p:sp>
    </p:spTree>
  </p:cSld>
  <p:clrMapOvr>
    <a:masterClrMapping/>
  </p:clrMapOvr>
</p:sld>
</file>

<file path=ppt/slides/slide1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ONCE YOU’RE THERE, THOUGH, IT’S SCARY. AND IT’S FUN TO DECEIVE</a:t>
            </a:r>
          </a:p>
        </p:txBody>
      </p:sp>
    </p:spTree>
  </p:cSld>
  <p:clrMapOvr>
    <a:masterClrMapping/>
  </p:clrMapOvr>
</p:sld>
</file>

<file path=ppt/slides/slide1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YOU KNOW YOU CAN LEAVE,</a:t>
            </a:r>
          </a:p>
        </p:txBody>
      </p:sp>
    </p:spTree>
  </p:cSld>
  <p:clrMapOvr>
    <a:masterClrMapping/>
  </p:clrMapOvr>
</p:sld>
</file>

<file path=ppt/slides/slide1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YOU HAVE TO BE WARY.</a:t>
            </a:r>
          </a:p>
        </p:txBody>
      </p:sp>
    </p:spTree>
  </p:cSld>
  <p:clrMapOvr>
    <a:masterClrMapping/>
  </p:clrMapOvr>
</p:sld>
</file>

<file path=ppt/slides/slide1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THERE’S A LOT THAT’S AT STAKE,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INTO THE WOODS AND DOWN THE DELL,</a:t>
            </a:r>
          </a:p>
        </p:txBody>
      </p:sp>
    </p:spTree>
  </p:cSld>
  <p:clrMapOvr>
    <a:masterClrMapping/>
  </p:clrMapOvr>
</p:sld>
</file>

<file path=ppt/slides/slide1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YOU’VE STALLED LONG ENOUGH ‘CAUSE YOU’RE STILL STANDING STUCK IN THE STUFF ON THE STEPS...</a:t>
            </a:r>
          </a:p>
        </p:txBody>
      </p:sp>
    </p:spTree>
  </p:cSld>
  <p:clrMapOvr>
    <a:masterClrMapping/>
  </p:clrMapOvr>
</p:sld>
</file>

<file path=ppt/slides/slide1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BETTER RUN ALONG HOME</a:t>
            </a:r>
          </a:p>
        </p:txBody>
      </p:sp>
    </p:spTree>
  </p:cSld>
  <p:clrMapOvr>
    <a:masterClrMapping/>
  </p:clrMapOvr>
</p:sld>
</file>

<file path=ppt/slides/slide1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AVOID THE COLLISION.</a:t>
            </a:r>
          </a:p>
        </p:txBody>
      </p:sp>
    </p:spTree>
  </p:cSld>
  <p:clrMapOvr>
    <a:masterClrMapping/>
  </p:clrMapOvr>
</p:sld>
</file>

<file path=ppt/slides/slide1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EVEN THOUGH THEY DON’T CARE, YOU’LL BE BETTER OFF THERE</a:t>
            </a:r>
          </a:p>
        </p:txBody>
      </p:sp>
    </p:spTree>
  </p:cSld>
  <p:clrMapOvr>
    <a:masterClrMapping/>
  </p:clrMapOvr>
</p:sld>
</file>

<file path=ppt/slides/slide1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THERE’S NOTHING TO CHOOSE, SO THERE’S NOTHING TO LOSE.</a:t>
            </a:r>
          </a:p>
        </p:txBody>
      </p:sp>
    </p:spTree>
  </p:cSld>
  <p:clrMapOvr>
    <a:masterClrMapping/>
  </p:clrMapOvr>
</p:sld>
</file>

<file path=ppt/slides/slide1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YOU PRY UP YOUR SHOES.</a:t>
            </a:r>
          </a:p>
        </p:txBody>
      </p:sp>
    </p:spTree>
  </p:cSld>
  <p:clrMapOvr>
    <a:masterClrMapping/>
  </p:clrMapOvr>
</p:sld>
</file>

<file path=ppt/slides/slide1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FROM OUT OF THE BLUE,</a:t>
            </a:r>
          </a:p>
        </p:txBody>
      </p:sp>
    </p:spTree>
  </p:cSld>
  <p:clrMapOvr>
    <a:masterClrMapping/>
  </p:clrMapOvr>
</p:sld>
</file>

<file path=ppt/slides/slide1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WITHOUT ANY GUIDE,</a:t>
            </a:r>
          </a:p>
        </p:txBody>
      </p:sp>
    </p:spTree>
  </p:cSld>
  <p:clrMapOvr>
    <a:masterClrMapping/>
  </p:clrMapOvr>
</p:sld>
</file>

<file path=ppt/slides/slide1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KNOW WHAT YOUR DECISION IS, WHICH IS NOT TO DECIDE.</a:t>
            </a:r>
          </a:p>
        </p:txBody>
      </p:sp>
    </p:spTree>
  </p:cSld>
  <p:clrMapOvr>
    <a:masterClrMapping/>
  </p:clrMapOvr>
</p:sld>
</file>

<file path=ppt/slides/slide1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YOU’LL JUST LEAVE HIM A CLUE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PATH IT STRAIGHT,</a:t>
            </a:r>
          </a:p>
        </p:txBody>
      </p:sp>
    </p:spTree>
  </p:cSld>
  <p:clrMapOvr>
    <a:masterClrMapping/>
  </p:clrMapOvr>
</p:sld>
</file>

<file path=ppt/slides/slide1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EXAMPLE, A SHOE.</a:t>
            </a:r>
          </a:p>
        </p:txBody>
      </p:sp>
    </p:spTree>
  </p:cSld>
  <p:clrMapOvr>
    <a:masterClrMapping/>
  </p:clrMapOvr>
</p:sld>
</file>

<file path=ppt/slides/slide1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THEN SEE WHAT HE’LL DO.</a:t>
            </a:r>
          </a:p>
        </p:txBody>
      </p:sp>
    </p:spTree>
  </p:cSld>
  <p:clrMapOvr>
    <a:masterClrMapping/>
  </p:clrMapOvr>
</p:sld>
</file>

<file path=ppt/slides/slide1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IT’S HE AND NOT YOU</a:t>
            </a:r>
          </a:p>
        </p:txBody>
      </p:sp>
    </p:spTree>
  </p:cSld>
  <p:clrMapOvr>
    <a:masterClrMapping/>
  </p:clrMapOvr>
</p:sld>
</file>

<file path=ppt/slides/slide1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IS STUCK WITH A SHOE,</a:t>
            </a:r>
          </a:p>
        </p:txBody>
      </p:sp>
    </p:spTree>
  </p:cSld>
  <p:clrMapOvr>
    <a:masterClrMapping/>
  </p:clrMapOvr>
</p:sld>
</file>

<file path=ppt/slides/slide1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A STEW,</a:t>
            </a:r>
          </a:p>
        </p:txBody>
      </p:sp>
    </p:spTree>
  </p:cSld>
  <p:clrMapOvr>
    <a:masterClrMapping/>
  </p:clrMapOvr>
</p:sld>
</file>

<file path=ppt/slides/slide1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THE GOO, AND YOU’VE LEARNED SOMETHING, TOO, SOMETHING YOU NEVER KNEW,</a:t>
            </a:r>
          </a:p>
        </p:txBody>
      </p:sp>
    </p:spTree>
  </p:cSld>
  <p:clrMapOvr>
    <a:masterClrMapping/>
  </p:clrMapOvr>
</p:sld>
</file>

<file path=ppt/slides/slide1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 THE STEPS OF THE PALACE.</a:t>
            </a:r>
          </a:p>
        </p:txBody>
      </p:sp>
    </p:spTree>
  </p:cSld>
  <p:clrMapOvr>
    <a:masterClrMapping/>
  </p:clrMapOvr>
</p:sld>
</file>

<file path=ppt/slides/slide1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Don’t come any closer to me!</a:t>
            </a:r>
          </a:p>
        </p:txBody>
      </p:sp>
    </p:spTree>
  </p:cSld>
  <p:clrMapOvr>
    <a:masterClrMapping/>
  </p:clrMapOvr>
</p:sld>
</file>

<file path=ppt/slides/slide1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Please, just hear me out!</a:t>
            </a:r>
          </a:p>
        </p:txBody>
      </p:sp>
    </p:spTree>
  </p:cSld>
  <p:clrMapOvr>
    <a:masterClrMapping/>
  </p:clrMapOvr>
</p:sld>
</file>

<file path=ppt/slides/slide1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We have nothing to discuss. You have attacked me once before--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KNOW IT WELL.</a:t>
            </a:r>
          </a:p>
        </p:txBody>
      </p:sp>
    </p:spTree>
  </p:cSld>
  <p:clrMapOvr>
    <a:masterClrMapping/>
  </p:clrMapOvr>
</p:sld>
</file>

<file path=ppt/slides/slide1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did not attack you! I attacked your shoe. I need it.  Here. Here is a magic bean in exchange for it.</a:t>
            </a:r>
          </a:p>
        </p:txBody>
      </p:sp>
    </p:spTree>
  </p:cSld>
  <p:clrMapOvr>
    <a:masterClrMapping/>
  </p:clrMapOvr>
</p:sld>
</file>

<file path=ppt/slides/slide1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Magic bean?  Nonsense!</a:t>
            </a:r>
          </a:p>
        </p:txBody>
      </p:sp>
    </p:spTree>
  </p:cSld>
  <p:clrMapOvr>
    <a:masterClrMapping/>
  </p:clrMapOvr>
</p:sld>
</file>

<file path=ppt/slides/slide1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Don’t do that!</a:t>
            </a:r>
          </a:p>
        </p:txBody>
      </p:sp>
    </p:spTree>
  </p:cSld>
  <p:clrMapOvr>
    <a:masterClrMapping/>
  </p:clrMapOvr>
</p:sld>
</file>

<file path=ppt/slides/slide1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I’ve already given up one shoe this evening. My feet cannot bear to give up another.</a:t>
            </a:r>
          </a:p>
        </p:txBody>
      </p:sp>
    </p:spTree>
  </p:cSld>
  <p:clrMapOvr>
    <a:masterClrMapping/>
  </p:clrMapOvr>
</p:sld>
</file>

<file path=ppt/slides/slide1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need that shoe to have a child!</a:t>
            </a:r>
          </a:p>
        </p:txBody>
      </p:sp>
    </p:spTree>
  </p:cSld>
  <p:clrMapOvr>
    <a:masterClrMapping/>
  </p:clrMapOvr>
</p:sld>
</file>

<file path=ppt/slides/slide1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That makes no sense!</a:t>
            </a:r>
          </a:p>
        </p:txBody>
      </p:sp>
    </p:spTree>
  </p:cSld>
  <p:clrMapOvr>
    <a:masterClrMapping/>
  </p:clrMapOvr>
</p:sld>
</file>

<file path=ppt/slides/slide1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Does it make sense that you’re running from a prince?</a:t>
            </a:r>
          </a:p>
        </p:txBody>
      </p:sp>
    </p:spTree>
  </p:cSld>
  <p:clrMapOvr>
    <a:masterClrMapping/>
  </p:clrMapOvr>
</p:sld>
</file>

<file path=ppt/slides/slide1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Stop!</a:t>
            </a:r>
          </a:p>
        </p:txBody>
      </p:sp>
    </p:spTree>
  </p:cSld>
  <p:clrMapOvr>
    <a:masterClrMapping/>
  </p:clrMapOvr>
</p:sld>
</file>

<file path=ppt/slides/slide1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Here. Take my shoes. You’ll run faster.</a:t>
            </a:r>
          </a:p>
        </p:txBody>
      </p:sp>
    </p:spTree>
  </p:cSld>
  <p:clrMapOvr>
    <a:masterClrMapping/>
  </p:clrMapOvr>
</p:sld>
</file>

<file path=ppt/slides/slide1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Who was that woman?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do not know, sir.</a:t>
            </a:r>
          </a:p>
        </p:txBody>
      </p:sp>
    </p:spTree>
  </p:cSld>
  <p:clrMapOvr>
    <a:masterClrMapping/>
  </p:clrMapOvr>
</p:sld>
</file>

<file path=ppt/slides/slide1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Lying will cost you your life!</a:t>
            </a:r>
          </a:p>
        </p:txBody>
      </p:sp>
    </p:spTree>
  </p:cSld>
  <p:clrMapOvr>
    <a:masterClrMapping/>
  </p:clrMapOvr>
</p:sld>
</file>

<file path=ppt/slides/slide1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I’ve done nothing...</a:t>
            </a:r>
          </a:p>
        </p:txBody>
      </p:sp>
    </p:spTree>
  </p:cSld>
  <p:clrMapOvr>
    <a:masterClrMapping/>
  </p:clrMapOvr>
</p:sld>
</file>

<file path=ppt/slides/slide1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I’ve the cow.</a:t>
            </a:r>
          </a:p>
        </p:txBody>
      </p:sp>
    </p:spTree>
  </p:cSld>
  <p:clrMapOvr>
    <a:masterClrMapping/>
  </p:clrMapOvr>
</p:sld>
</file>

<file path=ppt/slides/slide1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 slipper! We’ve all four!</a:t>
            </a:r>
          </a:p>
        </p:txBody>
      </p:sp>
    </p:spTree>
  </p:cSld>
  <p:clrMapOvr>
    <a:masterClrMapping/>
  </p:clrMapOvr>
</p:sld>
</file>

<file path=ppt/slides/slide1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I will give this to the Prince and we will search the kingdom tomorrow for the maiden who will fit this shoe.</a:t>
            </a:r>
          </a:p>
        </p:txBody>
      </p:sp>
    </p:spTree>
  </p:cSld>
  <p:clrMapOvr>
    <a:masterClrMapping/>
  </p:clrMapOvr>
</p:sld>
</file>

<file path=ppt/slides/slide1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It’s mine!</a:t>
            </a:r>
          </a:p>
        </p:txBody>
      </p:sp>
    </p:spTree>
  </p:cSld>
  <p:clrMapOvr>
    <a:masterClrMapping/>
  </p:clrMapOvr>
</p:sld>
</file>

<file path=ppt/slides/slide1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don’t care if this costs me my life--</a:t>
            </a:r>
          </a:p>
        </p:txBody>
      </p:sp>
    </p:spTree>
  </p:cSld>
  <p:clrMapOvr>
    <a:masterClrMapping/>
  </p:clrMapOvr>
</p:sld>
</file>

<file path=ppt/slides/slide1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Give her the slipper and all will--</a:t>
            </a:r>
          </a:p>
        </p:txBody>
      </p:sp>
    </p:spTree>
  </p:cSld>
  <p:clrMapOvr>
    <a:masterClrMapping/>
  </p:clrMapOvr>
</p:sld>
</file>

<file path=ppt/slides/slide1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[CRASH]</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WHO CAN TELL</a:t>
            </a:r>
          </a:p>
        </p:txBody>
      </p:sp>
    </p:spTree>
  </p:cSld>
  <p:clrMapOvr>
    <a:masterClrMapping/>
  </p:clrMapOvr>
</p:sld>
</file>

<file path=ppt/slides/slide1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What was that noise?</a:t>
            </a:r>
          </a:p>
        </p:txBody>
      </p:sp>
    </p:spTree>
  </p:cSld>
  <p:clrMapOvr>
    <a:masterClrMapping/>
  </p:clrMapOvr>
</p:sld>
</file>

<file path=ppt/slides/slide1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Just a bolt of lightning in a far-off kingdom.</a:t>
            </a:r>
          </a:p>
        </p:txBody>
      </p:sp>
    </p:spTree>
  </p:cSld>
  <p:clrMapOvr>
    <a:masterClrMapping/>
  </p:clrMapOvr>
</p:sld>
</file>

<file path=ppt/slides/slide1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How dare you go off in search without me!</a:t>
            </a:r>
          </a:p>
        </p:txBody>
      </p:sp>
    </p:spTree>
  </p:cSld>
  <p:clrMapOvr>
    <a:masterClrMapping/>
  </p:clrMapOvr>
</p:sld>
</file>

<file path=ppt/slides/slide1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My apologies, sir. I thought that I might--</a:t>
            </a:r>
          </a:p>
        </p:txBody>
      </p:sp>
    </p:spTree>
  </p:cSld>
  <p:clrMapOvr>
    <a:masterClrMapping/>
  </p:clrMapOvr>
</p:sld>
</file>

<file path=ppt/slides/slide1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Enough of what you thought! I employed a ruse and had the entire staircase smeared with pitch. And there when she ran down, remained the maiden’s slipper.</a:t>
            </a:r>
          </a:p>
        </p:txBody>
      </p:sp>
    </p:spTree>
  </p:cSld>
  <p:clrMapOvr>
    <a:masterClrMapping/>
  </p:clrMapOvr>
</p:sld>
</file>

<file path=ppt/slides/slide1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Brilliant!</a:t>
            </a:r>
          </a:p>
        </p:txBody>
      </p:sp>
    </p:spTree>
  </p:cSld>
  <p:clrMapOvr>
    <a:masterClrMapping/>
  </p:clrMapOvr>
</p:sld>
</file>

<file path=ppt/slides/slide1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thought so. It did create quite a mess when the other guests left.</a:t>
            </a:r>
          </a:p>
        </p:txBody>
      </p:sp>
    </p:spTree>
  </p:cSld>
  <p:clrMapOvr>
    <a:masterClrMapping/>
  </p:clrMapOvr>
</p:sld>
</file>

<file path=ppt/slides/slide1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And sir, I have succeeded in obtaining the other slipper!</a:t>
            </a:r>
          </a:p>
        </p:txBody>
      </p:sp>
    </p:spTree>
  </p:cSld>
  <p:clrMapOvr>
    <a:masterClrMapping/>
  </p:clrMapOvr>
</p:sld>
</file>

<file path=ppt/slides/slide1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Give them the slipper, and all will come to a happy end.</a:t>
            </a:r>
          </a:p>
        </p:txBody>
      </p:sp>
    </p:spTree>
  </p:cSld>
  <p:clrMapOvr>
    <a:masterClrMapping/>
  </p:clrMapOvr>
</p:sld>
</file>

<file path=ppt/slides/slide1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Who are you, old man?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WHAT’S WAITING ON THE JOURNEY?</a:t>
            </a:r>
          </a:p>
        </p:txBody>
      </p:sp>
    </p:spTree>
  </p:cSld>
  <p:clrMapOvr>
    <a:masterClrMapping/>
  </p:clrMapOvr>
</p:sld>
</file>

<file path=ppt/slides/slide1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When first I appear, I seem deleterious--</a:t>
            </a:r>
          </a:p>
        </p:txBody>
      </p:sp>
    </p:spTree>
  </p:cSld>
  <p:clrMapOvr>
    <a:masterClrMapping/>
  </p:clrMapOvr>
</p:sld>
</file>

<file path=ppt/slides/slide1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Shut up!</a:t>
            </a:r>
          </a:p>
        </p:txBody>
      </p:sp>
    </p:spTree>
  </p:cSld>
  <p:clrMapOvr>
    <a:masterClrMapping/>
  </p:clrMapOvr>
</p:sld>
</file>

<file path=ppt/slides/slide1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Do as he says. He’s obviously a spirit of some sort, and we only need one.</a:t>
            </a:r>
          </a:p>
        </p:txBody>
      </p:sp>
    </p:spTree>
  </p:cSld>
  <p:clrMapOvr>
    <a:masterClrMapping/>
  </p:clrMapOvr>
</p:sld>
</file>

<file path=ppt/slides/slide1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Oh...</a:t>
            </a:r>
          </a:p>
        </p:txBody>
      </p:sp>
    </p:spTree>
  </p:cSld>
  <p:clrMapOvr>
    <a:masterClrMapping/>
  </p:clrMapOvr>
</p:sld>
</file>

<file path=ppt/slides/slide1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There’s a dead giant in my backyard!</a:t>
            </a:r>
          </a:p>
        </p:txBody>
      </p:sp>
    </p:spTree>
  </p:cSld>
  <p:clrMapOvr>
    <a:masterClrMapping/>
  </p:clrMapOvr>
</p:sld>
</file>

<file path=ppt/slides/slide1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heard Jack coming down the beanstalk, calling for his axe. And when he raced to the bottom, he took it and began hacking down the stalk.</a:t>
            </a:r>
          </a:p>
        </p:txBody>
      </p:sp>
    </p:spTree>
  </p:cSld>
  <p:clrMapOvr>
    <a:masterClrMapping/>
  </p:clrMapOvr>
</p:sld>
</file>

<file path=ppt/slides/slide1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Suddenly, with a crash, the beanstalk fell, but there was no Jack. For all I know, he’s been crushed by the ogre.</a:t>
            </a:r>
          </a:p>
        </p:txBody>
      </p:sp>
    </p:spTree>
  </p:cSld>
  <p:clrMapOvr>
    <a:masterClrMapping/>
  </p:clrMapOvr>
</p:sld>
</file>

<file path=ppt/slides/slide1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Worrying will do you no good. If he’s safe, then he’s safe. If he’s been crushed, well, then there’s nothing any of us can do about that, now is there?</a:t>
            </a:r>
          </a:p>
        </p:txBody>
      </p:sp>
    </p:spTree>
  </p:cSld>
  <p:clrMapOvr>
    <a:masterClrMapping/>
  </p:clrMapOvr>
</p:sld>
</file>

<file path=ppt/slides/slide1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must be off. I need my rest before tomorrow’s search is to commence.</a:t>
            </a:r>
          </a:p>
        </p:txBody>
      </p:sp>
    </p:spTree>
  </p:cSld>
  <p:clrMapOvr>
    <a:masterClrMapping/>
  </p:clrMapOvr>
</p:sld>
</file>

<file path=ppt/slides/slide1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Doesn’t anyone care a giant has fallen from the sky?</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He is dead, isn’t he?</a:t>
            </a:r>
          </a:p>
        </p:txBody>
      </p:sp>
    </p:spTree>
  </p:cSld>
  <p:clrMapOvr>
    <a:masterClrMapping/>
  </p:clrMapOvr>
</p:sld>
</file>

<file path=ppt/slides/slide1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With such a thud, I would suppose.</a:t>
            </a:r>
          </a:p>
        </p:txBody>
      </p:sp>
    </p:spTree>
  </p:cSld>
  <p:clrMapOvr>
    <a:masterClrMapping/>
  </p:clrMapOvr>
</p:sld>
</file>

<file path=ppt/slides/slide1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The third midnight is here. You've all the objects?</a:t>
            </a:r>
          </a:p>
        </p:txBody>
      </p:sp>
    </p:spTree>
  </p:cSld>
  <p:clrMapOvr>
    <a:masterClrMapping/>
  </p:clrMapOvr>
</p:sld>
</file>

<file path=ppt/slides/slide1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Slipper -- Hair</a:t>
            </a:r>
          </a:p>
        </p:txBody>
      </p:sp>
    </p:spTree>
  </p:cSld>
  <p:clrMapOvr>
    <a:masterClrMapping/>
  </p:clrMapOvr>
</p:sld>
</file>

<file path=ppt/slides/slide1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Cape -- Cow</a:t>
            </a:r>
          </a:p>
        </p:txBody>
      </p:sp>
    </p:spTree>
  </p:cSld>
  <p:clrMapOvr>
    <a:masterClrMapping/>
  </p:clrMapOvr>
</p:sld>
</file>

<file path=ppt/slides/slide1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That cow doesn’t look as white as milk to me.</a:t>
            </a:r>
          </a:p>
        </p:txBody>
      </p:sp>
    </p:spTree>
  </p:cSld>
  <p:clrMapOvr>
    <a:masterClrMapping/>
  </p:clrMapOvr>
</p:sld>
</file>

<file path=ppt/slides/slide1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she is.  She is!</a:t>
            </a:r>
          </a:p>
        </p:txBody>
      </p:sp>
    </p:spTree>
  </p:cSld>
  <p:clrMapOvr>
    <a:masterClrMapping/>
  </p:clrMapOvr>
</p:sld>
</file>

<file path=ppt/slides/slide1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This cow has been covered with flour!</a:t>
            </a:r>
          </a:p>
        </p:txBody>
      </p:sp>
    </p:spTree>
  </p:cSld>
  <p:clrMapOvr>
    <a:masterClrMapping/>
  </p:clrMapOvr>
</p:sld>
</file>

<file path=ppt/slides/slide1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had a cow as white as milk. Honestly we did.</a:t>
            </a:r>
          </a:p>
        </p:txBody>
      </p:sp>
    </p:spTree>
  </p:cSld>
  <p:clrMapOvr>
    <a:masterClrMapping/>
  </p:clrMapOvr>
</p:sld>
</file>

<file path=ppt/slides/slide1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Then where is she?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Once upon a time--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BRING SOME BREAD TO GRANNY WHO</a:t>
            </a:r>
          </a:p>
        </p:txBody>
      </p:sp>
    </p:spTree>
  </p:cSld>
  <p:clrMapOvr>
    <a:masterClrMapping/>
  </p:clrMapOvr>
</p:sld>
</file>

<file path=ppt/slides/slide1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She’s dead.</a:t>
            </a:r>
          </a:p>
        </p:txBody>
      </p:sp>
    </p:spTree>
  </p:cSld>
  <p:clrMapOvr>
    <a:masterClrMapping/>
  </p:clrMapOvr>
</p:sld>
</file>

<file path=ppt/slides/slide1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thought you’d prefer a live cow.</a:t>
            </a:r>
          </a:p>
        </p:txBody>
      </p:sp>
    </p:spTree>
  </p:cSld>
  <p:clrMapOvr>
    <a:masterClrMapping/>
  </p:clrMapOvr>
</p:sld>
</file>

<file path=ppt/slides/slide1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Of course I’d prefer a live cow! So bring me the dead cow and I’ll bring her back to life!</a:t>
            </a:r>
          </a:p>
        </p:txBody>
      </p:sp>
    </p:spTree>
  </p:cSld>
  <p:clrMapOvr>
    <a:masterClrMapping/>
  </p:clrMapOvr>
</p:sld>
</file>

<file path=ppt/slides/slide1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could do that?</a:t>
            </a:r>
          </a:p>
        </p:txBody>
      </p:sp>
    </p:spTree>
  </p:cSld>
  <p:clrMapOvr>
    <a:masterClrMapping/>
  </p:clrMapOvr>
</p:sld>
</file>

<file path=ppt/slides/slide1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Now!</a:t>
            </a:r>
          </a:p>
        </p:txBody>
      </p:sp>
    </p:spTree>
  </p:cSld>
  <p:clrMapOvr>
    <a:masterClrMapping/>
  </p:clrMapOvr>
</p:sld>
</file>

<file path=ppt/slides/slide1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There you are!  I’ve been worried sick.</a:t>
            </a:r>
          </a:p>
        </p:txBody>
      </p:sp>
    </p:spTree>
  </p:cSld>
  <p:clrMapOvr>
    <a:masterClrMapping/>
  </p:clrMapOvr>
</p:sld>
</file>

<file path=ppt/slides/slide1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Mother, look. The most beautiful harp.</a:t>
            </a:r>
          </a:p>
        </p:txBody>
      </p:sp>
    </p:spTree>
  </p:cSld>
  <p:clrMapOvr>
    <a:masterClrMapping/>
  </p:clrMapOvr>
</p:sld>
</file>

<file path=ppt/slides/slide1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You’ve stolen too much! You could have been killed coming down that plant.</a:t>
            </a:r>
          </a:p>
        </p:txBody>
      </p:sp>
    </p:spTree>
  </p:cSld>
  <p:clrMapOvr>
    <a:masterClrMapping/>
  </p:clrMapOvr>
</p:sld>
</file>

<file path=ppt/slides/slide1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She’s too heavy.</a:t>
            </a:r>
          </a:p>
        </p:txBody>
      </p:sp>
    </p:spTree>
  </p:cSld>
  <p:clrMapOvr>
    <a:masterClrMapping/>
  </p:clrMapOvr>
</p:sld>
</file>

<file path=ppt/slides/slide1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What’s happening?</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SICK IN BED.</a:t>
            </a:r>
          </a:p>
        </p:txBody>
      </p:sp>
    </p:spTree>
  </p:cSld>
  <p:clrMapOvr>
    <a:masterClrMapping/>
  </p:clrMapOvr>
</p:sld>
</file>

<file path=ppt/slides/slide1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Milky-White is dead, but don’t worry. They’re going to bring her back to life!</a:t>
            </a:r>
          </a:p>
        </p:txBody>
      </p:sp>
    </p:spTree>
  </p:cSld>
  <p:clrMapOvr>
    <a:masterClrMapping/>
  </p:clrMapOvr>
</p:sld>
</file>

<file path=ppt/slides/slide1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Milky-White! Now I have two friends. A cow and a harp.</a:t>
            </a:r>
          </a:p>
        </p:txBody>
      </p:sp>
    </p:spTree>
  </p:cSld>
  <p:clrMapOvr>
    <a:masterClrMapping/>
  </p:clrMapOvr>
</p:sld>
</file>

<file path=ppt/slides/slide1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Quiet! Feed the objects to the cow!</a:t>
            </a:r>
          </a:p>
        </p:txBody>
      </p:sp>
    </p:spTree>
  </p:cSld>
  <p:clrMapOvr>
    <a:masterClrMapping/>
  </p:clrMapOvr>
</p:sld>
</file>

<file path=ppt/slides/slide1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Baker’s Wife, Baker:</a:t>
            </a:r>
            <a:r>
              <a:t> What?</a:t>
            </a:r>
          </a:p>
        </p:txBody>
      </p:sp>
    </p:spTree>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heard me. Feed them to the cow.</a:t>
            </a:r>
          </a:p>
        </p:txBody>
      </p:sp>
    </p:spTree>
  </p:cSld>
  <p:clrMapOvr>
    <a:masterClrMapping/>
  </p:clrMapOvr>
</p:sld>
</file>

<file path=ppt/slides/slide1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Fill this!</a:t>
            </a:r>
          </a:p>
        </p:txBody>
      </p:sp>
    </p:spTree>
  </p:cSld>
  <p:clrMapOvr>
    <a:masterClrMapping/>
  </p:clrMapOvr>
</p:sld>
</file>

<file path=ppt/slides/slide1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I’ll do it. She’ll milk only for me. Squeeze, pal.</a:t>
            </a:r>
          </a:p>
        </p:txBody>
      </p:sp>
    </p:spTree>
  </p:cSld>
  <p:clrMapOvr>
    <a:masterClrMapping/>
  </p:clrMapOvr>
</p:sld>
</file>

<file path=ppt/slides/slide1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[MILKING NOISES]</a:t>
            </a:r>
          </a:p>
        </p:txBody>
      </p:sp>
    </p:spTree>
  </p:cSld>
  <p:clrMapOvr>
    <a:masterClrMapping/>
  </p:clrMapOvr>
</p:sld>
</file>

<file path=ppt/slides/slide1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Wrong ingredients. Forget about a child.</a:t>
            </a:r>
          </a:p>
        </p:txBody>
      </p:sp>
    </p:spTree>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Wait! We followed your instructions. One, the cow is as white as milk, correct?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NEVER CAN TELL</a:t>
            </a:r>
          </a:p>
        </p:txBody>
      </p:sp>
    </p:spTree>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Yes.</a:t>
            </a:r>
          </a:p>
        </p:txBody>
      </p:sp>
    </p:spTree>
  </p:cSld>
  <p:clrMapOvr>
    <a:masterClrMapping/>
  </p:clrMapOvr>
</p:sld>
</file>

<file path=ppt/slides/slide1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two, the cape was certainly as red as blood.</a:t>
            </a:r>
          </a:p>
        </p:txBody>
      </p:sp>
    </p:spTree>
  </p:cSld>
  <p:clrMapOvr>
    <a:masterClrMapping/>
  </p:clrMapOvr>
</p:sld>
</file>

<file path=ppt/slides/slide1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Yes.</a:t>
            </a:r>
          </a:p>
        </p:txBody>
      </p:sp>
    </p:spTree>
  </p:cSld>
  <p:clrMapOvr>
    <a:masterClrMapping/>
  </p:clrMapOvr>
</p:sld>
</file>

<file path=ppt/slides/slide1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three, the slipper--</a:t>
            </a:r>
          </a:p>
        </p:txBody>
      </p:sp>
    </p:spTree>
  </p:cSld>
  <p:clrMapOvr>
    <a:masterClrMapping/>
  </p:clrMapOvr>
</p:sld>
</file>

<file path=ppt/slides/slide1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Yes.</a:t>
            </a:r>
          </a:p>
        </p:txBody>
      </p:sp>
    </p:spTree>
  </p:cSld>
  <p:clrMapOvr>
    <a:masterClrMapping/>
  </p:clrMapOvr>
</p:sld>
</file>

<file path=ppt/slides/slide1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And four, I compared the hair with this ear of corn.</a:t>
            </a:r>
          </a:p>
        </p:txBody>
      </p:sp>
    </p:spTree>
  </p:cSld>
  <p:clrMapOvr>
    <a:masterClrMapping/>
  </p:clrMapOvr>
</p:sld>
</file>

<file path=ppt/slides/slide1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pulled it from a maiden in a tower and--</a:t>
            </a:r>
          </a:p>
        </p:txBody>
      </p:sp>
    </p:spTree>
  </p:cSld>
  <p:clrMapOvr>
    <a:masterClrMapping/>
  </p:clrMapOvr>
</p:sld>
</file>

<file path=ppt/slides/slide1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WHAT?! What were you doing there?</a:t>
            </a:r>
          </a:p>
        </p:txBody>
      </p:sp>
    </p:spTree>
  </p:cSld>
  <p:clrMapOvr>
    <a:masterClrMapping/>
  </p:clrMapOvr>
</p:sld>
</file>

<file path=ppt/slides/slide1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Well, I happened to be passing by--</a:t>
            </a:r>
          </a:p>
        </p:txBody>
      </p:sp>
    </p:spTree>
  </p:cSld>
  <p:clrMapOvr>
    <a:masterClrMapping/>
  </p:clrMapOvr>
</p:sld>
</file>

<file path=ppt/slides/slide1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touched that hair! Don’t you understand? I cannot have touched any of the ingredients!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LIES AHEAD.</a:t>
            </a:r>
          </a:p>
        </p:txBody>
      </p:sp>
    </p:spTree>
  </p:cSld>
  <p:clrMapOvr>
    <a:masterClrMapping/>
  </p:clrMapOvr>
</p:sld>
</file>

<file path=ppt/slides/slide1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Nooooo...</a:t>
            </a:r>
          </a:p>
        </p:txBody>
      </p:sp>
    </p:spTree>
  </p:cSld>
  <p:clrMapOvr>
    <a:masterClrMapping/>
  </p:clrMapOvr>
</p:sld>
</file>

<file path=ppt/slides/slide1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The corn! The corn!</a:t>
            </a:r>
          </a:p>
        </p:txBody>
      </p:sp>
    </p:spTree>
  </p:cSld>
  <p:clrMapOvr>
    <a:masterClrMapping/>
  </p:clrMapOvr>
</p:sld>
</file>

<file path=ppt/slides/slide1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a:t>
            </a:r>
          </a:p>
        </p:txBody>
      </p:sp>
    </p:spTree>
  </p:cSld>
  <p:clrMapOvr>
    <a:masterClrMapping/>
  </p:clrMapOvr>
</p:sld>
</file>

<file path=ppt/slides/slide1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The silky hair of the corn. Pull it from the ear and feed it to the cow. Quickly!</a:t>
            </a:r>
          </a:p>
        </p:txBody>
      </p:sp>
    </p:spTree>
  </p:cSld>
  <p:clrMapOvr>
    <a:masterClrMapping/>
  </p:clrMapOvr>
</p:sld>
</file>

<file path=ppt/slides/slide1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This had better work, old man, before the last stroke of midnight, or your son will be the last of your flesh and blood.</a:t>
            </a:r>
          </a:p>
        </p:txBody>
      </p:sp>
    </p:spTree>
  </p:cSld>
  <p:clrMapOvr>
    <a:masterClrMapping/>
  </p:clrMapOvr>
</p:sld>
</file>

<file path=ppt/slides/slide1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Son?</a:t>
            </a:r>
          </a:p>
        </p:txBody>
      </p:sp>
    </p:spTree>
  </p:cSld>
  <p:clrMapOvr>
    <a:masterClrMapping/>
  </p:clrMapOvr>
</p:sld>
</file>

<file path=ppt/slides/slide1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Please. Not now.</a:t>
            </a:r>
          </a:p>
        </p:txBody>
      </p:sp>
    </p:spTree>
  </p:cSld>
  <p:clrMapOvr>
    <a:masterClrMapping/>
  </p:clrMapOvr>
</p:sld>
</file>

<file path=ppt/slides/slide1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Yes. Meet your father.</a:t>
            </a:r>
          </a:p>
        </p:txBody>
      </p:sp>
    </p:spTree>
  </p:cSld>
  <p:clrMapOvr>
    <a:masterClrMapping/>
  </p:clrMapOvr>
</p:sld>
</file>

<file path=ppt/slides/slide1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FATHER? Could that be you? I thought you died in a baking accident.</a:t>
            </a:r>
          </a:p>
        </p:txBody>
      </p:sp>
    </p:spTree>
  </p:cSld>
  <p:clrMapOvr>
    <a:masterClrMapping/>
  </p:clrMapOvr>
</p:sld>
</file>

<file path=ppt/slides/slide1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 didn’t want to run away from you, son, but--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ALL THAT I KNOW, SHE’S ALREADY DEAD.</a:t>
            </a:r>
          </a:p>
        </p:txBody>
      </p:sp>
    </p:spTree>
  </p:cSld>
  <p:clrMapOvr>
    <a:masterClrMapping/>
  </p:clrMapOvr>
</p:sld>
</file>

<file path=ppt/slides/slide1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It’s working!</a:t>
            </a:r>
          </a:p>
        </p:txBody>
      </p:sp>
    </p:spTree>
  </p:cSld>
  <p:clrMapOvr>
    <a:masterClrMapping/>
  </p:clrMapOvr>
</p:sld>
</file>

<file path=ppt/slides/slide1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She’s milking!</a:t>
            </a:r>
          </a:p>
        </p:txBody>
      </p:sp>
    </p:spTree>
  </p:cSld>
  <p:clrMapOvr>
    <a:masterClrMapping/>
  </p:clrMapOvr>
</p:sld>
</file>

<file path=ppt/slides/slide1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don’t understand.</a:t>
            </a:r>
          </a:p>
        </p:txBody>
      </p:sp>
    </p:spTree>
  </p:cSld>
  <p:clrMapOvr>
    <a:masterClrMapping/>
  </p:clrMapOvr>
</p:sld>
</file>

<file path=ppt/slides/slide1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Not now!  Into the cup!</a:t>
            </a:r>
          </a:p>
        </p:txBody>
      </p:sp>
    </p:spTree>
  </p:cSld>
  <p:clrMapOvr>
    <a:masterClrMapping/>
  </p:clrMapOvr>
</p:sld>
</file>

<file path=ppt/slides/slide1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We’ve given you what you wish.</a:t>
            </a:r>
          </a:p>
        </p:txBody>
      </p:sp>
    </p:spTree>
  </p:cSld>
  <p:clrMapOvr>
    <a:masterClrMapping/>
  </p:clrMapOvr>
</p:sld>
</file>

<file path=ppt/slides/slide1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Now when can we expect a child?</a:t>
            </a:r>
          </a:p>
        </p:txBody>
      </p:sp>
    </p:spTree>
  </p:cSld>
  <p:clrMapOvr>
    <a:masterClrMapping/>
  </p:clrMapOvr>
</p:sld>
</file>

<file path=ppt/slides/slide1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What’s wrong?</a:t>
            </a:r>
          </a:p>
        </p:txBody>
      </p:sp>
    </p:spTree>
  </p:cSld>
  <p:clrMapOvr>
    <a:masterClrMapping/>
  </p:clrMapOvr>
</p:sld>
</file>

<file path=ppt/slides/slide1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What’s happening?</a:t>
            </a:r>
          </a:p>
        </p:txBody>
      </p:sp>
    </p:spTree>
  </p:cSld>
  <p:clrMapOvr>
    <a:masterClrMapping/>
  </p:clrMapOvr>
</p:sld>
</file>

<file path=ppt/slides/slide1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 are you going?</a:t>
            </a:r>
          </a:p>
        </p:txBody>
      </p:sp>
    </p:spTree>
  </p:cSld>
  <p:clrMapOvr>
    <a:masterClrMapping/>
  </p:clrMapOvr>
</p:sld>
</file>

<file path=ppt/slides/slide1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Son! Son!</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INTO THE WOODS, INTO THE WOODS, INTO THE WOODS,</a:t>
            </a:r>
          </a:p>
        </p:txBody>
      </p:sp>
    </p:spTree>
  </p:cSld>
  <p:clrMapOvr>
    <a:masterClrMapping/>
  </p:clrMapOvr>
</p:sld>
</file>

<file path=ppt/slides/slide1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Father!</a:t>
            </a:r>
          </a:p>
        </p:txBody>
      </p:sp>
    </p:spTree>
  </p:cSld>
  <p:clrMapOvr>
    <a:masterClrMapping/>
  </p:clrMapOvr>
</p:sld>
</file>

<file path=ppt/slides/slide1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[GROANING]</a:t>
            </a:r>
          </a:p>
        </p:txBody>
      </p:sp>
    </p:spTree>
  </p:cSld>
  <p:clrMapOvr>
    <a:masterClrMapping/>
  </p:clrMapOvr>
</p:sld>
</file>

<file path=ppt/slides/slide1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All is repaired.</a:t>
            </a:r>
          </a:p>
        </p:txBody>
      </p:sp>
    </p:spTree>
  </p:cSld>
  <p:clrMapOvr>
    <a:masterClrMapping/>
  </p:clrMapOvr>
</p:sld>
</file>

<file path=ppt/slides/slide1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He’s dead!</a:t>
            </a:r>
          </a:p>
        </p:txBody>
      </p:sp>
    </p:spTree>
  </p:cSld>
  <p:clrMapOvr>
    <a:masterClrMapping/>
  </p:clrMapOvr>
</p:sld>
</file>

<file path=ppt/slides/slide1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1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so the Mysterious Man died, having helped end the curse on his house.</a:t>
            </a:r>
          </a:p>
        </p:txBody>
      </p:sp>
    </p:spTree>
  </p:cSld>
  <p:clrMapOvr>
    <a:masterClrMapping/>
  </p:clrMapOvr>
</p:sld>
</file>

<file path=ppt/slides/slide1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the Baker, there would be no reunion with his father, and he and his wife, bewildered, returned home.</a:t>
            </a:r>
          </a:p>
        </p:txBody>
      </p:sp>
    </p:spTree>
  </p:cSld>
  <p:clrMapOvr>
    <a:masterClrMapping/>
  </p:clrMapOvr>
</p:sld>
</file>

<file path=ppt/slides/slide1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Witch, who had been punished with age and ugliness that night when her beans had been stolen and the lightning flashed, was now returned to her former state of youth and beauty.</a:t>
            </a:r>
          </a:p>
        </p:txBody>
      </p:sp>
    </p:spTree>
  </p:cSld>
  <p:clrMapOvr>
    <a:masterClrMapping/>
  </p:clrMapOvr>
</p:sld>
</file>

<file path=ppt/slides/slide1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Milky-White, after a night of severe indigestion, was reunited with the now wealthy Jack.</a:t>
            </a:r>
          </a:p>
        </p:txBody>
      </p:sp>
    </p:spTree>
  </p:cSld>
  <p:clrMapOvr>
    <a:masterClrMapping/>
  </p:clrMapOvr>
</p:sld>
</file>

<file path=ppt/slides/slide1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 for the Prince...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GRANDMOTHER’S HOUSE AND HOME BEFORE DARK.</a:t>
            </a:r>
          </a:p>
        </p:txBody>
      </p:sp>
    </p:spTree>
  </p:cSld>
  <p:clrMapOvr>
    <a:masterClrMapping/>
  </p:clrMapOvr>
</p:sld>
</file>

<file path=ppt/slides/slide1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[FANFARE]</a:t>
            </a:r>
          </a:p>
        </p:txBody>
      </p:sp>
    </p:spTree>
  </p:cSld>
  <p:clrMapOvr>
    <a:masterClrMapping/>
  </p:clrMapOvr>
</p:sld>
</file>

<file path=ppt/slides/slide1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 began his search for the foot to fit the golden slipper.</a:t>
            </a:r>
          </a:p>
        </p:txBody>
      </p:sp>
    </p:spTree>
  </p:cSld>
  <p:clrMapOvr>
    <a:masterClrMapping/>
  </p:clrMapOvr>
</p:sld>
</file>

<file path=ppt/slides/slide1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he came to Cinderella’s house, Cinderella’s stepmother took the slipper into Florinda’s room.</a:t>
            </a:r>
          </a:p>
        </p:txBody>
      </p:sp>
    </p:spTree>
  </p:cSld>
  <p:clrMapOvr>
    <a:masterClrMapping/>
  </p:clrMapOvr>
</p:sld>
</file>

<file path=ppt/slides/slide1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CAREFUL, MY TOE--!</a:t>
            </a:r>
          </a:p>
        </p:txBody>
      </p:sp>
    </p:spTree>
  </p:cSld>
  <p:clrMapOvr>
    <a:masterClrMapping/>
  </p:clrMapOvr>
</p:sld>
</file>

<file path=ppt/slides/slide1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DARLING, I KNOW--</a:t>
            </a:r>
          </a:p>
        </p:txBody>
      </p:sp>
    </p:spTree>
  </p:cSld>
  <p:clrMapOvr>
    <a:masterClrMapping/>
  </p:clrMapOvr>
</p:sld>
</file>

<file path=ppt/slides/slide1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WHAT’LL WE DO?</a:t>
            </a:r>
          </a:p>
        </p:txBody>
      </p:sp>
    </p:spTree>
  </p:cSld>
  <p:clrMapOvr>
    <a:masterClrMapping/>
  </p:clrMapOvr>
</p:sld>
</file>

<file path=ppt/slides/slide1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IT’LL HAVE TO GO--</a:t>
            </a:r>
          </a:p>
        </p:txBody>
      </p:sp>
    </p:spTree>
  </p:cSld>
  <p:clrMapOvr>
    <a:masterClrMapping/>
  </p:clrMapOvr>
</p:sld>
</file>

<file path=ppt/slides/slide1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WHEN YOU’RE HIS BRIDE YOU CAN SIT OR RIDE.</a:t>
            </a:r>
          </a:p>
        </p:txBody>
      </p:sp>
    </p:spTree>
  </p:cSld>
  <p:clrMapOvr>
    <a:masterClrMapping/>
  </p:clrMapOvr>
</p:sld>
</file>

<file path=ppt/slides/slide1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YOU’LL NEVER NEED TO WALK!</a:t>
            </a:r>
          </a:p>
        </p:txBody>
      </p:sp>
    </p:spTree>
  </p:cSld>
  <p:clrMapOvr>
    <a:masterClrMapping/>
  </p:clrMapOvr>
</p:sld>
</file>

<file path=ppt/slides/slide1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girl obeyed, swallowing the pain, and joined the Prince on his horse, riding off to become his bride.</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FLY, BIRDS BACK TO THE SKY,</a:t>
            </a:r>
          </a:p>
        </p:txBody>
      </p:sp>
    </p:spTree>
  </p:cSld>
  <p:clrMapOvr>
    <a:masterClrMapping/>
  </p:clrMapOvr>
</p:sld>
</file>

<file path=ppt/slides/slide1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Mother:</a:t>
            </a:r>
            <a:r>
              <a:t> LOOK AT THE BLOOD WITHIN THE SHOE; THIS ONE IS NOT THE BRIDE THAT’S TRUE. SEARCH FOR THE FOOT THAT FITS.</a:t>
            </a:r>
          </a:p>
        </p:txBody>
      </p:sp>
    </p:spTree>
  </p:cSld>
  <p:clrMapOvr>
    <a:masterClrMapping/>
  </p:clrMapOvr>
</p:sld>
</file>

<file path=ppt/slides/slide1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Prince returned the false bride, and asked the other sister to put on the shoe.</a:t>
            </a:r>
          </a:p>
        </p:txBody>
      </p:sp>
    </p:spTree>
  </p:cSld>
  <p:clrMapOvr>
    <a:masterClrMapping/>
  </p:clrMapOvr>
</p:sld>
</file>

<file path=ppt/slides/slide1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WHY WON’T IT FIT?</a:t>
            </a:r>
          </a:p>
        </p:txBody>
      </p:sp>
    </p:spTree>
  </p:cSld>
  <p:clrMapOvr>
    <a:masterClrMapping/>
  </p:clrMapOvr>
</p:sld>
</file>

<file path=ppt/slides/slide1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DARLING, BE STILL. CUT OFF A BIT</a:t>
            </a:r>
          </a:p>
        </p:txBody>
      </p:sp>
    </p:spTree>
  </p:cSld>
  <p:clrMapOvr>
    <a:masterClrMapping/>
  </p:clrMapOvr>
</p:sld>
</file>

<file path=ppt/slides/slide1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OF THE HEEL AND IT WILL. AND WHEN YOU’RE HIS WIFE YOU’LL HAVE SUCH A LIFE, YOU’LL NEVER NEED TO WALK!</a:t>
            </a:r>
          </a:p>
        </p:txBody>
      </p:sp>
    </p:spTree>
  </p:cSld>
  <p:clrMapOvr>
    <a:masterClrMapping/>
  </p:clrMapOvr>
</p:sld>
</file>

<file path=ppt/slides/slide1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girl obeyed and swallowed her pain. But as she was helped on the back of the horse by the Prince, he noticed blood trickling from the shoe.</a:t>
            </a:r>
          </a:p>
        </p:txBody>
      </p:sp>
    </p:spTree>
  </p:cSld>
  <p:clrMapOvr>
    <a:masterClrMapping/>
  </p:clrMapOvr>
</p:sld>
</file>

<file path=ppt/slides/slide1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Have you no other daughters?</a:t>
            </a:r>
          </a:p>
        </p:txBody>
      </p:sp>
    </p:spTree>
  </p:cSld>
  <p:clrMapOvr>
    <a:masterClrMapping/>
  </p:clrMapOvr>
</p:sld>
</file>

<file path=ppt/slides/slide1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To which the woman replied</a:t>
            </a:r>
          </a:p>
        </p:txBody>
      </p:sp>
    </p:spTree>
  </p:cSld>
  <p:clrMapOvr>
    <a:masterClrMapping/>
  </p:clrMapOvr>
</p:sld>
</file>

<file path=ppt/slides/slide1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No, only a little stunted kitchen wench which his late wife left behind, but she is much too dirty; she cannot show herself.</a:t>
            </a:r>
          </a:p>
        </p:txBody>
      </p:sp>
    </p:spTree>
  </p:cSld>
  <p:clrMapOvr>
    <a:masterClrMapping/>
  </p:clrMapOvr>
</p:sld>
</file>

<file path=ppt/slides/slide1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insist.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BACK TO THE EAVES AND THE LEAVES AND THE FIELDS AND THE—</a:t>
            </a:r>
          </a:p>
        </p:txBody>
      </p:sp>
    </p:spTree>
  </p:cSld>
  <p:clrMapOvr>
    <a:masterClrMapping/>
  </p:clrMapOvr>
</p:sld>
</file>

<file path=ppt/slides/slide1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when Cinderella presented herself and tried on the blood-soaked slipper, it fit like a glove.</a:t>
            </a:r>
          </a:p>
        </p:txBody>
      </p:sp>
    </p:spTree>
  </p:cSld>
  <p:clrMapOvr>
    <a:masterClrMapping/>
  </p:clrMapOvr>
</p:sld>
</file>

<file path=ppt/slides/slide1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This is the true bride!</a:t>
            </a:r>
          </a:p>
        </p:txBody>
      </p:sp>
    </p:spTree>
  </p:cSld>
  <p:clrMapOvr>
    <a:masterClrMapping/>
  </p:clrMapOvr>
</p:sld>
</file>

<file path=ppt/slides/slide1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Father:</a:t>
            </a:r>
            <a:r>
              <a:t> I always wanted a son!</a:t>
            </a:r>
          </a:p>
        </p:txBody>
      </p:sp>
    </p:spTree>
  </p:cSld>
  <p:clrMapOvr>
    <a:masterClrMapping/>
  </p:clrMapOvr>
</p:sld>
</file>

<file path=ppt/slides/slide1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[FANFARES]</a:t>
            </a:r>
          </a:p>
        </p:txBody>
      </p:sp>
    </p:spTree>
  </p:cSld>
  <p:clrMapOvr>
    <a:masterClrMapping/>
  </p:clrMapOvr>
</p:sld>
</file>

<file path=ppt/slides/slide1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Much to the dismay of the stepmother and her daughters, he took Cinderella on his horse and rode off.</a:t>
            </a:r>
          </a:p>
        </p:txBody>
      </p:sp>
    </p:spTree>
  </p:cSld>
  <p:clrMapOvr>
    <a:masterClrMapping/>
  </p:clrMapOvr>
</p:sld>
</file>

<file path=ppt/slides/slide1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Mother:</a:t>
            </a:r>
            <a:r>
              <a:t> NO BLOOD AT ALL WITHIN THE SHOE; THIS IS THE PROPER BRIDE FOR YOU,</a:t>
            </a:r>
          </a:p>
        </p:txBody>
      </p:sp>
    </p:spTree>
  </p:cSld>
  <p:clrMapOvr>
    <a:masterClrMapping/>
  </p:clrMapOvr>
</p:sld>
</file>

<file path=ppt/slides/slide1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FIT TO ATTEND A PRINCE.</a:t>
            </a:r>
          </a:p>
        </p:txBody>
      </p:sp>
    </p:spTree>
  </p:cSld>
  <p:clrMapOvr>
    <a:masterClrMapping/>
  </p:clrMapOvr>
</p:sld>
</file>

<file path=ppt/slides/slide1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finally, as for Rapunzel, she bore twins, and lived impoverished in the desert until the day her Prince,</a:t>
            </a:r>
          </a:p>
        </p:txBody>
      </p:sp>
    </p:spTree>
  </p:cSld>
  <p:clrMapOvr>
    <a:masterClrMapping/>
  </p:clrMapOvr>
</p:sld>
</file>

<file path=ppt/slides/slide1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wandering aimlessly, heard a voice so familiar that he went towards it.</a:t>
            </a:r>
          </a:p>
        </p:txBody>
      </p:sp>
    </p:spTree>
  </p:cSld>
  <p:clrMapOvr>
    <a:masterClrMapping/>
  </p:clrMapOvr>
</p:sld>
</file>

<file path=ppt/slides/slide1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when he approached, Rapunzel, overjoyed at seeing him, fell into his arms, weeping. Two of her tears wetted his eyes and their touch restored his vision.</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HURRY UP AND DO MY HAIR, CINDERELLA!</a:t>
            </a:r>
          </a:p>
        </p:txBody>
      </p:sp>
    </p:spTree>
  </p:cSld>
  <p:clrMapOvr>
    <a:masterClrMapping/>
  </p:clrMapOvr>
</p:sld>
</file>

<file path=ppt/slides/slide1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 Witch:</a:t>
            </a:r>
            <a:r>
              <a:t>  I was going to come fetch you as soon as you learned your lesson.</a:t>
            </a:r>
          </a:p>
        </p:txBody>
      </p:sp>
    </p:spTree>
  </p:cSld>
  <p:clrMapOvr>
    <a:masterClrMapping/>
  </p:clrMapOvr>
</p:sld>
</file>

<file path=ppt/slides/slide1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Who are you?</a:t>
            </a:r>
          </a:p>
        </p:txBody>
      </p:sp>
    </p:spTree>
  </p:cSld>
  <p:clrMapOvr>
    <a:masterClrMapping/>
  </p:clrMapOvr>
</p:sld>
</file>

<file path=ppt/slides/slide1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Surely you remember.</a:t>
            </a:r>
          </a:p>
        </p:txBody>
      </p:sp>
    </p:spTree>
  </p:cSld>
  <p:clrMapOvr>
    <a:masterClrMapping/>
  </p:clrMapOvr>
</p:sld>
</file>

<file path=ppt/slides/slide1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Mother?</a:t>
            </a:r>
          </a:p>
        </p:txBody>
      </p:sp>
    </p:spTree>
  </p:cSld>
  <p:clrMapOvr>
    <a:masterClrMapping/>
  </p:clrMapOvr>
</p:sld>
</file>

<file path=ppt/slides/slide1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This is who I truly am. Come with me, child. We can be happy as we once were.</a:t>
            </a:r>
          </a:p>
        </p:txBody>
      </p:sp>
    </p:spTree>
  </p:cSld>
  <p:clrMapOvr>
    <a:masterClrMapping/>
  </p:clrMapOvr>
</p:sld>
</file>

<file path=ppt/slides/slide1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She will not go with you!</a:t>
            </a:r>
          </a:p>
        </p:txBody>
      </p:sp>
    </p:spTree>
  </p:cSld>
  <p:clrMapOvr>
    <a:masterClrMapping/>
  </p:clrMapOvr>
</p:sld>
</file>

<file path=ppt/slides/slide1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Let her speak for herself!  You are the only family I know.</a:t>
            </a:r>
          </a:p>
        </p:txBody>
      </p:sp>
    </p:spTree>
  </p:cSld>
  <p:clrMapOvr>
    <a:masterClrMapping/>
  </p:clrMapOvr>
</p:sld>
</file>

<file path=ppt/slides/slide1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Come with me. You and those beautiful babies. Please.</a:t>
            </a:r>
          </a:p>
        </p:txBody>
      </p:sp>
    </p:spTree>
  </p:cSld>
  <p:clrMapOvr>
    <a:masterClrMapping/>
  </p:clrMapOvr>
</p:sld>
</file>

<file path=ppt/slides/slide1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give me no choice!</a:t>
            </a:r>
          </a:p>
        </p:txBody>
      </p:sp>
    </p:spTree>
  </p:cSld>
  <p:clrMapOvr>
    <a:masterClrMapping/>
  </p:clrMapOvr>
</p:sld>
</file>

<file path=ppt/slides/slide1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As is often the way in these tales, in exchange for her youth and beauty, the Witch lost her power over others.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a:t>
            </a:r>
            <a:r>
              <a:t> I WISH</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ARE YOU REALLY WEARING THAT?</a:t>
            </a:r>
          </a:p>
        </p:txBody>
      </p:sp>
    </p:spTree>
  </p:cSld>
  <p:clrMapOvr>
    <a:masterClrMapping/>
  </p:clrMapOvr>
</p:sld>
</file>

<file path=ppt/slides/slide1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the wedding with the Prince was celebrated, Florinda and Lucinda attended, wishing to win favor with Cinderella and share in her good fortune.</a:t>
            </a:r>
          </a:p>
        </p:txBody>
      </p:sp>
    </p:spTree>
  </p:cSld>
  <p:clrMapOvr>
    <a:masterClrMapping/>
  </p:clrMapOvr>
</p:sld>
</file>

<file path=ppt/slides/slide1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as the sisters stood by the blessed couple, pigeons swooped down upon them and poked out their eyes and punished themmwith blindness.</a:t>
            </a:r>
          </a:p>
        </p:txBody>
      </p:sp>
    </p:spTree>
  </p:cSld>
  <p:clrMapOvr>
    <a:masterClrMapping/>
  </p:clrMapOvr>
</p:sld>
</file>

<file path=ppt/slides/slide1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see your Prince has found you.</a:t>
            </a:r>
          </a:p>
        </p:txBody>
      </p:sp>
    </p:spTree>
  </p:cSld>
  <p:clrMapOvr>
    <a:masterClrMapping/>
  </p:clrMapOvr>
</p:sld>
</file>

<file path=ppt/slides/slide1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a:t>
            </a:r>
          </a:p>
        </p:txBody>
      </p:sp>
    </p:spTree>
  </p:cSld>
  <p:clrMapOvr>
    <a:masterClrMapping/>
  </p:clrMapOvr>
</p:sld>
</file>

<file path=ppt/slides/slide1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Thank you for the slipper.</a:t>
            </a:r>
          </a:p>
        </p:txBody>
      </p:sp>
    </p:spTree>
  </p:cSld>
  <p:clrMapOvr>
    <a:masterClrMapping/>
  </p:clrMapOvr>
</p:sld>
</file>

<file path=ppt/slides/slide1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DIDN’T THINK I’D WED A PRINCE.</a:t>
            </a:r>
          </a:p>
        </p:txBody>
      </p:sp>
    </p:spTree>
  </p:cSld>
  <p:clrMapOvr>
    <a:masterClrMapping/>
  </p:clrMapOvr>
</p:sld>
</file>

<file path=ppt/slides/slide1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DIDN’T THINK I’D EVER FIND YOU.</a:t>
            </a:r>
          </a:p>
        </p:txBody>
      </p:sp>
    </p:spTree>
  </p:cSld>
  <p:clrMapOvr>
    <a:masterClrMapping/>
  </p:clrMapOvr>
</p:sld>
</file>

<file path=ppt/slides/slide1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Cinderella’s Prince, Baker, Baker’s Wife:</a:t>
            </a:r>
            <a:r>
              <a:t> I DIDN’T THINK I COULD BE SO HAPPY!...</a:t>
            </a:r>
          </a:p>
        </p:txBody>
      </p:sp>
    </p:spTree>
  </p:cSld>
  <p:clrMapOvr>
    <a:masterClrMapping/>
  </p:clrMapOvr>
</p:sld>
</file>

<file path=ppt/slides/slide1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it came to pass, all that seemed wrong was now right, the kingdoms were filled with joy, and those who deserved to were certain to live a long and happy life.</a:t>
            </a:r>
          </a:p>
        </p:txBody>
      </p:sp>
    </p:spTree>
  </p:cSld>
  <p:clrMapOvr>
    <a:masterClrMapping/>
  </p:clrMapOvr>
</p:sld>
</file>

<file path=ppt/slides/slide1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Ever after...</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 :</a:t>
            </a:r>
            <a:r>
              <a:t> Here, I found a little tear, Cinderella!</a:t>
            </a:r>
          </a:p>
        </p:txBody>
      </p:sp>
    </p:spTree>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EVER AFTER!</a:t>
            </a:r>
          </a:p>
        </p:txBody>
      </p:sp>
    </p:spTree>
  </p:cSld>
  <p:clrMapOvr>
    <a:masterClrMapping/>
  </p:clrMapOvr>
</p:sld>
</file>

<file path=ppt/slides/slide1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JOURNEY OVER, ALL IS MENDED, AND IT’S NOT JUST FOR TODAY,</a:t>
            </a:r>
          </a:p>
        </p:txBody>
      </p:sp>
    </p:spTree>
  </p:cSld>
  <p:clrMapOvr>
    <a:masterClrMapping/>
  </p:clrMapOvr>
</p:sld>
</file>

<file path=ppt/slides/slide1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TOMORROW, AND EXTENDED,</a:t>
            </a:r>
          </a:p>
        </p:txBody>
      </p:sp>
    </p:spTree>
  </p:cSld>
  <p:clrMapOvr>
    <a:masterClrMapping/>
  </p:clrMapOvr>
</p:sld>
</file>

<file path=ppt/slides/slide1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EVER AFTER!</a:t>
            </a:r>
          </a:p>
        </p:txBody>
      </p:sp>
    </p:spTree>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EVER AFTER!</a:t>
            </a:r>
          </a:p>
        </p:txBody>
      </p:sp>
    </p:spTree>
  </p:cSld>
  <p:clrMapOvr>
    <a:masterClrMapping/>
  </p:clrMapOvr>
</p:sld>
</file>

<file path=ppt/slides/slide1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ALL THE CURSES HAVE BEEN ENDED, THE REVERSES WIPED AWAY.</a:t>
            </a:r>
          </a:p>
        </p:txBody>
      </p:sp>
    </p:spTree>
  </p:cSld>
  <p:clrMapOvr>
    <a:masterClrMapping/>
  </p:clrMapOvr>
</p:sld>
</file>

<file path=ppt/slides/slide1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IS TENDERNESS AND LAUGHTER FOR FOREVER AFTER!</a:t>
            </a:r>
          </a:p>
        </p:txBody>
      </p:sp>
    </p:spTree>
  </p:cSld>
  <p:clrMapOvr>
    <a:masterClrMapping/>
  </p:clrMapOvr>
</p:sld>
</file>

<file path=ppt/slides/slide1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HAPPY NOW AND HAPPY HENCE AND HAPPY EVER AFTER!</a:t>
            </a:r>
          </a:p>
        </p:txBody>
      </p:sp>
    </p:spTree>
  </p:cSld>
  <p:clrMapOvr>
    <a:masterClrMapping/>
  </p:clrMapOvr>
</p:sld>
</file>

<file path=ppt/slides/slide1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THEY WERE DANGERS--</a:t>
            </a:r>
          </a:p>
        </p:txBody>
      </p:sp>
    </p:spTree>
  </p:cSld>
  <p:clrMapOvr>
    <a:masterClrMapping/>
  </p:clrMapOvr>
</p:sld>
</file>

<file path=ppt/slides/slide1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WE WERE FRIGHTENED--</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CAN’T YOU HIDE IT WITH A HAT?</a:t>
            </a:r>
          </a:p>
        </p:txBody>
      </p:sp>
    </p:spTree>
  </p:cSld>
  <p:clrMapOvr>
    <a:masterClrMapping/>
  </p:clrMapOvr>
</p:sld>
</file>

<file path=ppt/slides/slide1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CONFUSIONS--</a:t>
            </a:r>
          </a:p>
        </p:txBody>
      </p:sp>
    </p:spTree>
  </p:cSld>
  <p:clrMapOvr>
    <a:masterClrMapping/>
  </p:clrMapOvr>
</p:sld>
</file>

<file path=ppt/slides/slide1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BUT WE HID IT--</a:t>
            </a:r>
          </a:p>
        </p:txBody>
      </p:sp>
    </p:spTree>
  </p:cSld>
  <p:clrMapOvr>
    <a:masterClrMapping/>
  </p:clrMapOvr>
</p:sld>
</file>

<file path=ppt/slides/slide1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THE PATHS WOULD OFTEN SWERVE.</a:t>
            </a:r>
          </a:p>
        </p:txBody>
      </p:sp>
    </p:spTree>
  </p:cSld>
  <p:clrMapOvr>
    <a:masterClrMapping/>
  </p:clrMapOvr>
</p:sld>
</file>

<file path=ppt/slides/slide1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WE DID NOT.</a:t>
            </a:r>
          </a:p>
        </p:txBody>
      </p:sp>
    </p:spTree>
  </p:cSld>
  <p:clrMapOvr>
    <a:masterClrMapping/>
  </p:clrMapOvr>
</p:sld>
</file>

<file path=ppt/slides/slide1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THERE WERE CONSTANT--</a:t>
            </a:r>
          </a:p>
        </p:txBody>
      </p:sp>
    </p:spTree>
  </p:cSld>
  <p:clrMapOvr>
    <a:masterClrMapping/>
  </p:clrMapOvr>
</p:sld>
</file>

<file path=ppt/slides/slide1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IT’S AMAZING--</a:t>
            </a:r>
          </a:p>
        </p:txBody>
      </p:sp>
    </p:spTree>
  </p:cSld>
  <p:clrMapOvr>
    <a:masterClrMapping/>
  </p:clrMapOvr>
</p:sld>
</file>

<file path=ppt/slides/slide1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DISILLUSIONS--</a:t>
            </a:r>
          </a:p>
        </p:txBody>
      </p:sp>
    </p:spTree>
  </p:cSld>
  <p:clrMapOvr>
    <a:masterClrMapping/>
  </p:clrMapOvr>
</p:sld>
</file>

<file path=ppt/slides/slide1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THAT WE DID IT.</a:t>
            </a:r>
          </a:p>
        </p:txBody>
      </p:sp>
    </p:spTree>
  </p:cSld>
  <p:clrMapOvr>
    <a:masterClrMapping/>
  </p:clrMapOvr>
</p:sld>
</file>

<file path=ppt/slides/slide1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BUT THEY NEVER LOST THEIR NERVE.</a:t>
            </a:r>
          </a:p>
        </p:txBody>
      </p:sp>
    </p:spTree>
  </p:cSld>
  <p:clrMapOvr>
    <a:masterClrMapping/>
  </p:clrMapOvr>
</p:sld>
</file>

<file path=ppt/slides/slide1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Narrator:</a:t>
            </a:r>
            <a:r>
              <a:t> NOT A LOT.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YOU LOOK BEAUTIFUL.</a:t>
            </a:r>
          </a:p>
        </p:txBody>
      </p:sp>
    </p:spTree>
  </p:cSld>
  <p:clrMapOvr>
    <a:masterClrMapping/>
  </p:clrMapOvr>
</p:sld>
</file>

<file path=ppt/slides/slide1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 and Men:</a:t>
            </a:r>
            <a:r>
              <a:t> AND THEY/WE REACHED THE RIGHT CONCLUSIONS</a:t>
            </a:r>
          </a:p>
        </p:txBody>
      </p:sp>
    </p:spTree>
  </p:cSld>
  <p:clrMapOvr>
    <a:masterClrMapping/>
  </p:clrMapOvr>
</p:sld>
</file>

<file path=ppt/slides/slide1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 and Women:</a:t>
            </a:r>
            <a:r>
              <a:t> AND THEY/WE GOT WHAT THEY/WE DESERVED!</a:t>
            </a:r>
          </a:p>
        </p:txBody>
      </p:sp>
    </p:spTree>
  </p:cSld>
  <p:clrMapOvr>
    <a:masterClrMapping/>
  </p:clrMapOvr>
</p:sld>
</file>

<file path=ppt/slides/slide1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NOT A SIGH AND NOT A SORROW, TENDERNESS AND LAUGHTER.</a:t>
            </a:r>
          </a:p>
        </p:txBody>
      </p:sp>
    </p:spTree>
  </p:cSld>
  <p:clrMapOvr>
    <a:masterClrMapping/>
  </p:clrMapOvr>
</p:sld>
</file>

<file path=ppt/slides/slide1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JOY TODAY AND BLISS TOMORROW, AND FOREVER AFTER!</a:t>
            </a:r>
          </a:p>
        </p:txBody>
      </p:sp>
    </p:spTree>
  </p:cSld>
  <p:clrMapOvr>
    <a:masterClrMapping/>
  </p:clrMapOvr>
</p:sld>
</file>

<file path=ppt/slides/slide1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I WAS GREEDY.</a:t>
            </a:r>
          </a:p>
        </p:txBody>
      </p:sp>
    </p:spTree>
  </p:cSld>
  <p:clrMapOvr>
    <a:masterClrMapping/>
  </p:clrMapOvr>
</p:sld>
</file>

<file path=ppt/slides/slide1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I WAS VAIN.</a:t>
            </a:r>
          </a:p>
        </p:txBody>
      </p:sp>
    </p:spTree>
  </p:cSld>
  <p:clrMapOvr>
    <a:masterClrMapping/>
  </p:clrMapOvr>
</p:sld>
</file>

<file path=ppt/slides/slide1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I WAS HAUGHTY.</a:t>
            </a:r>
          </a:p>
        </p:txBody>
      </p:sp>
    </p:spTree>
  </p:cSld>
  <p:clrMapOvr>
    <a:masterClrMapping/>
  </p:clrMapOvr>
</p:sld>
</file>

<file path=ppt/slides/slide1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I WAS SMUG.</a:t>
            </a:r>
          </a:p>
        </p:txBody>
      </p:sp>
    </p:spTree>
  </p:cSld>
  <p:clrMapOvr>
    <a:masterClrMapping/>
  </p:clrMapOvr>
</p:sld>
</file>

<file path=ppt/slides/slide1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and Lucinda:</a:t>
            </a:r>
            <a:r>
              <a:t> WE WERE HAPPY.</a:t>
            </a:r>
          </a:p>
        </p:txBody>
      </p:sp>
    </p:spTree>
  </p:cSld>
  <p:clrMapOvr>
    <a:masterClrMapping/>
  </p:clrMapOvr>
</p:sld>
</file>

<file path=ppt/slides/slide1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IT WAS FUN.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I know.</a:t>
            </a:r>
          </a:p>
        </p:txBody>
      </p:sp>
    </p:spTree>
  </p:cSld>
  <p:clrMapOvr>
    <a:masterClrMapping/>
  </p:clrMapOvr>
</p:sld>
</file>

<file path=ppt/slides/slide1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BUT WE WERE BLIND.</a:t>
            </a:r>
          </a:p>
        </p:txBody>
      </p:sp>
    </p:spTree>
  </p:cSld>
  <p:clrMapOvr>
    <a:masterClrMapping/>
  </p:clrMapOvr>
</p:sld>
</file>

<file path=ppt/slides/slide1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and Lucinda:</a:t>
            </a:r>
            <a:r>
              <a:t> THEN WE WENT INTO THE WOODS TO GET OUR WISH,</a:t>
            </a:r>
          </a:p>
        </p:txBody>
      </p:sp>
    </p:spTree>
  </p:cSld>
  <p:clrMapOvr>
    <a:masterClrMapping/>
  </p:clrMapOvr>
</p:sld>
</file>

<file path=ppt/slides/slide1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NOW WE’RE REALLY BLIND.</a:t>
            </a:r>
          </a:p>
        </p:txBody>
      </p:sp>
    </p:spTree>
  </p:cSld>
  <p:clrMapOvr>
    <a:masterClrMapping/>
  </p:clrMapOvr>
</p:sld>
</file>

<file path=ppt/slides/slide1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WAS PERFECT.</a:t>
            </a:r>
          </a:p>
        </p:txBody>
      </p:sp>
    </p:spTree>
  </p:cSld>
  <p:clrMapOvr>
    <a:masterClrMapping/>
  </p:clrMapOvr>
</p:sld>
</file>

<file path=ppt/slides/slide1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HAD EVERYTHING BUT BEAUTY.</a:t>
            </a:r>
          </a:p>
        </p:txBody>
      </p:sp>
    </p:spTree>
  </p:cSld>
  <p:clrMapOvr>
    <a:masterClrMapping/>
  </p:clrMapOvr>
</p:sld>
</file>

<file path=ppt/slides/slide1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HAD POWER,</a:t>
            </a:r>
          </a:p>
        </p:txBody>
      </p:sp>
    </p:spTree>
  </p:cSld>
  <p:clrMapOvr>
    <a:masterClrMapping/>
  </p:clrMapOvr>
</p:sld>
</file>

<file path=ppt/slides/slide1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A DAUGHTER LIKE A FLOWER, IN A TOWER.</a:t>
            </a:r>
          </a:p>
        </p:txBody>
      </p:sp>
    </p:spTree>
  </p:cSld>
  <p:clrMapOvr>
    <a:masterClrMapping/>
  </p:clrMapOvr>
</p:sld>
</file>

<file path=ppt/slides/slide1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I WENT INTO THE WOODS</a:t>
            </a:r>
          </a:p>
        </p:txBody>
      </p:sp>
    </p:spTree>
  </p:cSld>
  <p:clrMapOvr>
    <a:masterClrMapping/>
  </p:clrMapOvr>
</p:sld>
</file>

<file path=ppt/slides/slide1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MY WISH,</a:t>
            </a:r>
          </a:p>
        </p:txBody>
      </p:sp>
    </p:spTree>
  </p:cSld>
  <p:clrMapOvr>
    <a:masterClrMapping/>
  </p:clrMapOvr>
</p:sld>
</file>

<file path=ppt/slides/slide1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NOW I’M ORDINARY.</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She means me.</a:t>
            </a:r>
          </a:p>
        </p:txBody>
      </p:sp>
    </p:spTree>
  </p:cSld>
  <p:clrMapOvr>
    <a:masterClrMapping/>
  </p:clrMapOvr>
</p:sld>
</file>

<file path=ppt/slides/slide1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LOST MY POWER AND MY FLOWER.</a:t>
            </a:r>
          </a:p>
        </p:txBody>
      </p:sp>
    </p:spTree>
  </p:cSld>
  <p:clrMapOvr>
    <a:masterClrMapping/>
  </p:clrMapOvr>
</p:sld>
</file>

<file path=ppt/slides/slide1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and Lucinda:</a:t>
            </a:r>
            <a:r>
              <a:t>  WE’RE UNWORTHY.</a:t>
            </a:r>
          </a:p>
        </p:txBody>
      </p:sp>
    </p:spTree>
  </p:cSld>
  <p:clrMapOvr>
    <a:masterClrMapping/>
  </p:clrMapOvr>
</p:sld>
</file>

<file path=ppt/slides/slide1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Florinda, and Lucinda:</a:t>
            </a:r>
            <a:r>
              <a:t> WE’RE/I’M UNHAPPY NOW, UNHAPPY HENCE, AS WELL AS EVER AFTER.</a:t>
            </a:r>
          </a:p>
        </p:txBody>
      </p:sp>
    </p:spTree>
  </p:cSld>
  <p:clrMapOvr>
    <a:masterClrMapping/>
  </p:clrMapOvr>
</p:sld>
</file>

<file path=ppt/slides/slide1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HAD WE USED OUR COMMON SENSE, BEEN WORTHY OF OUR DISCONTENTS--</a:t>
            </a:r>
          </a:p>
        </p:txBody>
      </p:sp>
    </p:spTree>
  </p:cSld>
  <p:clrMapOvr>
    <a:masterClrMapping/>
  </p:clrMapOvr>
</p:sld>
</file>

<file path=ppt/slides/slide1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Company:</a:t>
            </a:r>
            <a:r>
              <a:t> TO BE HAPPY, AND FOREVER,</a:t>
            </a:r>
          </a:p>
        </p:txBody>
      </p:sp>
    </p:spTree>
  </p:cSld>
  <p:clrMapOvr>
    <a:masterClrMapping/>
  </p:clrMapOvr>
</p:sld>
</file>

<file path=ppt/slides/slide1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MUST SEE YOUR WISH COME TRUE. DON’T BE CAREFUL, DON’T BE CLEVER, WHEN YOU SEE YOUR WISH, PURSUE. IT’S A DANGEROUS ENDEAVOR,</a:t>
            </a:r>
          </a:p>
        </p:txBody>
      </p:sp>
    </p:spTree>
  </p:cSld>
  <p:clrMapOvr>
    <a:masterClrMapping/>
  </p:clrMapOvr>
</p:sld>
</file>

<file path=ppt/slides/slide1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THE ONLY THING TO DO--</a:t>
            </a:r>
          </a:p>
        </p:txBody>
      </p:sp>
    </p:spTree>
  </p:cSld>
  <p:clrMapOvr>
    <a:masterClrMapping/>
  </p:clrMapOvr>
</p:sld>
</file>

<file path=ppt/slides/slide1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THOUGH IT’S FEARFUL,</a:t>
            </a:r>
          </a:p>
        </p:txBody>
      </p:sp>
    </p:spTree>
  </p:cSld>
  <p:clrMapOvr>
    <a:masterClrMapping/>
  </p:clrMapOvr>
</p:sld>
</file>

<file path=ppt/slides/slide1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THOUGH IT’S DEEP, THOUGH IT’S DARK, AND THOUGH YOU MAY LOSE THE PATH, THOUGH YOU MAY ENCOUNTER WOLVES, YOU MUSTN’T STOP,</a:t>
            </a:r>
          </a:p>
        </p:txBody>
      </p:sp>
    </p:spTree>
  </p:cSld>
  <p:clrMapOvr>
    <a:masterClrMapping/>
  </p:clrMapOvr>
</p:sld>
</file>

<file path=ppt/slides/slide1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MUSTN’T SWERVE,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a:t>
            </a:r>
            <a:r>
              <a:t> Put it in a twist.</a:t>
            </a:r>
          </a:p>
        </p:txBody>
      </p:sp>
    </p:spTree>
  </p:cSld>
  <p:clrMapOvr>
    <a:masterClrMapping/>
  </p:clrMapOvr>
</p:sld>
</file>

<file path=ppt/slides/slide1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MUSTN’T PONDER,</a:t>
            </a:r>
          </a:p>
        </p:txBody>
      </p:sp>
    </p:spTree>
  </p:cSld>
  <p:clrMapOvr>
    <a:masterClrMapping/>
  </p:clrMapOvr>
</p:sld>
</file>

<file path=ppt/slides/slide1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HAVE TO ACT!</a:t>
            </a:r>
          </a:p>
        </p:txBody>
      </p:sp>
    </p:spTree>
  </p:cSld>
  <p:clrMapOvr>
    <a:masterClrMapping/>
  </p:clrMapOvr>
</p:sld>
</file>

<file path=ppt/slides/slide1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YOU KNOW YOUR WISH,</a:t>
            </a:r>
          </a:p>
        </p:txBody>
      </p:sp>
    </p:spTree>
  </p:cSld>
  <p:clrMapOvr>
    <a:masterClrMapping/>
  </p:clrMapOvr>
</p:sld>
</file>

<file path=ppt/slides/slide1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IF YOU WANT YOUR WISH,</a:t>
            </a:r>
          </a:p>
        </p:txBody>
      </p:sp>
    </p:spTree>
  </p:cSld>
  <p:clrMapOvr>
    <a:masterClrMapping/>
  </p:clrMapOvr>
</p:sld>
</file>

<file path=ppt/slides/slide1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CAN HAVE YOUR WISH,</a:t>
            </a:r>
          </a:p>
        </p:txBody>
      </p:sp>
    </p:spTree>
  </p:cSld>
  <p:clrMapOvr>
    <a:masterClrMapping/>
  </p:clrMapOvr>
</p:sld>
</file>

<file path=ppt/slides/slide1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YOU CAN’T JUST WISH--</a:t>
            </a:r>
          </a:p>
        </p:txBody>
      </p:sp>
    </p:spTree>
  </p:cSld>
  <p:clrMapOvr>
    <a:masterClrMapping/>
  </p:clrMapOvr>
</p:sld>
</file>

<file path=ppt/slides/slide1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TO GET YOUR WISH</a:t>
            </a:r>
          </a:p>
        </p:txBody>
      </p:sp>
    </p:spTree>
  </p:cSld>
  <p:clrMapOvr>
    <a:masterClrMapping/>
  </p:clrMapOvr>
</p:sld>
</file>

<file path=ppt/slides/slide1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GO INTO THE WOODS, WHERE NOTHING’S CLEAR, WHERE WITCHES, GHOSTS, AND WOLVES APPEAR. INTO THE WOODS</a:t>
            </a:r>
          </a:p>
        </p:txBody>
      </p:sp>
    </p:spTree>
  </p:cSld>
  <p:clrMapOvr>
    <a:masterClrMapping/>
  </p:clrMapOvr>
</p:sld>
</file>

<file path=ppt/slides/slide1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THROUGH THE FEAR,</a:t>
            </a:r>
          </a:p>
        </p:txBody>
      </p:sp>
    </p:spTree>
  </p:cSld>
  <p:clrMapOvr>
    <a:masterClrMapping/>
  </p:clrMapOvr>
</p:sld>
</file>

<file path=ppt/slides/slide1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HAVE TO TAKE THE JOURNEY.</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Who will be there?</a:t>
            </a:r>
          </a:p>
        </p:txBody>
      </p:sp>
    </p:spTree>
  </p:cSld>
  <p:clrMapOvr>
    <a:masterClrMapping/>
  </p:clrMapOvr>
</p:sld>
</file>

<file path=ppt/slides/slide1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AND DOWN THE DELL, IN VAIN PERHAPS, BUT WHO CAN TELL?</a:t>
            </a:r>
          </a:p>
        </p:txBody>
      </p:sp>
    </p:spTree>
  </p:cSld>
  <p:clrMapOvr>
    <a:masterClrMapping/>
  </p:clrMapOvr>
</p:sld>
</file>

<file path=ppt/slides/slide1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TO LIFT THE SPELL, INTO THE WOODS TO LOSE THE LONGING. INTO THE WOODS TO HAVE THE CHILD, TO WED THE PRINCE,</a:t>
            </a:r>
          </a:p>
        </p:txBody>
      </p:sp>
    </p:spTree>
  </p:cSld>
  <p:clrMapOvr>
    <a:masterClrMapping/>
  </p:clrMapOvr>
</p:sld>
</file>

<file path=ppt/slides/slide1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THE MONEY,</a:t>
            </a:r>
          </a:p>
        </p:txBody>
      </p:sp>
    </p:spTree>
  </p:cSld>
  <p:clrMapOvr>
    <a:masterClrMapping/>
  </p:clrMapOvr>
</p:sld>
</file>

<file path=ppt/slides/slide1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KILL THE WOLF,</a:t>
            </a:r>
          </a:p>
        </p:txBody>
      </p:sp>
    </p:spTree>
  </p:cSld>
  <p:clrMapOvr>
    <a:masterClrMapping/>
  </p:clrMapOvr>
</p:sld>
</file>

<file path=ppt/slides/slide1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FIND THE FATHER,</a:t>
            </a:r>
          </a:p>
        </p:txBody>
      </p:sp>
    </p:spTree>
  </p:cSld>
  <p:clrMapOvr>
    <a:masterClrMapping/>
  </p:clrMapOvr>
</p:sld>
</file>

<file path=ppt/slides/slide1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CONQUER THE KINGDOM,</a:t>
            </a:r>
          </a:p>
        </p:txBody>
      </p:sp>
    </p:spTree>
  </p:cSld>
  <p:clrMapOvr>
    <a:masterClrMapping/>
  </p:clrMapOvr>
</p:sld>
</file>

<file path=ppt/slides/slide1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HAVE, TO WED,</a:t>
            </a:r>
          </a:p>
        </p:txBody>
      </p:sp>
    </p:spTree>
  </p:cSld>
  <p:clrMapOvr>
    <a:masterClrMapping/>
  </p:clrMapOvr>
</p:sld>
</file>

<file path=ppt/slides/slide1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TO SAVE,</a:t>
            </a:r>
          </a:p>
        </p:txBody>
      </p:sp>
    </p:spTree>
  </p:cSld>
  <p:clrMapOvr>
    <a:masterClrMapping/>
  </p:clrMapOvr>
</p:sld>
</file>

<file path=ppt/slides/slide1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KILL, TO KEEP,</a:t>
            </a:r>
          </a:p>
        </p:txBody>
      </p:sp>
    </p:spTree>
  </p:cSld>
  <p:clrMapOvr>
    <a:masterClrMapping/>
  </p:clrMapOvr>
</p:sld>
</file>

<file path=ppt/slides/slide1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GO TO THE FESTIVAL!</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a:t>
            </a:r>
            <a:r>
              <a:t> MOTHER SAID BE GOOD, FATHER SAID BE NICE,</a:t>
            </a:r>
          </a:p>
        </p:txBody>
      </p:sp>
    </p:spTree>
  </p:cSld>
  <p:clrMapOvr>
    <a:masterClrMapping/>
  </p:clrMapOvr>
</p:sld>
</file>

<file path=ppt/slides/slide1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1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OUT OF THE WOODS--</a:t>
            </a:r>
          </a:p>
        </p:txBody>
      </p:sp>
    </p:spTree>
  </p:cSld>
  <p:clrMapOvr>
    <a:masterClrMapping/>
  </p:clrMapOvr>
</p:sld>
</file>

<file path=ppt/slides/slide1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a:p>
            <a:r>
              <a:rPr dirty="0">
                <a:solidFill>
                  <a:srgbClr val="EE928F"/>
                </a:solidFill>
              </a:rPr>
              <a:t>Narrator:</a:t>
            </a:r>
            <a:r>
              <a:rPr dirty="0"/>
              <a:t> To be continued...</a:t>
            </a:r>
          </a:p>
        </p:txBody>
      </p:sp>
    </p:spTree>
  </p:cSld>
  <p:clrMapOvr>
    <a:masterClrMapping/>
  </p:clrMapOvr>
</p:sld>
</file>

<file path=ppt/slides/slide1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Company:</a:t>
            </a:r>
            <a:r>
              <a:t> --AND HAPPY EVER AFTER!</a:t>
            </a:r>
          </a:p>
        </p:txBody>
      </p:sp>
    </p:spTree>
  </p:cSld>
  <p:clrMapOvr>
    <a:masterClrMapping/>
  </p:clrMapOvr>
</p:sld>
</file>

<file path=ppt/slides/slide1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1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a:p>
            <a:r>
              <a:rPr lang="en-US" dirty="0"/>
              <a:t>There will now be a 15 minute intermission</a:t>
            </a:r>
            <a:endParaRPr dirty="0"/>
          </a:p>
        </p:txBody>
      </p:sp>
    </p:spTree>
    <p:extLst>
      <p:ext uri="{BB962C8B-B14F-4D97-AF65-F5344CB8AC3E}">
        <p14:creationId xmlns:p14="http://schemas.microsoft.com/office/powerpoint/2010/main" val="1795979906"/>
      </p:ext>
    </p:extLst>
  </p:cSld>
  <p:clrMapOvr>
    <a:masterClrMapping/>
  </p:clrMapOvr>
</p:sld>
</file>

<file path=ppt/slides/slide1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extLst>
      <p:ext uri="{BB962C8B-B14F-4D97-AF65-F5344CB8AC3E}">
        <p14:creationId xmlns:p14="http://schemas.microsoft.com/office/powerpoint/2010/main" val="1828581031"/>
      </p:ext>
    </p:extLst>
  </p:cSld>
  <p:clrMapOvr>
    <a:masterClrMapping/>
  </p:clrMapOvr>
</p:sld>
</file>

<file path=ppt/slides/slide1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Once upon a time--</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WAS ALWAYS THEIR ADVICE. SO BE NICE, CINDERELLA,</a:t>
            </a:r>
          </a:p>
        </p:txBody>
      </p:sp>
    </p:spTree>
  </p:cSld>
  <p:clrMapOvr>
    <a:masterClrMapping/>
  </p:clrMapOvr>
</p:sld>
</file>

<file path=ppt/slides/slide1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--later—</a:t>
            </a:r>
          </a:p>
        </p:txBody>
      </p:sp>
    </p:spTree>
  </p:cSld>
  <p:clrMapOvr>
    <a:masterClrMapping/>
  </p:clrMapOvr>
</p:sld>
</file>

<file path=ppt/slides/slide1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WISH...</a:t>
            </a:r>
          </a:p>
        </p:txBody>
      </p:sp>
    </p:spTree>
  </p:cSld>
  <p:clrMapOvr>
    <a:masterClrMapping/>
  </p:clrMapOvr>
</p:sld>
</file>

<file path=ppt/slides/slide1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--in the same far-off kingdom--</a:t>
            </a:r>
          </a:p>
        </p:txBody>
      </p:sp>
    </p:spTree>
  </p:cSld>
  <p:clrMapOvr>
    <a:masterClrMapping/>
  </p:clrMapOvr>
</p:sld>
</file>

<file path=ppt/slides/slide1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MORE THAN ANYTHING...</a:t>
            </a:r>
          </a:p>
        </p:txBody>
      </p:sp>
    </p:spTree>
  </p:cSld>
  <p:clrMapOvr>
    <a:masterClrMapping/>
  </p:clrMapOvr>
</p:sld>
</file>

<file path=ppt/slides/slide1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--lived a young Princess--</a:t>
            </a:r>
          </a:p>
        </p:txBody>
      </p:sp>
    </p:spTree>
  </p:cSld>
  <p:clrMapOvr>
    <a:masterClrMapping/>
  </p:clrMapOvr>
</p:sld>
</file>

<file path=ppt/slides/slide1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MORE THAN LIFE...</a:t>
            </a:r>
          </a:p>
        </p:txBody>
      </p:sp>
    </p:spTree>
  </p:cSld>
  <p:clrMapOvr>
    <a:masterClrMapping/>
  </p:clrMapOvr>
</p:sld>
</file>

<file path=ppt/slides/slide1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lad Jack--</a:t>
            </a:r>
          </a:p>
        </p:txBody>
      </p:sp>
    </p:spTree>
  </p:cSld>
  <p:clrMapOvr>
    <a:masterClrMapping/>
  </p:clrMapOvr>
</p:sld>
</file>

<file path=ppt/slides/slide1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MORE THAN FOOTMEN...</a:t>
            </a:r>
          </a:p>
        </p:txBody>
      </p:sp>
    </p:spTree>
  </p:cSld>
  <p:clrMapOvr>
    <a:masterClrMapping/>
  </p:clrMapOvr>
</p:sld>
</file>

<file path=ppt/slides/slide1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WISH...</a:t>
            </a:r>
          </a:p>
        </p:txBody>
      </p:sp>
    </p:spTree>
  </p:cSld>
  <p:clrMapOvr>
    <a:masterClrMapping/>
  </p:clrMapOvr>
</p:sld>
</file>

<file path=ppt/slides/slide1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the Baker and his family--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--in a far-off kingdom--</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GOOD, CINDERELLA,</a:t>
            </a:r>
          </a:p>
        </p:txBody>
      </p:sp>
    </p:spTree>
  </p:cSld>
  <p:clrMapOvr>
    <a:masterClrMapping/>
  </p:clrMapOvr>
</p:sld>
</file>

<file path=ppt/slides/slide1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Baby:</a:t>
            </a:r>
            <a:r>
              <a:t> WAAH!</a:t>
            </a:r>
          </a:p>
        </p:txBody>
      </p:sp>
    </p:spTree>
  </p:cSld>
  <p:clrMapOvr>
    <a:masterClrMapping/>
  </p:clrMapOvr>
</p:sld>
</file>

<file path=ppt/slides/slide1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 I MISS...</a:t>
            </a:r>
          </a:p>
        </p:txBody>
      </p:sp>
    </p:spTree>
  </p:cSld>
  <p:clrMapOvr>
    <a:masterClrMapping/>
  </p:clrMapOvr>
</p:sld>
</file>

<file path=ppt/slides/slide1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I WISH...</a:t>
            </a:r>
          </a:p>
        </p:txBody>
      </p:sp>
    </p:spTree>
  </p:cSld>
  <p:clrMapOvr>
    <a:masterClrMapping/>
  </p:clrMapOvr>
</p:sld>
</file>

<file path=ppt/slides/slide1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Baby:</a:t>
            </a:r>
            <a:r>
              <a:t> WAAH!</a:t>
            </a:r>
          </a:p>
        </p:txBody>
      </p:sp>
    </p:spTree>
  </p:cSld>
  <p:clrMapOvr>
    <a:masterClrMapping/>
  </p:clrMapOvr>
</p:sld>
</file>

<file path=ppt/slides/slide1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MORE THAN ANYTHING...</a:t>
            </a:r>
          </a:p>
        </p:txBody>
      </p:sp>
    </p:spTree>
  </p:cSld>
  <p:clrMapOvr>
    <a:masterClrMapping/>
  </p:clrMapOvr>
</p:sld>
</file>

<file path=ppt/slides/slide1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 Jack:</a:t>
            </a:r>
            <a:r>
              <a:t> MORE THAN THE MOON...</a:t>
            </a:r>
          </a:p>
        </p:txBody>
      </p:sp>
    </p:spTree>
  </p:cSld>
  <p:clrMapOvr>
    <a:masterClrMapping/>
  </p:clrMapOvr>
</p:sld>
</file>

<file path=ppt/slides/slide1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There, there...</a:t>
            </a:r>
          </a:p>
        </p:txBody>
      </p:sp>
    </p:spTree>
  </p:cSld>
  <p:clrMapOvr>
    <a:masterClrMapping/>
  </p:clrMapOvr>
</p:sld>
</file>

<file path=ppt/slides/slide1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WISH TO SPONSOR A FESTIVAL.</a:t>
            </a:r>
          </a:p>
        </p:txBody>
      </p:sp>
    </p:spTree>
  </p:cSld>
  <p:clrMapOvr>
    <a:masterClrMapping/>
  </p:clrMapOvr>
</p:sld>
</file>

<file path=ppt/slides/slide1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Baby:</a:t>
            </a:r>
            <a:r>
              <a:t> WAAH!</a:t>
            </a:r>
          </a:p>
        </p:txBody>
      </p:sp>
    </p:spTree>
  </p:cSld>
  <p:clrMapOvr>
    <a:masterClrMapping/>
  </p:clrMapOvr>
</p:sld>
</file>

<file path=ppt/slides/slide1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MORE THAN LIFE...</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NICE GOOD GOOD NICE--</a:t>
            </a:r>
          </a:p>
        </p:txBody>
      </p:sp>
    </p:spTree>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MISS...</a:t>
            </a:r>
          </a:p>
        </p:txBody>
      </p:sp>
    </p:spTree>
  </p:cSld>
  <p:clrMapOvr>
    <a:masterClrMapping/>
  </p:clrMapOvr>
</p:sld>
</file>

<file path=ppt/slides/slide1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TIME HAS COME FOR A FESTIVAL...</a:t>
            </a:r>
          </a:p>
        </p:txBody>
      </p:sp>
    </p:spTree>
  </p:cSld>
  <p:clrMapOvr>
    <a:masterClrMapping/>
  </p:clrMapOvr>
</p:sld>
</file>

<file path=ppt/slides/slide1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Baby:</a:t>
            </a:r>
            <a:r>
              <a:t> WAAH!</a:t>
            </a:r>
          </a:p>
        </p:txBody>
      </p:sp>
    </p:spTree>
  </p:cSld>
  <p:clrMapOvr>
    <a:masterClrMapping/>
  </p:clrMapOvr>
</p:sld>
</file>

<file path=ppt/slides/slide1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Shh...</a:t>
            </a:r>
          </a:p>
        </p:txBody>
      </p:sp>
    </p:spTree>
  </p:cSld>
  <p:clrMapOvr>
    <a:masterClrMapping/>
  </p:clrMapOvr>
</p:sld>
</file>

<file path=ppt/slides/slide1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MORE THAN RICHES...</a:t>
            </a:r>
          </a:p>
        </p:txBody>
      </p:sp>
    </p:spTree>
  </p:cSld>
  <p:clrMapOvr>
    <a:masterClrMapping/>
  </p:clrMapOvr>
</p:sld>
</file>

<file path=ppt/slides/slide1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A BALL...</a:t>
            </a:r>
          </a:p>
        </p:txBody>
      </p:sp>
    </p:spTree>
  </p:cSld>
  <p:clrMapOvr>
    <a:masterClrMapping/>
  </p:clrMapOvr>
</p:sld>
</file>

<file path=ppt/slides/slide1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MISS MY KINGDOM UP IN THE SKY.</a:t>
            </a:r>
          </a:p>
        </p:txBody>
      </p:sp>
    </p:spTree>
  </p:cSld>
  <p:clrMapOvr>
    <a:masterClrMapping/>
  </p:clrMapOvr>
</p:sld>
</file>

<file path=ppt/slides/slide1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MORE THAN ANYTHING...</a:t>
            </a:r>
          </a:p>
        </p:txBody>
      </p:sp>
    </p:spTree>
  </p:cSld>
  <p:clrMapOvr>
    <a:masterClrMapping/>
  </p:clrMapOvr>
</p:sld>
</file>

<file path=ppt/slides/slide1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WISH WE HAD MORE ROOM...</a:t>
            </a:r>
          </a:p>
        </p:txBody>
      </p:sp>
    </p:spTree>
  </p:cSld>
  <p:clrMapOvr>
    <a:masterClrMapping/>
  </p:clrMapOvr>
</p:sld>
</file>

<file path=ppt/slides/slide1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PLAY, HARP...</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Tighter!</a:t>
            </a:r>
          </a:p>
        </p:txBody>
      </p:sp>
    </p:spTree>
  </p:cSld>
  <p:clrMapOvr>
    <a:masterClrMapping/>
  </p:clrMapOvr>
</p:sld>
</file>

<file path=ppt/slides/slide1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ANOTHER ROOM...</a:t>
            </a:r>
          </a:p>
        </p:txBody>
      </p:sp>
    </p:spTree>
  </p:cSld>
  <p:clrMapOvr>
    <a:masterClrMapping/>
  </p:clrMapOvr>
</p:sld>
</file>

<file path=ppt/slides/slide1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But despite some minor inconveniences, they were all quite content...</a:t>
            </a:r>
          </a:p>
        </p:txBody>
      </p:sp>
    </p:spTree>
  </p:cSld>
  <p:clrMapOvr>
    <a:masterClrMapping/>
  </p:clrMapOvr>
</p:sld>
</file>

<file path=ppt/slides/slide1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NEVER THOUGHT I’D WED A PRINCE...</a:t>
            </a:r>
          </a:p>
        </p:txBody>
      </p:sp>
    </p:spTree>
  </p:cSld>
  <p:clrMapOvr>
    <a:masterClrMapping/>
  </p:clrMapOvr>
</p:sld>
</file>

<file path=ppt/slides/slide1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NEVER THOUGHT I’D FIND PERFECTION...</a:t>
            </a:r>
          </a:p>
        </p:txBody>
      </p:sp>
    </p:spTree>
  </p:cSld>
  <p:clrMapOvr>
    <a:masterClrMapping/>
  </p:clrMapOvr>
</p:sld>
</file>

<file path=ppt/slides/slide1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Cinderella’s Prince:</a:t>
            </a:r>
            <a:r>
              <a:t> I NEVER THOUGHT I COULD BE SO HAPPY!</a:t>
            </a:r>
          </a:p>
        </p:txBody>
      </p:sp>
    </p:spTree>
  </p:cSld>
  <p:clrMapOvr>
    <a:masterClrMapping/>
  </p:clrMapOvr>
</p:sld>
</file>

<file path=ppt/slides/slide1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NOT AN UNHAPPY MOMENT SINCE...</a:t>
            </a:r>
          </a:p>
        </p:txBody>
      </p:sp>
    </p:spTree>
  </p:cSld>
  <p:clrMapOvr>
    <a:masterClrMapping/>
  </p:clrMapOvr>
</p:sld>
</file>

<file path=ppt/slides/slide1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Jack’s Mother:</a:t>
            </a:r>
            <a:r>
              <a:t> I DIDN’T THINK WE’D BE THIS RICH...</a:t>
            </a:r>
          </a:p>
        </p:txBody>
      </p:sp>
    </p:spTree>
  </p:cSld>
  <p:clrMapOvr>
    <a:masterClrMapping/>
  </p:clrMapOvr>
</p:sld>
</file>

<file path=ppt/slides/slide1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NOT A CONCEIVABLE OBJECTION...</a:t>
            </a:r>
          </a:p>
        </p:txBody>
      </p:sp>
    </p:spTree>
  </p:cSld>
  <p:clrMapOvr>
    <a:masterClrMapping/>
  </p:clrMapOvr>
</p:sld>
</file>

<file path=ppt/slides/slide1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I NEVER THOUGHT WE’D HAVE A BABY...</a:t>
            </a:r>
          </a:p>
        </p:txBody>
      </p:sp>
    </p:spTree>
  </p:cSld>
  <p:clrMapOvr>
    <a:masterClrMapping/>
  </p:clrMapOvr>
</p:sld>
</file>

<file path=ppt/slides/slide1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Cinderella’s Prince, Jack, Jack’s Mother:</a:t>
            </a:r>
            <a:r>
              <a:t> I NEVER THOUGHT I COULD BE SO HAPPY!</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WHAT’S THE GOOD OF BEING GOOD IF EVERYONE IS BLIND</a:t>
            </a:r>
          </a:p>
        </p:txBody>
      </p:sp>
    </p:spTree>
  </p:cSld>
  <p:clrMapOvr>
    <a:masterClrMapping/>
  </p:clrMapOvr>
</p:sld>
</file>

<file path=ppt/slides/slide1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I’M SO HAPPY!</a:t>
            </a:r>
          </a:p>
        </p:txBody>
      </p:sp>
    </p:spTree>
  </p:cSld>
  <p:clrMapOvr>
    <a:masterClrMapping/>
  </p:clrMapOvr>
</p:sld>
</file>

<file path=ppt/slides/slide1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HAPPY NOW, HAPPY HENCE,</a:t>
            </a:r>
          </a:p>
        </p:txBody>
      </p:sp>
    </p:spTree>
  </p:cSld>
  <p:clrMapOvr>
    <a:masterClrMapping/>
  </p:clrMapOvr>
</p:sld>
</file>

<file path=ppt/slides/slide1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HAPPY EVER AFTER--</a:t>
            </a:r>
          </a:p>
        </p:txBody>
      </p:sp>
    </p:spTree>
  </p:cSld>
  <p:clrMapOvr>
    <a:masterClrMapping/>
  </p:clrMapOvr>
</p:sld>
</file>

<file path=ppt/slides/slide1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 Stepsisters:</a:t>
            </a:r>
            <a:r>
              <a:t>  WE’RE SO HAPPY YOU’RE SO HAPPY, JUST AS LONG AS YOU STAY HAPPY,</a:t>
            </a:r>
          </a:p>
        </p:txBody>
      </p:sp>
    </p:spTree>
  </p:cSld>
  <p:clrMapOvr>
    <a:masterClrMapping/>
  </p:clrMapOvr>
</p:sld>
</file>

<file path=ppt/slides/slide1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WE’LL STAY HAPPY...</a:t>
            </a:r>
          </a:p>
        </p:txBody>
      </p:sp>
    </p:spTree>
  </p:cSld>
  <p:clrMapOvr>
    <a:masterClrMapping/>
  </p:clrMapOvr>
</p:sld>
</file>

<file path=ppt/slides/slide1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Cinderella’s Prince:</a:t>
            </a:r>
            <a:r>
              <a:t> NOT ONE ROW...</a:t>
            </a:r>
          </a:p>
        </p:txBody>
      </p:sp>
    </p:spTree>
  </p:cSld>
  <p:clrMapOvr>
    <a:masterClrMapping/>
  </p:clrMapOvr>
</p:sld>
</file>

<file path=ppt/slides/slide1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POTS OF PENCE...</a:t>
            </a:r>
          </a:p>
        </p:txBody>
      </p:sp>
    </p:spTree>
  </p:cSld>
  <p:clrMapOvr>
    <a:masterClrMapping/>
  </p:clrMapOvr>
</p:sld>
</file>

<file path=ppt/slides/slide1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WITH MY COW...</a:t>
            </a:r>
          </a:p>
        </p:txBody>
      </p:sp>
    </p:spTree>
  </p:cSld>
  <p:clrMapOvr>
    <a:masterClrMapping/>
  </p:clrMapOvr>
</p:sld>
</file>

<file path=ppt/slides/slide1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LITTLE GURGLES...</a:t>
            </a:r>
          </a:p>
        </p:txBody>
      </p:sp>
    </p:spTree>
  </p:cSld>
  <p:clrMapOvr>
    <a:masterClrMapping/>
  </p:clrMapOvr>
</p:sld>
</file>

<file path=ppt/slides/slide1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DARLING, I MUST GO NOW...</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ALWAYS LEAVING YOU BEHIND?</a:t>
            </a:r>
          </a:p>
        </p:txBody>
      </p:sp>
    </p:spTree>
  </p:cSld>
  <p:clrMapOvr>
    <a:masterClrMapping/>
  </p:clrMapOvr>
</p:sld>
</file>

<file path=ppt/slides/slide1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WE SHOULD REALLY SELL IT.</a:t>
            </a:r>
          </a:p>
        </p:txBody>
      </p:sp>
    </p:spTree>
  </p:cSld>
  <p:clrMapOvr>
    <a:masterClrMapping/>
  </p:clrMapOvr>
</p:sld>
</file>

<file path=ppt/slides/slide1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WHERE’S THE CHEESECLOTH?</a:t>
            </a:r>
          </a:p>
        </p:txBody>
      </p:sp>
    </p:spTree>
  </p:cSld>
  <p:clrMapOvr>
    <a:masterClrMapping/>
  </p:clrMapOvr>
</p:sld>
</file>

<file path=ppt/slides/slide1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others:</a:t>
            </a:r>
            <a:r>
              <a:t> WISHES MAY BRING PROBLEMS, SUCH THAT YOU REGRET THEM.</a:t>
            </a:r>
          </a:p>
        </p:txBody>
      </p:sp>
    </p:spTree>
  </p:cSld>
  <p:clrMapOvr>
    <a:masterClrMapping/>
  </p:clrMapOvr>
</p:sld>
</file>

<file path=ppt/slides/slide1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BETTER THAT, THOUGH, THAN TO NEVER GET THEM...</a:t>
            </a:r>
          </a:p>
        </p:txBody>
      </p:sp>
    </p:spTree>
  </p:cSld>
  <p:clrMapOvr>
    <a:masterClrMapping/>
  </p:clrMapOvr>
</p:sld>
</file>

<file path=ppt/slides/slide1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I’M GOING TO BE A PERFECT WIFE!</a:t>
            </a:r>
          </a:p>
        </p:txBody>
      </p:sp>
    </p:spTree>
  </p:cSld>
  <p:clrMapOvr>
    <a:masterClrMapping/>
  </p:clrMapOvr>
</p:sld>
</file>

<file path=ppt/slides/slide1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I’M GOING TO BE A PERFECT SON!</a:t>
            </a:r>
          </a:p>
        </p:txBody>
      </p:sp>
    </p:spTree>
  </p:cSld>
  <p:clrMapOvr>
    <a:masterClrMapping/>
  </p:clrMapOvr>
</p:sld>
</file>

<file path=ppt/slides/slide1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 Jack’s Mother:</a:t>
            </a:r>
            <a:r>
              <a:t> I’M GOING TO BE A PERFECT MOTHER!</a:t>
            </a:r>
          </a:p>
        </p:txBody>
      </p:sp>
    </p:spTree>
  </p:cSld>
  <p:clrMapOvr>
    <a:masterClrMapping/>
  </p:clrMapOvr>
</p:sld>
</file>

<file path=ppt/slides/slide1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I’M GOING TO BE A PERFECT FATHER! I’M SO HAPPY!</a:t>
            </a:r>
          </a:p>
        </p:txBody>
      </p:sp>
    </p:spTree>
  </p:cSld>
  <p:clrMapOvr>
    <a:masterClrMapping/>
  </p:clrMapOvr>
</p:sld>
</file>

<file path=ppt/slides/slide1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Jack, Jack’s Mother, Baker’s Wife:</a:t>
            </a:r>
            <a:r>
              <a:t>  I’M GOING TO SEE THAT HE  IS SO HAPPY!</a:t>
            </a:r>
          </a:p>
        </p:txBody>
      </p:sp>
    </p:spTree>
  </p:cSld>
  <p:clrMapOvr>
    <a:masterClrMapping/>
  </p:clrMapOvr>
</p:sld>
</file>

<file path=ppt/slides/slide1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I NEVER THOUGHT I’D LOVE MY LIFE!</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NEVER MIND, CINDERELLA</a:t>
            </a:r>
          </a:p>
        </p:txBody>
      </p:sp>
    </p:spTree>
  </p:cSld>
  <p:clrMapOvr>
    <a:masterClrMapping/>
  </p:clrMapOvr>
</p:sld>
</file>

<file path=ppt/slides/slide1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WOULD HAVE SETTLED FOR ANOTHER!</a:t>
            </a:r>
          </a:p>
        </p:txBody>
      </p:sp>
    </p:spTree>
  </p:cSld>
  <p:clrMapOvr>
    <a:masterClrMapping/>
  </p:clrMapOvr>
</p:sld>
</file>

<file path=ppt/slides/slide1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THEN TO BECOME A WIFE...</a:t>
            </a:r>
          </a:p>
        </p:txBody>
      </p:sp>
    </p:spTree>
  </p:cSld>
  <p:clrMapOvr>
    <a:masterClrMapping/>
  </p:clrMapOvr>
</p:sld>
</file>

<file path=ppt/slides/slide1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Jack’s Mother:</a:t>
            </a:r>
            <a:r>
              <a:t> THEN TO BE SET FOR LIFE...</a:t>
            </a:r>
          </a:p>
        </p:txBody>
      </p:sp>
    </p:spTree>
  </p:cSld>
  <p:clrMapOvr>
    <a:masterClrMapping/>
  </p:clrMapOvr>
</p:sld>
</file>

<file path=ppt/slides/slide1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THEN TO BEGET A CHILD...</a:t>
            </a:r>
          </a:p>
        </p:txBody>
      </p:sp>
    </p:spTree>
  </p:cSld>
  <p:clrMapOvr>
    <a:masterClrMapping/>
  </p:clrMapOvr>
</p:sld>
</file>

<file path=ppt/slides/slide1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THAT FORTUNE SMILED... I’M SO HAPPY!</a:t>
            </a:r>
          </a:p>
        </p:txBody>
      </p:sp>
    </p:spTree>
  </p:cSld>
  <p:clrMapOvr>
    <a:masterClrMapping/>
  </p:clrMapOvr>
</p:sld>
</file>

<file path=ppt/slides/slide1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Wife:</a:t>
            </a:r>
            <a:r>
              <a:t>  If only this cottage were a little larger.</a:t>
            </a:r>
          </a:p>
        </p:txBody>
      </p:sp>
    </p:spTree>
  </p:cSld>
  <p:clrMapOvr>
    <a:masterClrMapping/>
  </p:clrMapOvr>
</p:sld>
</file>

<file path=ppt/slides/slide1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will expand our quarters in due time.</a:t>
            </a:r>
          </a:p>
        </p:txBody>
      </p:sp>
    </p:spTree>
  </p:cSld>
  <p:clrMapOvr>
    <a:masterClrMapping/>
  </p:clrMapOvr>
</p:sld>
</file>

<file path=ppt/slides/slide1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Why expand when we can simply move to another cottage?</a:t>
            </a:r>
          </a:p>
        </p:txBody>
      </p:sp>
    </p:spTree>
  </p:cSld>
  <p:clrMapOvr>
    <a:masterClrMapping/>
  </p:clrMapOvr>
</p:sld>
</file>

<file path=ppt/slides/slide1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will not move. This was my father’s house, and now it will be my son’s.</a:t>
            </a:r>
          </a:p>
        </p:txBody>
      </p:sp>
    </p:spTree>
  </p:cSld>
  <p:clrMapOvr>
    <a:masterClrMapping/>
  </p:clrMapOvr>
</p:sld>
</file>

<file path=ppt/slides/slide1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would raise your child alongside a witch?</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KIND CINDERELLA--</a:t>
            </a:r>
          </a:p>
        </p:txBody>
      </p:sp>
    </p:spTree>
  </p:cSld>
  <p:clrMapOvr>
    <a:masterClrMapping/>
  </p:clrMapOvr>
</p:sld>
</file>

<file path=ppt/slides/slide1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Why does he always cry when I hold him?</a:t>
            </a:r>
          </a:p>
        </p:txBody>
      </p:sp>
    </p:spTree>
  </p:cSld>
  <p:clrMapOvr>
    <a:masterClrMapping/>
  </p:clrMapOvr>
</p:sld>
</file>

<file path=ppt/slides/slide1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Babies cry. He’s fine. You needn’t hold him as if he were so fragile.</a:t>
            </a:r>
          </a:p>
        </p:txBody>
      </p:sp>
    </p:spTree>
  </p:cSld>
  <p:clrMapOvr>
    <a:masterClrMapping/>
  </p:clrMapOvr>
</p:sld>
</file>

<file path=ppt/slides/slide1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 wants his mother. Here.</a:t>
            </a:r>
          </a:p>
        </p:txBody>
      </p:sp>
    </p:spTree>
  </p:cSld>
  <p:clrMapOvr>
    <a:masterClrMapping/>
  </p:clrMapOvr>
</p:sld>
</file>

<file path=ppt/slides/slide1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can’t take care of him all the time!</a:t>
            </a:r>
          </a:p>
        </p:txBody>
      </p:sp>
    </p:spTree>
  </p:cSld>
  <p:clrMapOvr>
    <a:masterClrMapping/>
  </p:clrMapOvr>
</p:sld>
</file>

<file path=ppt/slides/slide1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I’ll take care of him when he’s older.</a:t>
            </a:r>
          </a:p>
        </p:txBody>
      </p:sp>
    </p:spTree>
  </p:cSld>
  <p:clrMapOvr>
    <a:masterClrMapping/>
  </p:clrMapOvr>
</p:sld>
</file>

<file path=ppt/slides/slide1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 Jack, Jack’s Mother:</a:t>
            </a:r>
            <a:r>
              <a:t> WE HAD TO GO THROUGH THICK AND THIN.</a:t>
            </a:r>
          </a:p>
        </p:txBody>
      </p:sp>
    </p:spTree>
  </p:cSld>
  <p:clrMapOvr>
    <a:masterClrMapping/>
  </p:clrMapOvr>
</p:sld>
</file>

<file path=ppt/slides/slide1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 Florinda, Lucinda:</a:t>
            </a:r>
            <a:r>
              <a:t> WE HAD TO LOSE A LOT TO WIN.</a:t>
            </a:r>
          </a:p>
        </p:txBody>
      </p:sp>
    </p:spTree>
  </p:cSld>
  <p:clrMapOvr>
    <a:masterClrMapping/>
  </p:clrMapOvr>
</p:sld>
</file>

<file path=ppt/slides/slide1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VENTURED OUT AND SAW WITHIN.</a:t>
            </a:r>
          </a:p>
        </p:txBody>
      </p:sp>
    </p:spTree>
  </p:cSld>
  <p:clrMapOvr>
    <a:masterClrMapping/>
  </p:clrMapOvr>
</p:sld>
</file>

<file path=ppt/slides/slide1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I NEVER THOUGHT</a:t>
            </a:r>
          </a:p>
        </p:txBody>
      </p:sp>
    </p:spTree>
  </p:cSld>
  <p:clrMapOvr>
    <a:masterClrMapping/>
  </p:clrMapOvr>
</p:sld>
</file>

<file path=ppt/slides/slide1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I’D BE SO MUCH I HADN’T BEEN! I’M SO HAPPY...</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NICE GOOD NICE KIND GOOD NICE—</a:t>
            </a:r>
          </a:p>
        </p:txBody>
      </p:sp>
    </p:spTree>
  </p:cSld>
  <p:clrMapOvr>
    <a:masterClrMapping/>
  </p:clrMapOvr>
</p:sld>
</file>

<file path=ppt/slides/slide1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[RUMBING]</a:t>
            </a:r>
          </a:p>
        </p:txBody>
      </p:sp>
    </p:spTree>
  </p:cSld>
  <p:clrMapOvr>
    <a:masterClrMapping/>
  </p:clrMapOvr>
</p:sld>
</file>

<file path=ppt/slides/slide1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[CRASH]</a:t>
            </a:r>
          </a:p>
        </p:txBody>
      </p:sp>
    </p:spTree>
  </p:cSld>
  <p:clrMapOvr>
    <a:masterClrMapping/>
  </p:clrMapOvr>
</p:sld>
</file>

<file path=ppt/slides/slide1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my goodness.</a:t>
            </a:r>
          </a:p>
        </p:txBody>
      </p:sp>
    </p:spTree>
  </p:cSld>
  <p:clrMapOvr>
    <a:masterClrMapping/>
  </p:clrMapOvr>
</p:sld>
</file>

<file path=ppt/slides/slide1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Are you all right?</a:t>
            </a:r>
          </a:p>
        </p:txBody>
      </p:sp>
    </p:spTree>
  </p:cSld>
  <p:clrMapOvr>
    <a:masterClrMapping/>
  </p:clrMapOvr>
</p:sld>
</file>

<file path=ppt/slides/slide1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think so.</a:t>
            </a:r>
          </a:p>
        </p:txBody>
      </p:sp>
    </p:spTree>
  </p:cSld>
  <p:clrMapOvr>
    <a:masterClrMapping/>
  </p:clrMapOvr>
</p:sld>
</file>

<file path=ppt/slides/slide1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And the baby?</a:t>
            </a:r>
          </a:p>
        </p:txBody>
      </p:sp>
    </p:spTree>
  </p:cSld>
  <p:clrMapOvr>
    <a:masterClrMapping/>
  </p:clrMapOvr>
</p:sld>
</file>

<file path=ppt/slides/slide1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he’s fine. Are you all right?</a:t>
            </a:r>
          </a:p>
        </p:txBody>
      </p:sp>
    </p:spTree>
  </p:cSld>
  <p:clrMapOvr>
    <a:masterClrMapping/>
  </p:clrMapOvr>
</p:sld>
</file>

<file path=ppt/slides/slide1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Have you done this to our house?</a:t>
            </a:r>
          </a:p>
        </p:txBody>
      </p:sp>
    </p:spTree>
  </p:cSld>
  <p:clrMapOvr>
    <a:masterClrMapping/>
  </p:clrMapOvr>
</p:sld>
</file>

<file path=ppt/slides/slide1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Always thinking of yourself? Look at my garden.</a:t>
            </a:r>
          </a:p>
        </p:txBody>
      </p:sp>
    </p:spTree>
  </p:cSld>
  <p:clrMapOvr>
    <a:masterClrMapping/>
  </p:clrMapOvr>
</p:sld>
</file>

<file path=ppt/slides/slide1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 of your garden?</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Not that tight!</a:t>
            </a:r>
          </a:p>
        </p:txBody>
      </p:sp>
    </p:spTree>
  </p:cSld>
  <p:clrMapOvr>
    <a:masterClrMapping/>
  </p:clrMapOvr>
</p:sld>
</file>

<file path=ppt/slides/slide1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Look!</a:t>
            </a:r>
          </a:p>
        </p:txBody>
      </p:sp>
    </p:spTree>
  </p:cSld>
  <p:clrMapOvr>
    <a:masterClrMapping/>
  </p:clrMapOvr>
</p:sld>
</file>

<file path=ppt/slides/slide1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Destroyed.</a:t>
            </a:r>
          </a:p>
        </p:txBody>
      </p:sp>
    </p:spTree>
  </p:cSld>
  <p:clrMapOvr>
    <a:masterClrMapping/>
  </p:clrMapOvr>
</p:sld>
</file>

<file path=ppt/slides/slide1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 has happened?</a:t>
            </a:r>
          </a:p>
        </p:txBody>
      </p:sp>
    </p:spTree>
  </p:cSld>
  <p:clrMapOvr>
    <a:masterClrMapping/>
  </p:clrMapOvr>
</p:sld>
</file>

<file path=ppt/slides/slide1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was thrown to the ground. I saw nothing.</a:t>
            </a:r>
          </a:p>
        </p:txBody>
      </p:sp>
    </p:spTree>
  </p:cSld>
  <p:clrMapOvr>
    <a:masterClrMapping/>
  </p:clrMapOvr>
</p:sld>
</file>

<file path=ppt/slides/slide1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 could do such a thing?</a:t>
            </a:r>
          </a:p>
        </p:txBody>
      </p:sp>
    </p:spTree>
  </p:cSld>
  <p:clrMapOvr>
    <a:masterClrMapping/>
  </p:clrMapOvr>
</p:sld>
</file>

<file path=ppt/slides/slide1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 earthquake.</a:t>
            </a:r>
          </a:p>
        </p:txBody>
      </p:sp>
    </p:spTree>
  </p:cSld>
  <p:clrMapOvr>
    <a:masterClrMapping/>
  </p:clrMapOvr>
</p:sld>
</file>

<file path=ppt/slides/slide1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 earthquake! My garden has been trampled. Those are footprints!</a:t>
            </a:r>
          </a:p>
        </p:txBody>
      </p:sp>
    </p:spTree>
  </p:cSld>
  <p:clrMapOvr>
    <a:masterClrMapping/>
  </p:clrMapOvr>
</p:sld>
</file>

<file path=ppt/slides/slide1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Who could do such a thing.</a:t>
            </a:r>
          </a:p>
        </p:txBody>
      </p:sp>
    </p:spTree>
  </p:cSld>
  <p:clrMapOvr>
    <a:masterClrMapping/>
  </p:clrMapOvr>
</p:sld>
</file>

<file path=ppt/slides/slide1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Anything that leaves a footprint that big is no “who.”</a:t>
            </a:r>
          </a:p>
        </p:txBody>
      </p:sp>
    </p:spTree>
  </p:cSld>
  <p:clrMapOvr>
    <a:masterClrMapping/>
  </p:clrMapOvr>
</p:sld>
</file>

<file path=ppt/slides/slide1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Do you think it was a bear?</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a:t>
            </a:r>
            <a:r>
              <a:t> Sorry.</a:t>
            </a:r>
          </a:p>
        </p:txBody>
      </p:sp>
    </p:spTree>
  </p:cSld>
  <p:clrMapOvr>
    <a:masterClrMapping/>
  </p:clrMapOvr>
</p:sld>
</file>

<file path=ppt/slides/slide1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 bear? Bears are sweet.</a:t>
            </a:r>
          </a:p>
        </p:txBody>
      </p:sp>
    </p:spTree>
  </p:cSld>
  <p:clrMapOvr>
    <a:masterClrMapping/>
  </p:clrMapOvr>
</p:sld>
</file>

<file path=ppt/slides/slide1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Besides, you ever see a bear with forty-foot feet?</a:t>
            </a:r>
          </a:p>
        </p:txBody>
      </p:sp>
    </p:spTree>
  </p:cSld>
  <p:clrMapOvr>
    <a:masterClrMapping/>
  </p:clrMapOvr>
</p:sld>
</file>

<file path=ppt/slides/slide1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 dragon?</a:t>
            </a:r>
          </a:p>
        </p:txBody>
      </p:sp>
    </p:spTree>
  </p:cSld>
  <p:clrMapOvr>
    <a:masterClrMapping/>
  </p:clrMapOvr>
</p:sld>
</file>

<file path=ppt/slides/slide1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 scorch marks--</a:t>
            </a:r>
          </a:p>
        </p:txBody>
      </p:sp>
    </p:spTree>
  </p:cSld>
  <p:clrMapOvr>
    <a:masterClrMapping/>
  </p:clrMapOvr>
</p:sld>
</file>

<file path=ppt/slides/slide1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Usually they’re linked.</a:t>
            </a:r>
          </a:p>
        </p:txBody>
      </p:sp>
    </p:spTree>
  </p:cSld>
  <p:clrMapOvr>
    <a:masterClrMapping/>
  </p:clrMapOvr>
</p:sld>
</file>

<file path=ppt/slides/slide1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Manticore?</a:t>
            </a:r>
          </a:p>
        </p:txBody>
      </p:sp>
    </p:spTree>
  </p:cSld>
  <p:clrMapOvr>
    <a:masterClrMapping/>
  </p:clrMapOvr>
</p:sld>
</file>

<file path=ppt/slides/slide1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Imaginary.</a:t>
            </a:r>
          </a:p>
        </p:txBody>
      </p:sp>
    </p:spTree>
  </p:cSld>
  <p:clrMapOvr>
    <a:masterClrMapping/>
  </p:clrMapOvr>
</p:sld>
</file>

<file path=ppt/slides/slide1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Griffin?</a:t>
            </a:r>
          </a:p>
        </p:txBody>
      </p:sp>
    </p:spTree>
  </p:cSld>
  <p:clrMapOvr>
    <a:masterClrMapping/>
  </p:clrMapOvr>
</p:sld>
</file>

<file path=ppt/slides/slide1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Extinct.</a:t>
            </a:r>
          </a:p>
        </p:txBody>
      </p:sp>
    </p:spTree>
  </p:cSld>
  <p:clrMapOvr>
    <a:masterClrMapping/>
  </p:clrMapOvr>
</p:sld>
</file>

<file path=ppt/slides/slide1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Giant?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MORE THAN ANYTHING</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Clod.</a:t>
            </a:r>
          </a:p>
        </p:txBody>
      </p:sp>
    </p:spTree>
  </p:cSld>
  <p:clrMapOvr>
    <a:masterClrMapping/>
  </p:clrMapOvr>
</p:sld>
</file>

<file path=ppt/slides/slide1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Possible.</a:t>
            </a:r>
          </a:p>
        </p:txBody>
      </p:sp>
    </p:spTree>
  </p:cSld>
  <p:clrMapOvr>
    <a:masterClrMapping/>
  </p:clrMapOvr>
</p:sld>
</file>

<file path=ppt/slides/slide1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Very, very possible...</a:t>
            </a:r>
          </a:p>
        </p:txBody>
      </p:sp>
    </p:spTree>
  </p:cSld>
  <p:clrMapOvr>
    <a:masterClrMapping/>
  </p:clrMapOvr>
</p:sld>
</file>

<file path=ppt/slides/slide1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 Giant...</a:t>
            </a:r>
          </a:p>
        </p:txBody>
      </p:sp>
    </p:spTree>
  </p:cSld>
  <p:clrMapOvr>
    <a:masterClrMapping/>
  </p:clrMapOvr>
</p:sld>
</file>

<file path=ppt/slides/slide1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Maybe we should tell someone.</a:t>
            </a:r>
          </a:p>
        </p:txBody>
      </p:sp>
    </p:spTree>
  </p:cSld>
  <p:clrMapOvr>
    <a:masterClrMapping/>
  </p:clrMapOvr>
</p:sld>
</file>

<file path=ppt/slides/slide1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Who are you going to tell?</a:t>
            </a:r>
          </a:p>
        </p:txBody>
      </p:sp>
    </p:spTree>
  </p:cSld>
  <p:clrMapOvr>
    <a:masterClrMapping/>
  </p:clrMapOvr>
</p:sld>
</file>

<file path=ppt/slides/slide1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royal family, of course.</a:t>
            </a:r>
          </a:p>
        </p:txBody>
      </p:sp>
    </p:spTree>
  </p:cSld>
  <p:clrMapOvr>
    <a:masterClrMapping/>
  </p:clrMapOvr>
</p:sld>
</file>

<file path=ppt/slides/slide1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The royal family? I wouldn’t count on that family to snuff out a rat! With a Giant, we’ll all have to go to battle!</a:t>
            </a:r>
          </a:p>
        </p:txBody>
      </p:sp>
    </p:spTree>
  </p:cSld>
  <p:clrMapOvr>
    <a:masterClrMapping/>
  </p:clrMapOvr>
</p:sld>
</file>

<file path=ppt/slides/slide1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Giant’s the worst! A Giant has a brain. Hard to outwit a Giant. A Giant’s just like us--only bigger! Much, much bigger! So big that we are just an expendable bug beneath its foot.</a:t>
            </a:r>
          </a:p>
        </p:txBody>
      </p:sp>
    </p:spTree>
  </p:cSld>
  <p:clrMapOvr>
    <a:masterClrMapping/>
  </p:clrMapOvr>
</p:sld>
</file>

<file path=ppt/slides/slide1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BOOM...CRUNCH!</a:t>
            </a:r>
          </a:p>
        </p:txBody>
      </p:sp>
    </p:spTree>
  </p:cSld>
  <p:clrMapOvr>
    <a:masterClrMapping/>
  </p:clrMapOvr>
</p:sld>
</file>

<file path=ppt/slides/slide1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are moving!</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Hee hee hee-</a:t>
            </a:r>
          </a:p>
        </p:txBody>
      </p:sp>
    </p:spTree>
  </p:cSld>
  <p:clrMapOvr>
    <a:masterClrMapping/>
  </p:clrMapOvr>
</p:sld>
</file>

<file path=ppt/slides/slide1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so, the Baker proceeded to the castle, but not before visiting Jack and his mother.</a:t>
            </a:r>
          </a:p>
        </p:txBody>
      </p:sp>
    </p:spTree>
  </p:cSld>
  <p:clrMapOvr>
    <a:masterClrMapping/>
  </p:clrMapOvr>
</p:sld>
</file>

<file path=ppt/slides/slide1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Look, Milky-White. It’s the butcher.</a:t>
            </a:r>
          </a:p>
        </p:txBody>
      </p:sp>
    </p:spTree>
  </p:cSld>
  <p:clrMapOvr>
    <a:masterClrMapping/>
  </p:clrMapOvr>
</p:sld>
</file>

<file path=ppt/slides/slide1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baker.</a:t>
            </a:r>
          </a:p>
        </p:txBody>
      </p:sp>
    </p:spTree>
  </p:cSld>
  <p:clrMapOvr>
    <a:masterClrMapping/>
  </p:clrMapOvr>
</p:sld>
</file>

<file path=ppt/slides/slide1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The baker...</a:t>
            </a:r>
          </a:p>
        </p:txBody>
      </p:sp>
    </p:spTree>
  </p:cSld>
  <p:clrMapOvr>
    <a:masterClrMapping/>
  </p:clrMapOvr>
</p:sld>
</file>

<file path=ppt/slides/slide1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What can we do for you, sir?</a:t>
            </a:r>
          </a:p>
        </p:txBody>
      </p:sp>
    </p:spTree>
  </p:cSld>
  <p:clrMapOvr>
    <a:masterClrMapping/>
  </p:clrMapOvr>
</p:sld>
</file>

<file path=ppt/slides/slide1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I’m here to investigate the destruction that was wrought upon our house today.</a:t>
            </a:r>
          </a:p>
        </p:txBody>
      </p:sp>
    </p:spTree>
  </p:cSld>
  <p:clrMapOvr>
    <a:masterClrMapping/>
  </p:clrMapOvr>
</p:sld>
</file>

<file path=ppt/slides/slide1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Jack has been home with me all day.</a:t>
            </a:r>
          </a:p>
        </p:txBody>
      </p:sp>
    </p:spTree>
  </p:cSld>
  <p:clrMapOvr>
    <a:masterClrMapping/>
  </p:clrMapOvr>
</p:sld>
</file>

<file path=ppt/slides/slide1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Baker told Jack and his mother that he feared there was a Giant in the land.</a:t>
            </a:r>
          </a:p>
        </p:txBody>
      </p:sp>
    </p:spTree>
  </p:cSld>
  <p:clrMapOvr>
    <a:masterClrMapping/>
  </p:clrMapOvr>
</p:sld>
</file>

<file path=ppt/slides/slide1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can recognize a Giant’s footstep! I could go to your house--</a:t>
            </a:r>
          </a:p>
        </p:txBody>
      </p:sp>
    </p:spTree>
  </p:cSld>
  <p:clrMapOvr>
    <a:masterClrMapping/>
  </p:clrMapOvr>
</p:sld>
</file>

<file path=ppt/slides/slide1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You’ll do no such thing!</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Hee hee--</a:t>
            </a:r>
          </a:p>
        </p:txBody>
      </p:sp>
    </p:spTree>
  </p:cSld>
  <p:clrMapOvr>
    <a:masterClrMapping/>
  </p:clrMapOvr>
</p:sld>
</file>

<file path=ppt/slides/slide1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Any help at all--</a:t>
            </a:r>
          </a:p>
        </p:txBody>
      </p:sp>
    </p:spTree>
  </p:cSld>
  <p:clrMapOvr>
    <a:masterClrMapping/>
  </p:clrMapOvr>
</p:sld>
</file>

<file path=ppt/slides/slide1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I am sorry, but you’ll get none from us.</a:t>
            </a:r>
          </a:p>
        </p:txBody>
      </p:sp>
    </p:spTree>
  </p:cSld>
  <p:clrMapOvr>
    <a:masterClrMapping/>
  </p:clrMapOvr>
</p:sld>
</file>

<file path=ppt/slides/slide1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one cared when there was a Giant in my backyard! I don’t remember you volunteering to come to my aid.</a:t>
            </a:r>
          </a:p>
        </p:txBody>
      </p:sp>
    </p:spTree>
  </p:cSld>
  <p:clrMapOvr>
    <a:masterClrMapping/>
  </p:clrMapOvr>
</p:sld>
</file>

<file path=ppt/slides/slide1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 Giant in your backyard is one thing. A crushed home is quite another.</a:t>
            </a:r>
          </a:p>
        </p:txBody>
      </p:sp>
    </p:spTree>
  </p:cSld>
  <p:clrMapOvr>
    <a:masterClrMapping/>
  </p:clrMapOvr>
</p:sld>
</file>

<file path=ppt/slides/slide1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Look, young man. Giants never strike the same house twice. I wouldn’t worry.</a:t>
            </a:r>
          </a:p>
        </p:txBody>
      </p:sp>
    </p:spTree>
  </p:cSld>
  <p:clrMapOvr>
    <a:masterClrMapping/>
  </p:clrMapOvr>
</p:sld>
</file>

<file path=ppt/slides/slide1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am taking this news to the castle, nonetheless.</a:t>
            </a:r>
          </a:p>
        </p:txBody>
      </p:sp>
    </p:spTree>
  </p:cSld>
  <p:clrMapOvr>
    <a:masterClrMapping/>
  </p:clrMapOvr>
</p:sld>
</file>

<file path=ppt/slides/slide1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When the Baker reached the castle, it was the Princess who greeted his news. The story unfolds.</a:t>
            </a:r>
          </a:p>
        </p:txBody>
      </p:sp>
    </p:spTree>
  </p:cSld>
  <p:clrMapOvr>
    <a:masterClrMapping/>
  </p:clrMapOvr>
</p:sld>
</file>

<file path=ppt/slides/slide1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[FANFARES]</a:t>
            </a:r>
          </a:p>
        </p:txBody>
      </p:sp>
    </p:spTree>
  </p:cSld>
  <p:clrMapOvr>
    <a:masterClrMapping/>
  </p:clrMapOvr>
</p:sld>
</file>

<file path=ppt/slides/slide1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Excuse me, Madame. This small man insists on seeing you.</a:t>
            </a:r>
          </a:p>
        </p:txBody>
      </p:sp>
    </p:spTree>
  </p:cSld>
  <p:clrMapOvr>
    <a:masterClrMapping/>
  </p:clrMapOvr>
</p:sld>
</file>

<file path=ppt/slides/slide1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Princess, I’ve come to report the appearance of a Giant in the land.</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Because the Baker had lost his mother and father in a baking accident--well, at least that is what he believed--</a:t>
            </a:r>
          </a:p>
        </p:txBody>
      </p:sp>
    </p:spTree>
  </p:cSld>
  <p:clrMapOvr>
    <a:masterClrMapping/>
  </p:clrMapOvr>
</p:sld>
</file>

<file path=ppt/slides/slide1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Where did you see a Giant?</a:t>
            </a:r>
          </a:p>
        </p:txBody>
      </p:sp>
    </p:spTree>
  </p:cSld>
  <p:clrMapOvr>
    <a:masterClrMapping/>
  </p:clrMapOvr>
</p:sld>
</file>

<file path=ppt/slides/slide1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Well, I didn’t exactly see it.</a:t>
            </a:r>
          </a:p>
        </p:txBody>
      </p:sp>
    </p:spTree>
  </p:cSld>
  <p:clrMapOvr>
    <a:masterClrMapping/>
  </p:clrMapOvr>
</p:sld>
</file>

<file path=ppt/slides/slide1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Then how do you know there is a Giant in the land?</a:t>
            </a:r>
          </a:p>
        </p:txBody>
      </p:sp>
    </p:spTree>
  </p:cSld>
  <p:clrMapOvr>
    <a:masterClrMapping/>
  </p:clrMapOvr>
</p:sld>
</file>

<file path=ppt/slides/slide1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Our house was destroyed and there are footprints--</a:t>
            </a:r>
          </a:p>
        </p:txBody>
      </p:sp>
    </p:spTree>
  </p:cSld>
  <p:clrMapOvr>
    <a:masterClrMapping/>
  </p:clrMapOvr>
</p:sld>
</file>

<file path=ppt/slides/slide1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That could have been caused by any number of things. I will show you to the door.</a:t>
            </a:r>
          </a:p>
        </p:txBody>
      </p:sp>
    </p:spTree>
  </p:cSld>
  <p:clrMapOvr>
    <a:masterClrMapping/>
  </p:clrMapOvr>
</p:sld>
</file>

<file path=ppt/slides/slide1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Wait.</a:t>
            </a:r>
          </a:p>
        </p:txBody>
      </p:sp>
    </p:spTree>
  </p:cSld>
  <p:clrMapOvr>
    <a:masterClrMapping/>
  </p:clrMapOvr>
</p:sld>
</file>

<file path=ppt/slides/slide1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 nearby household was visited by a Giant not long ago...descending from a beanstalk--</a:t>
            </a:r>
          </a:p>
        </p:txBody>
      </p:sp>
    </p:spTree>
  </p:cSld>
  <p:clrMapOvr>
    <a:masterClrMapping/>
  </p:clrMapOvr>
</p:sld>
</file>

<file path=ppt/slides/slide1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 I remember.</a:t>
            </a:r>
          </a:p>
        </p:txBody>
      </p:sp>
    </p:spTree>
  </p:cSld>
  <p:clrMapOvr>
    <a:masterClrMapping/>
  </p:clrMapOvr>
</p:sld>
</file>

<file path=ppt/slides/slide1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That Giant was slain. Now come along--</a:t>
            </a:r>
          </a:p>
        </p:txBody>
      </p:sp>
    </p:spTree>
  </p:cSld>
  <p:clrMapOvr>
    <a:masterClrMapping/>
  </p:clrMapOvr>
</p:sld>
</file>

<file path=ppt/slides/slide1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Wait, please. We have a young child. Princess, our child was very difficult to come by. His safety is of great importance to me.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 was eager to have a family of his own, and concerned that all efforts until now had failed.</a:t>
            </a:r>
          </a:p>
        </p:txBody>
      </p:sp>
    </p:spTree>
  </p:cSld>
  <p:clrMapOvr>
    <a:masterClrMapping/>
  </p:clrMapOvr>
</p:sld>
</file>

<file path=ppt/slides/slide1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Are we entirely through now?</a:t>
            </a:r>
          </a:p>
        </p:txBody>
      </p:sp>
    </p:spTree>
  </p:cSld>
  <p:clrMapOvr>
    <a:masterClrMapping/>
  </p:clrMapOvr>
</p:sld>
</file>

<file path=ppt/slides/slide1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a:t>
            </a:r>
          </a:p>
        </p:txBody>
      </p:sp>
    </p:spTree>
  </p:cSld>
  <p:clrMapOvr>
    <a:masterClrMapping/>
  </p:clrMapOvr>
</p:sld>
</file>

<file path=ppt/slides/slide1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will take this news up with the Prince when he returns. Thank you.</a:t>
            </a:r>
          </a:p>
        </p:txBody>
      </p:sp>
    </p:spTree>
  </p:cSld>
  <p:clrMapOvr>
    <a:masterClrMapping/>
  </p:clrMapOvr>
</p:sld>
</file>

<file path=ppt/slides/slide1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I’m going off to sell the harp, Jack.</a:t>
            </a:r>
          </a:p>
        </p:txBody>
      </p:sp>
    </p:spTree>
  </p:cSld>
  <p:clrMapOvr>
    <a:masterClrMapping/>
  </p:clrMapOvr>
</p:sld>
</file>

<file path=ppt/slides/slide1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Goodbye, Mother.</a:t>
            </a:r>
          </a:p>
        </p:txBody>
      </p:sp>
    </p:spTree>
  </p:cSld>
  <p:clrMapOvr>
    <a:masterClrMapping/>
  </p:clrMapOvr>
</p:sld>
</file>

<file path=ppt/slides/slide1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Now, I want you stay inside.</a:t>
            </a:r>
          </a:p>
        </p:txBody>
      </p:sp>
    </p:spTree>
  </p:cSld>
  <p:clrMapOvr>
    <a:masterClrMapping/>
  </p:clrMapOvr>
</p:sld>
</file>

<file path=ppt/slides/slide1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I haven’t been outside all day!</a:t>
            </a:r>
          </a:p>
        </p:txBody>
      </p:sp>
    </p:spTree>
  </p:cSld>
  <p:clrMapOvr>
    <a:masterClrMapping/>
  </p:clrMapOvr>
</p:sld>
</file>

<file path=ppt/slides/slide1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Jack. Listen to me! We don’t want that harp around when there's  a Giant on the loose.</a:t>
            </a:r>
          </a:p>
        </p:txBody>
      </p:sp>
    </p:spTree>
  </p:cSld>
  <p:clrMapOvr>
    <a:masterClrMapping/>
  </p:clrMapOvr>
</p:sld>
</file>

<file path=ppt/slides/slide1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I know how to kill a Giant!</a:t>
            </a:r>
          </a:p>
        </p:txBody>
      </p:sp>
    </p:spTree>
  </p:cSld>
  <p:clrMapOvr>
    <a:masterClrMapping/>
  </p:clrMapOvr>
</p:sld>
</file>

<file path=ppt/slides/slide1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Please! We’ve had our fill of Giants!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Who might that be?</a:t>
            </a:r>
          </a:p>
        </p:txBody>
      </p:sp>
    </p:spTree>
  </p:cSld>
  <p:clrMapOvr>
    <a:masterClrMapping/>
  </p:clrMapOvr>
</p:sld>
</file>

<file path=ppt/slides/slide1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Mother, if I could help--</a:t>
            </a:r>
          </a:p>
        </p:txBody>
      </p:sp>
    </p:spTree>
  </p:cSld>
  <p:clrMapOvr>
    <a:masterClrMapping/>
  </p:clrMapOvr>
</p:sld>
</file>

<file path=ppt/slides/slide1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Enough! Promise me, son, you won’t leave your surroundings!</a:t>
            </a:r>
          </a:p>
        </p:txBody>
      </p:sp>
    </p:spTree>
  </p:cSld>
  <p:clrMapOvr>
    <a:masterClrMapping/>
  </p:clrMapOvr>
</p:sld>
</file>

<file path=ppt/slides/slide1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Mother, I’m a man now.</a:t>
            </a:r>
          </a:p>
        </p:txBody>
      </p:sp>
    </p:spTree>
  </p:cSld>
  <p:clrMapOvr>
    <a:masterClrMapping/>
  </p:clrMapOvr>
</p:sld>
</file>

<file path=ppt/slides/slide1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You’re still a little boy in your mother’s eyes. I want you to promise.  Promise!</a:t>
            </a:r>
          </a:p>
        </p:txBody>
      </p:sp>
    </p:spTree>
  </p:cSld>
  <p:clrMapOvr>
    <a:masterClrMapping/>
  </p:clrMapOvr>
</p:sld>
</file>

<file path=ppt/slides/slide1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promise.</a:t>
            </a:r>
          </a:p>
        </p:txBody>
      </p:sp>
    </p:spTree>
  </p:cSld>
  <p:clrMapOvr>
    <a:masterClrMapping/>
  </p:clrMapOvr>
</p:sld>
</file>

<file path=ppt/slides/slide1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What happened to your house?</a:t>
            </a:r>
          </a:p>
        </p:txBody>
      </p:sp>
    </p:spTree>
  </p:cSld>
  <p:clrMapOvr>
    <a:masterClrMapping/>
  </p:clrMapOvr>
</p:sld>
</file>

<file path=ppt/slides/slide1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We’ve had a baking accident.</a:t>
            </a:r>
          </a:p>
        </p:txBody>
      </p:sp>
    </p:spTree>
  </p:cSld>
  <p:clrMapOvr>
    <a:masterClrMapping/>
  </p:clrMapOvr>
</p:sld>
</file>

<file path=ppt/slides/slide1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Baking accident?</a:t>
            </a:r>
          </a:p>
        </p:txBody>
      </p:sp>
    </p:spTree>
  </p:cSld>
  <p:clrMapOvr>
    <a:masterClrMapping/>
  </p:clrMapOvr>
</p:sld>
</file>

<file path=ppt/slides/slide1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use frightening the young thing.</a:t>
            </a:r>
          </a:p>
        </p:txBody>
      </p:sp>
    </p:spTree>
  </p:cSld>
  <p:clrMapOvr>
    <a:masterClrMapping/>
  </p:clrMapOvr>
</p:sld>
</file>

<file path=ppt/slides/slide1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can’t frighten her.</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have sold our last loaf of bread.</a:t>
            </a:r>
          </a:p>
        </p:txBody>
      </p:sp>
    </p:spTree>
  </p:cSld>
  <p:clrMapOvr>
    <a:masterClrMapping/>
  </p:clrMapOvr>
</p:sld>
</file>

<file path=ppt/slides/slide1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Well, I guess Granny will have to do without the bread and sweets. Besides, I have all I can carry.</a:t>
            </a:r>
          </a:p>
        </p:txBody>
      </p:sp>
    </p:spTree>
  </p:cSld>
  <p:clrMapOvr>
    <a:masterClrMapping/>
  </p:clrMapOvr>
</p:sld>
</file>

<file path=ppt/slides/slide1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Why such a load?</a:t>
            </a:r>
          </a:p>
        </p:txBody>
      </p:sp>
    </p:spTree>
  </p:cSld>
  <p:clrMapOvr>
    <a:masterClrMapping/>
  </p:clrMapOvr>
</p:sld>
</file>

<file path=ppt/slides/slide1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Oh. I’m moving in with Granny. We had an accident, too. I came home to find our house collapsed. As if a big wind blew it in. I couldn’t find my mother anywhere.</a:t>
            </a:r>
          </a:p>
        </p:txBody>
      </p:sp>
    </p:spTree>
  </p:cSld>
  <p:clrMapOvr>
    <a:masterClrMapping/>
  </p:clrMapOvr>
</p:sld>
</file>

<file path=ppt/slides/slide1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no.</a:t>
            </a:r>
          </a:p>
        </p:txBody>
      </p:sp>
    </p:spTree>
  </p:cSld>
  <p:clrMapOvr>
    <a:masterClrMapping/>
  </p:clrMapOvr>
</p:sld>
</file>

<file path=ppt/slides/slide1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So I salvaged what I could, and now I’m off.</a:t>
            </a:r>
          </a:p>
        </p:txBody>
      </p:sp>
    </p:spTree>
  </p:cSld>
  <p:clrMapOvr>
    <a:masterClrMapping/>
  </p:clrMapOvr>
</p:sld>
</file>

<file path=ppt/slides/slide1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good friends. What news have you?</a:t>
            </a:r>
          </a:p>
        </p:txBody>
      </p:sp>
    </p:spTree>
  </p:cSld>
  <p:clrMapOvr>
    <a:masterClrMapping/>
  </p:clrMapOvr>
</p:sld>
</file>

<file path=ppt/slides/slide1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of Mother’s grave?</a:t>
            </a:r>
          </a:p>
        </p:txBody>
      </p:sp>
    </p:spTree>
  </p:cSld>
  <p:clrMapOvr>
    <a:masterClrMapping/>
  </p:clrMapOvr>
</p:sld>
</file>

<file path=ppt/slides/slide1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kind of trouble?</a:t>
            </a:r>
          </a:p>
        </p:txBody>
      </p:sp>
    </p:spTree>
  </p:cSld>
  <p:clrMapOvr>
    <a:masterClrMapping/>
  </p:clrMapOvr>
</p:sld>
</file>

<file path=ppt/slides/slide1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Oh, no. I can’t investigate. A Princess is not supposed to go into the woods unescorted.</a:t>
            </a:r>
          </a:p>
        </p:txBody>
      </p:sp>
    </p:spTree>
  </p:cSld>
  <p:clrMapOvr>
    <a:masterClrMapping/>
  </p:clrMapOvr>
</p:sld>
</file>

<file path=ppt/slides/slide1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Good idea! I will disguise myself and go to see what’s wrong. Thank you, birds.</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It’s the witch from next door.</a:t>
            </a:r>
          </a:p>
        </p:txBody>
      </p:sp>
    </p:spTree>
  </p:cSld>
  <p:clrMapOvr>
    <a:masterClrMapping/>
  </p:clrMapOvr>
</p:sld>
</file>

<file path=ppt/slides/slide1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We’ll take you to Granny’s.</a:t>
            </a:r>
          </a:p>
        </p:txBody>
      </p:sp>
    </p:spTree>
  </p:cSld>
  <p:clrMapOvr>
    <a:masterClrMapping/>
  </p:clrMapOvr>
</p:sld>
</file>

<file path=ppt/slides/slide1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a:t>
            </a:r>
          </a:p>
        </p:txBody>
      </p:sp>
    </p:spTree>
  </p:cSld>
  <p:clrMapOvr>
    <a:masterClrMapping/>
  </p:clrMapOvr>
</p:sld>
</file>

<file path=ppt/slides/slide1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We’re not going to let her go alone!</a:t>
            </a:r>
          </a:p>
        </p:txBody>
      </p:sp>
    </p:spTree>
  </p:cSld>
  <p:clrMapOvr>
    <a:masterClrMapping/>
  </p:clrMapOvr>
</p:sld>
</file>

<file path=ppt/slides/slide1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All right. I will take you.</a:t>
            </a:r>
          </a:p>
        </p:txBody>
      </p:sp>
    </p:spTree>
  </p:cSld>
  <p:clrMapOvr>
    <a:masterClrMapping/>
  </p:clrMapOvr>
</p:sld>
</file>

<file path=ppt/slides/slide1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don’t need anyone to take me. I’ve gone many times before.</a:t>
            </a:r>
          </a:p>
        </p:txBody>
      </p:sp>
    </p:spTree>
  </p:cSld>
  <p:clrMapOvr>
    <a:masterClrMapping/>
  </p:clrMapOvr>
</p:sld>
</file>

<file path=ppt/slides/slide1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not when there have been such winds blowing.</a:t>
            </a:r>
          </a:p>
        </p:txBody>
      </p:sp>
    </p:spTree>
  </p:cSld>
  <p:clrMapOvr>
    <a:masterClrMapping/>
  </p:clrMapOvr>
</p:sld>
</file>

<file path=ppt/slides/slide1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That’s right. We’ll all take you.</a:t>
            </a:r>
          </a:p>
        </p:txBody>
      </p:sp>
    </p:spTree>
  </p:cSld>
  <p:clrMapOvr>
    <a:masterClrMapping/>
  </p:clrMapOvr>
</p:sld>
</file>

<file path=ppt/slides/slide1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a:t>
            </a:r>
          </a:p>
        </p:txBody>
      </p:sp>
    </p:spTree>
  </p:cSld>
  <p:clrMapOvr>
    <a:masterClrMapping/>
  </p:clrMapOvr>
</p:sld>
</file>

<file path=ppt/slides/slide1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I’m not about to stay here with the baby when a “wind” might return to this house, too.</a:t>
            </a:r>
          </a:p>
        </p:txBody>
      </p:sp>
    </p:spTree>
  </p:cSld>
  <p:clrMapOvr>
    <a:masterClrMapping/>
  </p:clrMapOvr>
</p:sld>
</file>

<file path=ppt/slides/slide1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know Mother made me promise, but I’m going to find that Giant anyway!</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 Baker:</a:t>
            </a:r>
            <a:r>
              <a:t> We have no bread.</a:t>
            </a:r>
          </a:p>
        </p:txBody>
      </p:sp>
    </p:spTree>
  </p:cSld>
  <p:clrMapOvr>
    <a:masterClrMapping/>
  </p:clrMapOvr>
</p:sld>
</file>

<file path=ppt/slides/slide1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INTO THE WOODS,</a:t>
            </a:r>
          </a:p>
        </p:txBody>
      </p:sp>
    </p:spTree>
  </p:cSld>
  <p:clrMapOvr>
    <a:masterClrMapping/>
  </p:clrMapOvr>
</p:sld>
</file>

<file path=ppt/slides/slide1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ALWAYS WHEN</a:t>
            </a:r>
          </a:p>
        </p:txBody>
      </p:sp>
    </p:spTree>
  </p:cSld>
  <p:clrMapOvr>
    <a:masterClrMapping/>
  </p:clrMapOvr>
</p:sld>
</file>

<file path=ppt/slides/slide1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THINK AT LAST</a:t>
            </a:r>
          </a:p>
        </p:txBody>
      </p:sp>
    </p:spTree>
  </p:cSld>
  <p:clrMapOvr>
    <a:masterClrMapping/>
  </p:clrMapOvr>
</p:sld>
</file>

<file path=ppt/slides/slide1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THROUGH, AND THEN INTO THE WOODS YOU GO AGAIN TO TAKE ANOTHER JOURNEY.</a:t>
            </a:r>
          </a:p>
        </p:txBody>
      </p:sp>
    </p:spTree>
  </p:cSld>
  <p:clrMapOvr>
    <a:masterClrMapping/>
  </p:clrMapOvr>
</p:sld>
</file>

<file path=ppt/slides/slide1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INTO THE WOODS,</a:t>
            </a:r>
          </a:p>
        </p:txBody>
      </p:sp>
    </p:spTree>
  </p:cSld>
  <p:clrMapOvr>
    <a:masterClrMapping/>
  </p:clrMapOvr>
</p:sld>
</file>

<file path=ppt/slides/slide1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WEATHER’S CLEAR,</a:t>
            </a:r>
          </a:p>
        </p:txBody>
      </p:sp>
    </p:spTree>
  </p:cSld>
  <p:clrMapOvr>
    <a:masterClrMapping/>
  </p:clrMapOvr>
</p:sld>
</file>

<file path=ppt/slides/slide1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WE’VE BEEN BEFORE,</a:t>
            </a:r>
          </a:p>
        </p:txBody>
      </p:sp>
    </p:spTree>
  </p:cSld>
  <p:clrMapOvr>
    <a:masterClrMapping/>
  </p:clrMapOvr>
</p:sld>
</file>

<file path=ppt/slides/slide1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WE’VE NAUGHT TO FEAR...</a:t>
            </a:r>
          </a:p>
        </p:txBody>
      </p:sp>
    </p:spTree>
  </p:cSld>
  <p:clrMapOvr>
    <a:masterClrMapping/>
  </p:clrMapOvr>
</p:sld>
</file>

<file path=ppt/slides/slide1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AWAY FROM HERE--</a:t>
            </a:r>
          </a:p>
        </p:txBody>
      </p:sp>
    </p:spTree>
  </p:cSld>
  <p:clrMapOvr>
    <a:masterClrMapping/>
  </p:clrMapOvr>
</p:sld>
</file>

<file path=ppt/slides/slide1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INTO THE WOODS, TO FIND A GIANT--!</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Of course you have no bread!</a:t>
            </a:r>
          </a:p>
        </p:txBody>
      </p:sp>
    </p:spTree>
  </p:cSld>
  <p:clrMapOvr>
    <a:masterClrMapping/>
  </p:clrMapOvr>
</p:sld>
</file>

<file path=ppt/slides/slide1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INTO THE WOODS TO GRANDMOTHER’S HOUSE...</a:t>
            </a:r>
          </a:p>
        </p:txBody>
      </p:sp>
    </p:spTree>
  </p:cSld>
  <p:clrMapOvr>
    <a:masterClrMapping/>
  </p:clrMapOvr>
</p:sld>
</file>

<file path=ppt/slides/slide1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INTO THE WOODS, THE PATH IS STRAIGHT, NO REASON THEN</a:t>
            </a:r>
          </a:p>
        </p:txBody>
      </p:sp>
    </p:spTree>
  </p:cSld>
  <p:clrMapOvr>
    <a:masterClrMapping/>
  </p:clrMapOvr>
</p:sld>
</file>

<file path=ppt/slides/slide1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HESITATE--</a:t>
            </a:r>
          </a:p>
        </p:txBody>
      </p:sp>
    </p:spTree>
  </p:cSld>
  <p:clrMapOvr>
    <a:masterClrMapping/>
  </p:clrMapOvr>
</p:sld>
</file>

<file path=ppt/slides/slide1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INTO THE WOODS, IT’S NOT SO LATE,</a:t>
            </a:r>
          </a:p>
        </p:txBody>
      </p:sp>
    </p:spTree>
  </p:cSld>
  <p:clrMapOvr>
    <a:masterClrMapping/>
  </p:clrMapOvr>
</p:sld>
</file>

<file path=ppt/slides/slide1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JUST ANOTHER JOURNEY...</a:t>
            </a:r>
          </a:p>
        </p:txBody>
      </p:sp>
    </p:spTree>
  </p:cSld>
  <p:clrMapOvr>
    <a:masterClrMapping/>
  </p:clrMapOvr>
</p:sld>
</file>

<file path=ppt/slides/slide1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INTO THE WOODS, BUT NOT TOO LONG\</a:t>
            </a:r>
          </a:p>
        </p:txBody>
      </p:sp>
    </p:spTree>
  </p:cSld>
  <p:clrMapOvr>
    <a:masterClrMapping/>
  </p:clrMapOvr>
</p:sld>
</file>

<file path=ppt/slides/slide1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SKIES ARE STRANGE,</a:t>
            </a:r>
          </a:p>
        </p:txBody>
      </p:sp>
    </p:spTree>
  </p:cSld>
  <p:clrMapOvr>
    <a:masterClrMapping/>
  </p:clrMapOvr>
</p:sld>
</file>

<file path=ppt/slides/slide1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WINDS ARE STRONG.</a:t>
            </a:r>
          </a:p>
        </p:txBody>
      </p:sp>
    </p:spTree>
  </p:cSld>
  <p:clrMapOvr>
    <a:masterClrMapping/>
  </p:clrMapOvr>
</p:sld>
</file>

<file path=ppt/slides/slide1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TO SEE WHAT’S WRONG...</a:t>
            </a:r>
          </a:p>
        </p:txBody>
      </p:sp>
    </p:spTree>
  </p:cSld>
  <p:clrMapOvr>
    <a:masterClrMapping/>
  </p:clrMapOvr>
</p:sld>
</file>

<file path=ppt/slides/slide1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INTO THE WOODS TO SLAY THE GIANT!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--lived a young maiden--</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do you wish?</a:t>
            </a:r>
          </a:p>
        </p:txBody>
      </p:sp>
    </p:spTree>
  </p:cSld>
  <p:clrMapOvr>
    <a:masterClrMapping/>
  </p:clrMapOvr>
</p:sld>
</file>

<file path=ppt/slides/slide1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INTO THE WOODS TO SHIELD THE CHILD...</a:t>
            </a:r>
          </a:p>
        </p:txBody>
      </p:sp>
    </p:spTree>
  </p:cSld>
  <p:clrMapOvr>
    <a:masterClrMapping/>
  </p:clrMapOvr>
</p:sld>
</file>

<file path=ppt/slides/slide1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TO FLEE THE WINDS...</a:t>
            </a:r>
          </a:p>
        </p:txBody>
      </p:sp>
    </p:spTree>
  </p:cSld>
  <p:clrMapOvr>
    <a:masterClrMapping/>
  </p:clrMapOvr>
</p:sld>
</file>

<file path=ppt/slides/slide1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TO FIND A FUTURE...</a:t>
            </a:r>
          </a:p>
        </p:txBody>
      </p:sp>
    </p:spTree>
  </p:cSld>
  <p:clrMapOvr>
    <a:masterClrMapping/>
  </p:clrMapOvr>
</p:sld>
</file>

<file path=ppt/slides/slide1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TO SHIELD...</a:t>
            </a:r>
          </a:p>
        </p:txBody>
      </p:sp>
    </p:spTree>
  </p:cSld>
  <p:clrMapOvr>
    <a:masterClrMapping/>
  </p:clrMapOvr>
</p:sld>
</file>

<file path=ppt/slides/slide1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TO SLAY...</a:t>
            </a:r>
          </a:p>
        </p:txBody>
      </p:sp>
    </p:spTree>
  </p:cSld>
  <p:clrMapOvr>
    <a:masterClrMapping/>
  </p:clrMapOvr>
</p:sld>
</file>

<file path=ppt/slides/slide1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TO FLEE...</a:t>
            </a:r>
          </a:p>
        </p:txBody>
      </p:sp>
    </p:spTree>
  </p:cSld>
  <p:clrMapOvr>
    <a:masterClrMapping/>
  </p:clrMapOvr>
</p:sld>
</file>

<file path=ppt/slides/slide1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TO FIND...</a:t>
            </a:r>
          </a:p>
        </p:txBody>
      </p:sp>
    </p:spTree>
  </p:cSld>
  <p:clrMapOvr>
    <a:masterClrMapping/>
  </p:clrMapOvr>
</p:sld>
</file>

<file path=ppt/slides/slide1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TO FIX...</a:t>
            </a:r>
          </a:p>
        </p:txBody>
      </p:sp>
    </p:spTree>
  </p:cSld>
  <p:clrMapOvr>
    <a:masterClrMapping/>
  </p:clrMapOvr>
</p:sld>
</file>

<file path=ppt/slides/slide1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TO HIDE...</a:t>
            </a:r>
          </a:p>
        </p:txBody>
      </p:sp>
    </p:spTree>
  </p:cSld>
  <p:clrMapOvr>
    <a:masterClrMapping/>
  </p:clrMapOvr>
</p:sld>
</file>

<file path=ppt/slides/slide1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TO MOVE...</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It’s not what I wish. It’s what you wish.  Nothing cooking in there now, is there?</a:t>
            </a:r>
          </a:p>
        </p:txBody>
      </p:sp>
    </p:spTree>
  </p:cSld>
  <p:clrMapOvr>
    <a:masterClrMapping/>
  </p:clrMapOvr>
</p:sld>
</file>

<file path=ppt/slides/slide1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TO BATTLE...</a:t>
            </a:r>
          </a:p>
        </p:txBody>
      </p:sp>
    </p:spTree>
  </p:cSld>
  <p:clrMapOvr>
    <a:masterClrMapping/>
  </p:clrMapOvr>
</p:sld>
</file>

<file path=ppt/slides/slide1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TO SEE WHAT THE TROUBLE IS...</a:t>
            </a:r>
          </a:p>
        </p:txBody>
      </p:sp>
    </p:spTree>
  </p:cSld>
  <p:clrMapOvr>
    <a:masterClrMapping/>
  </p:clrMapOvr>
</p:sld>
</file>

<file path=ppt/slides/slide1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Rapunzel! What are you doing here?</a:t>
            </a:r>
          </a:p>
        </p:txBody>
      </p:sp>
    </p:spTree>
  </p:cSld>
  <p:clrMapOvr>
    <a:masterClrMapping/>
  </p:clrMapOvr>
</p:sld>
</file>

<file path=ppt/slides/slide1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What’s the matter?</a:t>
            </a:r>
          </a:p>
        </p:txBody>
      </p:sp>
    </p:spTree>
  </p:cSld>
  <p:clrMapOvr>
    <a:masterClrMapping/>
  </p:clrMapOvr>
</p:sld>
</file>

<file path=ppt/slides/slide1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Oh, nothing! You just locked me in a tower without company for fourteen years, then you blinded my Prince and banished me to a desert where I had little to</a:t>
            </a:r>
          </a:p>
        </p:txBody>
      </p:sp>
    </p:spTree>
  </p:cSld>
  <p:clrMapOvr>
    <a:masterClrMapping/>
  </p:clrMapOvr>
</p:sld>
</file>

<file path=ppt/slides/slide1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eat, and again no company, and then bore twins! Because of the way you treated me, I’ll never, never be happy!</a:t>
            </a:r>
          </a:p>
        </p:txBody>
      </p:sp>
    </p:spTree>
  </p:cSld>
  <p:clrMapOvr>
    <a:masterClrMapping/>
  </p:clrMapOvr>
</p:sld>
</file>

<file path=ppt/slides/slide1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was just trying to be a good mother. Stay with me. There’s a giant running about.</a:t>
            </a:r>
          </a:p>
        </p:txBody>
      </p:sp>
    </p:spTree>
  </p:cSld>
  <p:clrMapOvr>
    <a:masterClrMapping/>
  </p:clrMapOvr>
</p:sld>
</file>

<file path=ppt/slides/slide1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1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Good brother! What a surprise!</a:t>
            </a:r>
          </a:p>
        </p:txBody>
      </p:sp>
    </p:spTree>
  </p:cSld>
  <p:clrMapOvr>
    <a:masterClrMapping/>
  </p:clrMapOvr>
</p:sld>
</file>

<file path=ppt/slides/slide1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Brother. How good to see you.</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old enchantress went on to tell the couple that she had placed a spell on their house.</a:t>
            </a:r>
          </a:p>
        </p:txBody>
      </p:sp>
    </p:spTree>
  </p:cSld>
  <p:clrMapOvr>
    <a:masterClrMapping/>
  </p:clrMapOvr>
</p:sld>
</file>

<file path=ppt/slides/slide1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What brings you into the wood today?</a:t>
            </a:r>
          </a:p>
        </p:txBody>
      </p:sp>
    </p:spTree>
  </p:cSld>
  <p:clrMapOvr>
    <a:masterClrMapping/>
  </p:clrMapOvr>
</p:sld>
</file>

<file path=ppt/slides/slide1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am investigating news of a giant.</a:t>
            </a:r>
          </a:p>
        </p:txBody>
      </p:sp>
    </p:spTree>
  </p:cSld>
  <p:clrMapOvr>
    <a:masterClrMapping/>
  </p:clrMapOvr>
</p:sld>
</file>

<file path=ppt/slides/slide1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You? Investigating news of a giant? Father would not even do that! That is the business of your Steward...or less.</a:t>
            </a:r>
          </a:p>
        </p:txBody>
      </p:sp>
    </p:spTree>
  </p:cSld>
  <p:clrMapOvr>
    <a:masterClrMapping/>
  </p:clrMapOvr>
</p:sld>
</file>

<file path=ppt/slides/slide1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Well what brings you into the wood?</a:t>
            </a:r>
          </a:p>
        </p:txBody>
      </p:sp>
    </p:spTree>
  </p:cSld>
  <p:clrMapOvr>
    <a:masterClrMapping/>
  </p:clrMapOvr>
</p:sld>
</file>

<file path=ppt/slides/slide1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My Rapunzel has run off.</a:t>
            </a:r>
          </a:p>
        </p:txBody>
      </p:sp>
    </p:spTree>
  </p:cSld>
  <p:clrMapOvr>
    <a:masterClrMapping/>
  </p:clrMapOvr>
</p:sld>
</file>

<file path=ppt/slides/slide1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Run off?</a:t>
            </a:r>
          </a:p>
        </p:txBody>
      </p:sp>
    </p:spTree>
  </p:cSld>
  <p:clrMapOvr>
    <a:masterClrMapping/>
  </p:clrMapOvr>
</p:sld>
</file>

<file path=ppt/slides/slide1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She’s a changed woman. She has been subject to hysterical fits of crying. Moods that no soul can predict. I know not what to do.</a:t>
            </a:r>
          </a:p>
        </p:txBody>
      </p:sp>
    </p:spTree>
  </p:cSld>
  <p:clrMapOvr>
    <a:masterClrMapping/>
  </p:clrMapOvr>
</p:sld>
</file>

<file path=ppt/slides/slide1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What a pity.</a:t>
            </a:r>
          </a:p>
        </p:txBody>
      </p:sp>
    </p:spTree>
  </p:cSld>
  <p:clrMapOvr>
    <a:masterClrMapping/>
  </p:clrMapOvr>
</p:sld>
</file>

<file path=ppt/slides/slide1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And Cinderella?</a:t>
            </a:r>
          </a:p>
        </p:txBody>
      </p:sp>
    </p:spTree>
  </p:cSld>
  <p:clrMapOvr>
    <a:masterClrMapping/>
  </p:clrMapOvr>
</p:sld>
</file>

<file path=ppt/slides/slide1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She remains well.</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spell?</a:t>
            </a:r>
          </a:p>
        </p:txBody>
      </p:sp>
    </p:spTree>
  </p:cSld>
  <p:clrMapOvr>
    <a:masterClrMapping/>
  </p:clrMapOvr>
</p:sld>
</file>

<file path=ppt/slides/slide1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Does she? Now, brother, do tell what you’re really doing here.</a:t>
            </a:r>
          </a:p>
        </p:txBody>
      </p:sp>
    </p:spTree>
  </p:cSld>
  <p:clrMapOvr>
    <a:masterClrMapping/>
  </p:clrMapOvr>
</p:sld>
</file>

<file path=ppt/slides/slide1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HIGH IN A TOWER</a:t>
            </a:r>
          </a:p>
        </p:txBody>
      </p:sp>
    </p:spTree>
  </p:cSld>
  <p:clrMapOvr>
    <a:masterClrMapping/>
  </p:clrMapOvr>
</p:sld>
</file>

<file path=ppt/slides/slide1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LIKE YOURS WAS, BUT HIGHER...</a:t>
            </a:r>
          </a:p>
        </p:txBody>
      </p:sp>
    </p:spTree>
  </p:cSld>
  <p:clrMapOvr>
    <a:masterClrMapping/>
  </p:clrMapOvr>
</p:sld>
</file>

<file path=ppt/slides/slide1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BEAUTY ASLEEP.</a:t>
            </a:r>
          </a:p>
        </p:txBody>
      </p:sp>
    </p:spTree>
  </p:cSld>
  <p:clrMapOvr>
    <a:masterClrMapping/>
  </p:clrMapOvr>
</p:sld>
</file>

<file path=ppt/slides/slide1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ROUND THE TOWER</a:t>
            </a:r>
          </a:p>
        </p:txBody>
      </p:sp>
    </p:spTree>
  </p:cSld>
  <p:clrMapOvr>
    <a:masterClrMapping/>
  </p:clrMapOvr>
</p:sld>
</file>

<file path=ppt/slides/slide1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THICKET OF BRIAR</a:t>
            </a:r>
          </a:p>
        </p:txBody>
      </p:sp>
    </p:spTree>
  </p:cSld>
  <p:clrMapOvr>
    <a:masterClrMapping/>
  </p:clrMapOvr>
</p:sld>
</file>

<file path=ppt/slides/slide1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HUNDRED FEET DEEP</a:t>
            </a:r>
          </a:p>
        </p:txBody>
      </p:sp>
    </p:spTree>
  </p:cSld>
  <p:clrMapOvr>
    <a:masterClrMapping/>
  </p:clrMapOvr>
</p:sld>
</file>

<file path=ppt/slides/slide1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AGONY!</a:t>
            </a:r>
          </a:p>
        </p:txBody>
      </p:sp>
    </p:spTree>
  </p:cSld>
  <p:clrMapOvr>
    <a:masterClrMapping/>
  </p:clrMapOvr>
</p:sld>
</file>

<file path=ppt/slides/slide1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FRUSTRATION MORE KEEN.</a:t>
            </a:r>
          </a:p>
        </p:txBody>
      </p:sp>
    </p:spTree>
  </p:cSld>
  <p:clrMapOvr>
    <a:masterClrMapping/>
  </p:clrMapOvr>
</p:sld>
</file>

<file path=ppt/slides/slide1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THE ONE THING YOU WANT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In the past, when you were no more than a babe, your father brought his young wife and you to this cottage. They were a handsome couple, but not handsome neighbors.</a:t>
            </a:r>
          </a:p>
        </p:txBody>
      </p:sp>
    </p:spTree>
  </p:cSld>
  <p:clrMapOvr>
    <a:masterClrMapping/>
  </p:clrMapOvr>
</p:sld>
</file>

<file path=ppt/slides/slide1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A THING THAT YOU’VE NOT EVEN SEEN.</a:t>
            </a:r>
          </a:p>
        </p:txBody>
      </p:sp>
    </p:spTree>
  </p:cSld>
  <p:clrMapOvr>
    <a:masterClrMapping/>
  </p:clrMapOvr>
</p:sld>
</file>

<file path=ppt/slides/slide1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I FOUND A CASKET ENTIRELY OF GLASS...</a:t>
            </a:r>
          </a:p>
        </p:txBody>
      </p:sp>
    </p:spTree>
  </p:cSld>
  <p:clrMapOvr>
    <a:masterClrMapping/>
  </p:clrMapOvr>
</p:sld>
</file>

<file path=ppt/slides/slide1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IT’S UNBREAKABLE INSIDE...DON’T ASK IT... A MAIDEN. ALAS.</a:t>
            </a:r>
          </a:p>
        </p:txBody>
      </p:sp>
    </p:spTree>
  </p:cSld>
  <p:clrMapOvr>
    <a:masterClrMapping/>
  </p:clrMapOvr>
</p:sld>
</file>

<file path=ppt/slides/slide1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AS UNWAKEABLE...</a:t>
            </a:r>
          </a:p>
        </p:txBody>
      </p:sp>
    </p:spTree>
  </p:cSld>
  <p:clrMapOvr>
    <a:masterClrMapping/>
  </p:clrMapOvr>
</p:sld>
</file>

<file path=ppt/slides/slide1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WHAT UNMISTAKABLE AGONY! IS THE WAY ALWAYS BARRED?</a:t>
            </a:r>
          </a:p>
        </p:txBody>
      </p:sp>
    </p:spTree>
  </p:cSld>
  <p:clrMapOvr>
    <a:masterClrMapping/>
  </p:clrMapOvr>
</p:sld>
</file>

<file path=ppt/slides/slide1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SHE HAS SKIN WHITE AS SNOW...</a:t>
            </a:r>
          </a:p>
        </p:txBody>
      </p:sp>
    </p:spTree>
  </p:cSld>
  <p:clrMapOvr>
    <a:masterClrMapping/>
  </p:clrMapOvr>
</p:sld>
</file>

<file path=ppt/slides/slide1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DID YOU LEARN HER NAME?</a:t>
            </a:r>
          </a:p>
        </p:txBody>
      </p:sp>
    </p:spTree>
  </p:cSld>
  <p:clrMapOvr>
    <a:masterClrMapping/>
  </p:clrMapOvr>
</p:sld>
</file>

<file path=ppt/slides/slide1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NO.</a:t>
            </a:r>
          </a:p>
        </p:txBody>
      </p:sp>
    </p:spTree>
  </p:cSld>
  <p:clrMapOvr>
    <a:masterClrMapping/>
  </p:clrMapOvr>
</p:sld>
</file>

<file path=ppt/slides/slide1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THERE’S A DWARF STANDING GUARD.</a:t>
            </a:r>
          </a:p>
        </p:txBody>
      </p:sp>
    </p:spTree>
  </p:cSld>
  <p:clrMapOvr>
    <a:masterClrMapping/>
  </p:clrMapOvr>
</p:sld>
</file>

<file path=ppt/slides/slide1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AGONY SUCH THAT PRINCES MUST WEEP!</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see, your mother was with child and had developed an unusual appetite. She took one look at</a:t>
            </a:r>
          </a:p>
        </p:txBody>
      </p:sp>
    </p:spTree>
  </p:cSld>
  <p:clrMapOvr>
    <a:masterClrMapping/>
  </p:clrMapOvr>
</p:sld>
</file>

<file path=ppt/slides/slide1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ALWAYS IN THRALL MOST TO ANYTHING ALMOST, OR SOMETHING ASLEEP.</a:t>
            </a:r>
          </a:p>
        </p:txBody>
      </p:sp>
    </p:spTree>
  </p:cSld>
  <p:clrMapOvr>
    <a:masterClrMapping/>
  </p:clrMapOvr>
</p:sld>
</file>

<file path=ppt/slides/slide1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IF IT WERE NOT FOR THE THICKET...</a:t>
            </a:r>
          </a:p>
        </p:txBody>
      </p:sp>
    </p:spTree>
  </p:cSld>
  <p:clrMapOvr>
    <a:masterClrMapping/>
  </p:clrMapOvr>
</p:sld>
</file>

<file path=ppt/slides/slide1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 THICKET’S NO TRICK</a:t>
            </a:r>
          </a:p>
        </p:txBody>
      </p:sp>
    </p:spTree>
  </p:cSld>
  <p:clrMapOvr>
    <a:masterClrMapping/>
  </p:clrMapOvr>
</p:sld>
</file>

<file path=ppt/slides/slide1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IT THICK?</a:t>
            </a:r>
          </a:p>
        </p:txBody>
      </p:sp>
    </p:spTree>
  </p:cSld>
  <p:clrMapOvr>
    <a:masterClrMapping/>
  </p:clrMapOvr>
</p:sld>
</file>

<file path=ppt/slides/slide1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IT’S THE THICKEST.</a:t>
            </a:r>
          </a:p>
        </p:txBody>
      </p:sp>
    </p:spTree>
  </p:cSld>
  <p:clrMapOvr>
    <a:masterClrMapping/>
  </p:clrMapOvr>
</p:sld>
</file>

<file path=ppt/slides/slide1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THE QUICKEST IS PICK IT</a:t>
            </a:r>
          </a:p>
        </p:txBody>
      </p:sp>
    </p:spTree>
  </p:cSld>
  <p:clrMapOvr>
    <a:masterClrMapping/>
  </p:clrMapOvr>
</p:sld>
</file>

<file path=ppt/slides/slide1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APART WITH A STICK...</a:t>
            </a:r>
          </a:p>
        </p:txBody>
      </p:sp>
    </p:spTree>
  </p:cSld>
  <p:clrMapOvr>
    <a:masterClrMapping/>
  </p:clrMapOvr>
</p:sld>
</file>

<file path=ppt/slides/slide1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YES, BUT EVEN ONE PRICK IT’S MY THING ABOUT BLOOD.</a:t>
            </a:r>
          </a:p>
        </p:txBody>
      </p:sp>
    </p:spTree>
  </p:cSld>
  <p:clrMapOvr>
    <a:masterClrMapping/>
  </p:clrMapOvr>
</p:sld>
</file>

<file path=ppt/slides/slide1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WELL IT’S SICK!</a:t>
            </a:r>
          </a:p>
        </p:txBody>
      </p:sp>
    </p:spTree>
  </p:cSld>
  <p:clrMapOvr>
    <a:masterClrMapping/>
  </p:clrMapOvr>
</p:sld>
</file>

<file path=ppt/slides/slide1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IT’S NO SICKER</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my beautiful garden and told your father what she wanted more than anything in the world was</a:t>
            </a:r>
          </a:p>
        </p:txBody>
      </p:sp>
    </p:spTree>
  </p:cSld>
  <p:clrMapOvr>
    <a:masterClrMapping/>
  </p:clrMapOvr>
</p:sld>
</file>

<file path=ppt/slides/slide1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THAN YOUR THING WITH DWARVES.</a:t>
            </a:r>
          </a:p>
        </p:txBody>
      </p:sp>
    </p:spTree>
  </p:cSld>
  <p:clrMapOvr>
    <a:masterClrMapping/>
  </p:clrMapOvr>
</p:sld>
</file>

<file path=ppt/slides/slide1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DWARFS.</a:t>
            </a:r>
          </a:p>
        </p:txBody>
      </p:sp>
    </p:spTree>
  </p:cSld>
  <p:clrMapOvr>
    <a:masterClrMapping/>
  </p:clrMapOvr>
</p:sld>
</file>

<file path=ppt/slides/slide1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DWARFS...</a:t>
            </a:r>
          </a:p>
        </p:txBody>
      </p:sp>
    </p:spTree>
  </p:cSld>
  <p:clrMapOvr>
    <a:masterClrMapping/>
  </p:clrMapOvr>
</p:sld>
</file>

<file path=ppt/slides/slide1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DWARFS ARE VERY UPSETTING.</a:t>
            </a:r>
          </a:p>
        </p:txBody>
      </p:sp>
    </p:spTree>
  </p:cSld>
  <p:clrMapOvr>
    <a:masterClrMapping/>
  </p:clrMapOvr>
</p:sld>
</file>

<file path=ppt/slides/slide1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NOT FORGETTING THE TASKS UNACHIEVABLE,</a:t>
            </a:r>
          </a:p>
        </p:txBody>
      </p:sp>
    </p:spTree>
  </p:cSld>
  <p:clrMapOvr>
    <a:masterClrMapping/>
  </p:clrMapOvr>
</p:sld>
</file>

<file path=ppt/slides/slide1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MOUNTAINS UNSCALEABLE... IF IT’S CONCEIVABLE</a:t>
            </a:r>
          </a:p>
        </p:txBody>
      </p:sp>
    </p:spTree>
  </p:cSld>
  <p:clrMapOvr>
    <a:masterClrMapping/>
  </p:clrMapOvr>
</p:sld>
</file>

<file path=ppt/slides/slide1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UNAVAILABLE, AHHHHHHHHHHHHH... AGONY!</a:t>
            </a:r>
          </a:p>
        </p:txBody>
      </p:sp>
    </p:spTree>
  </p:cSld>
  <p:clrMapOvr>
    <a:masterClrMapping/>
  </p:clrMapOvr>
</p:sld>
</file>

<file path=ppt/slides/slide1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MISERY!</a:t>
            </a:r>
          </a:p>
        </p:txBody>
      </p:sp>
    </p:spTree>
  </p:cSld>
  <p:clrMapOvr>
    <a:masterClrMapping/>
  </p:clrMapOvr>
</p:sld>
</file>

<file path=ppt/slides/slide1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WOE!</a:t>
            </a:r>
          </a:p>
        </p:txBody>
      </p:sp>
    </p:spTree>
  </p:cSld>
  <p:clrMapOvr>
    <a:masterClrMapping/>
  </p:clrMapOvr>
</p:sld>
</file>

<file path=ppt/slides/slide1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NOT TO KNOW WHAT YOU MISS</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Greens, greens, and nothing but greens. Parsley, peppers, cabbages, and celery, Asparagus and watercress and Fiddleferns and lettuce--!</a:t>
            </a:r>
          </a:p>
        </p:txBody>
      </p:sp>
    </p:spTree>
  </p:cSld>
  <p:clrMapOvr>
    <a:masterClrMapping/>
  </p:clrMapOvr>
</p:sld>
</file>

<file path=ppt/slides/slide1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WHILE THEY LIE THERE FOR YEARS...</a:t>
            </a:r>
          </a:p>
        </p:txBody>
      </p:sp>
    </p:spTree>
  </p:cSld>
  <p:clrMapOvr>
    <a:masterClrMapping/>
  </p:clrMapOvr>
</p:sld>
</file>

<file path=ppt/slides/slide1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AND YOU CRY ON THEIR BIERS...</a:t>
            </a:r>
          </a:p>
        </p:txBody>
      </p:sp>
    </p:spTree>
  </p:cSld>
  <p:clrMapOvr>
    <a:masterClrMapping/>
  </p:clrMapOvr>
</p:sld>
</file>

<file path=ppt/slides/slide1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WHAT UNBEARABLE BLISS! AGONY</a:t>
            </a:r>
          </a:p>
        </p:txBody>
      </p:sp>
    </p:spTree>
  </p:cSld>
  <p:clrMapOvr>
    <a:masterClrMapping/>
  </p:clrMapOvr>
</p:sld>
</file>

<file path=ppt/slides/slide1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CAN CUT LIKE A KNIFE! AH WELL, BACK TO MY WIFE...</a:t>
            </a:r>
          </a:p>
        </p:txBody>
      </p:sp>
    </p:spTree>
  </p:cSld>
  <p:clrMapOvr>
    <a:masterClrMapping/>
  </p:clrMapOvr>
</p:sld>
</file>

<file path=ppt/slides/slide1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a:t>
            </a:r>
          </a:p>
        </p:txBody>
      </p:sp>
    </p:spTree>
  </p:cSld>
  <p:clrMapOvr>
    <a:masterClrMapping/>
  </p:clrMapOvr>
</p:sld>
</file>

<file path=ppt/slides/slide1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Rapunzel. I must be off. God speed to you, brother.</a:t>
            </a:r>
          </a:p>
        </p:txBody>
      </p:sp>
    </p:spTree>
  </p:cSld>
  <p:clrMapOvr>
    <a:masterClrMapping/>
  </p:clrMapOvr>
</p:sld>
</file>

<file path=ppt/slides/slide1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Godspeed!</a:t>
            </a:r>
          </a:p>
        </p:txBody>
      </p:sp>
    </p:spTree>
  </p:cSld>
  <p:clrMapOvr>
    <a:masterClrMapping/>
  </p:clrMapOvr>
</p:sld>
</file>

<file path=ppt/slides/slide1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Are you certain this is the right direction?</a:t>
            </a:r>
          </a:p>
        </p:txBody>
      </p:sp>
    </p:spTree>
  </p:cSld>
  <p:clrMapOvr>
    <a:masterClrMapping/>
  </p:clrMapOvr>
</p:sld>
</file>

<file path=ppt/slides/slide1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We went down the dell.</a:t>
            </a:r>
          </a:p>
        </p:txBody>
      </p:sp>
    </p:spTree>
  </p:cSld>
  <p:clrMapOvr>
    <a:masterClrMapping/>
  </p:clrMapOvr>
</p:sld>
</file>

<file path=ppt/slides/slide1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Perhaps you forgot the way.</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 said, “All right,”</a:t>
            </a:r>
          </a:p>
        </p:txBody>
      </p:sp>
    </p:spTree>
  </p:cSld>
  <p:clrMapOvr>
    <a:masterClrMapping/>
  </p:clrMapOvr>
</p:sld>
</file>

<file path=ppt/slides/slide1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 path is straight.</a:t>
            </a:r>
          </a:p>
        </p:txBody>
      </p:sp>
    </p:spTree>
  </p:cSld>
  <p:clrMapOvr>
    <a:masterClrMapping/>
  </p:clrMapOvr>
</p:sld>
</file>

<file path=ppt/slides/slide1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Was straight. Now there is no path.</a:t>
            </a:r>
          </a:p>
        </p:txBody>
      </p:sp>
    </p:spTree>
  </p:cSld>
  <p:clrMapOvr>
    <a:masterClrMapping/>
  </p:clrMapOvr>
</p:sld>
</file>

<file path=ppt/slides/slide1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Where’s the stream? Where’s the lily pond? Where’s Granny?</a:t>
            </a:r>
          </a:p>
        </p:txBody>
      </p:sp>
    </p:spTree>
  </p:cSld>
  <p:clrMapOvr>
    <a:masterClrMapping/>
  </p:clrMapOvr>
</p:sld>
</file>

<file path=ppt/slides/slide1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Calm down.  Maybe we should turn back.</a:t>
            </a:r>
          </a:p>
        </p:txBody>
      </p:sp>
    </p:spTree>
  </p:cSld>
  <p:clrMapOvr>
    <a:masterClrMapping/>
  </p:clrMapOvr>
</p:sld>
</file>

<file path=ppt/slides/slide1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No!</a:t>
            </a:r>
          </a:p>
        </p:txBody>
      </p:sp>
    </p:spTree>
  </p:cSld>
  <p:clrMapOvr>
    <a:masterClrMapping/>
  </p:clrMapOvr>
</p:sld>
</file>

<file path=ppt/slides/slide1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will just have to find Granny’s house without the path.</a:t>
            </a:r>
          </a:p>
        </p:txBody>
      </p:sp>
    </p:spTree>
  </p:cSld>
  <p:clrMapOvr>
    <a:masterClrMapping/>
  </p:clrMapOvr>
</p:sld>
</file>

<file path=ppt/slides/slide1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But Mother warned me never to stray from the path!</a:t>
            </a:r>
          </a:p>
        </p:txBody>
      </p:sp>
    </p:spTree>
  </p:cSld>
  <p:clrMapOvr>
    <a:masterClrMapping/>
  </p:clrMapOvr>
</p:sld>
</file>

<file path=ppt/slides/slide1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path has strayed from you.</a:t>
            </a:r>
          </a:p>
        </p:txBody>
      </p:sp>
    </p:spTree>
  </p:cSld>
  <p:clrMapOvr>
    <a:masterClrMapping/>
  </p:clrMapOvr>
</p:sld>
</file>

<file path=ppt/slides/slide1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Wait. That looks familiar. See, in the distance, three oak trees.</a:t>
            </a:r>
          </a:p>
        </p:txBody>
      </p:sp>
    </p:spTree>
  </p:cSld>
  <p:clrMapOvr>
    <a:masterClrMapping/>
  </p:clrMapOvr>
</p:sld>
</file>

<file path=ppt/slides/slide1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I recognize...</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it wasn’t, quite,</a:t>
            </a:r>
          </a:p>
        </p:txBody>
      </p:sp>
    </p:spTree>
  </p:cSld>
  <p:clrMapOvr>
    <a:masterClrMapping/>
  </p:clrMapOvr>
</p:sld>
</file>

<file path=ppt/slides/slide1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Who might that be?</a:t>
            </a:r>
          </a:p>
        </p:txBody>
      </p:sp>
    </p:spTree>
  </p:cSld>
  <p:clrMapOvr>
    <a:masterClrMapping/>
  </p:clrMapOvr>
</p:sld>
</file>

<file path=ppt/slides/slide1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Steward and the Royal Family.</a:t>
            </a:r>
          </a:p>
        </p:txBody>
      </p:sp>
    </p:spTree>
  </p:cSld>
  <p:clrMapOvr>
    <a:masterClrMapping/>
  </p:clrMapOvr>
</p:sld>
</file>

<file path=ppt/slides/slide1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brings you into the Woods?</a:t>
            </a:r>
          </a:p>
        </p:txBody>
      </p:sp>
    </p:spTree>
  </p:cSld>
  <p:clrMapOvr>
    <a:masterClrMapping/>
  </p:clrMapOvr>
</p:sld>
</file>

<file path=ppt/slides/slide1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Father:</a:t>
            </a:r>
            <a:r>
              <a:t> The castle has been set upon by a Giant.</a:t>
            </a:r>
          </a:p>
        </p:txBody>
      </p:sp>
    </p:spTree>
  </p:cSld>
  <p:clrMapOvr>
    <a:masterClrMapping/>
  </p:clrMapOvr>
</p:sld>
</file>

<file path=ppt/slides/slide1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no...</a:t>
            </a:r>
          </a:p>
        </p:txBody>
      </p:sp>
    </p:spTree>
  </p:cSld>
  <p:clrMapOvr>
    <a:masterClrMapping/>
  </p:clrMapOvr>
</p:sld>
</file>

<file path=ppt/slides/slide1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warned you! Why didn’t you do something?</a:t>
            </a:r>
          </a:p>
        </p:txBody>
      </p:sp>
    </p:spTree>
  </p:cSld>
  <p:clrMapOvr>
    <a:masterClrMapping/>
  </p:clrMapOvr>
</p:sld>
</file>

<file path=ppt/slides/slide1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I do not make policy, I just carry it out!</a:t>
            </a:r>
          </a:p>
        </p:txBody>
      </p:sp>
    </p:spTree>
  </p:cSld>
  <p:clrMapOvr>
    <a:masterClrMapping/>
  </p:clrMapOvr>
</p:sld>
</file>

<file path=ppt/slides/slide1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And I warned you that you can’t rely on the Royal Family to solve your problems.</a:t>
            </a:r>
          </a:p>
        </p:txBody>
      </p:sp>
    </p:spTree>
  </p:cSld>
  <p:clrMapOvr>
    <a:masterClrMapping/>
  </p:clrMapOvr>
</p:sld>
</file>

<file path=ppt/slides/slide1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think it best we go back to the village.</a:t>
            </a:r>
          </a:p>
        </p:txBody>
      </p:sp>
    </p:spTree>
  </p:cSld>
  <p:clrMapOvr>
    <a:masterClrMapping/>
  </p:clrMapOvr>
</p:sld>
</file>

<file path=ppt/slides/slide1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wouldn’t be in such a rush if I were you. Guess which path the giant took to the castle?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MORE THAN LIFE</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‘Cause I caught him in the autumn In my garden one night!</a:t>
            </a:r>
          </a:p>
        </p:txBody>
      </p:sp>
    </p:spTree>
  </p:cSld>
  <p:clrMapOvr>
    <a:masterClrMapping/>
  </p:clrMapOvr>
</p:sld>
</file>

<file path=ppt/slides/slide1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no...</a:t>
            </a:r>
          </a:p>
        </p:txBody>
      </p:sp>
    </p:spTree>
  </p:cSld>
  <p:clrMapOvr>
    <a:masterClrMapping/>
  </p:clrMapOvr>
</p:sld>
</file>

<file path=ppt/slides/slide1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a:t>
            </a:r>
          </a:p>
        </p:txBody>
      </p:sp>
    </p:spTree>
  </p:cSld>
  <p:clrMapOvr>
    <a:masterClrMapping/>
  </p:clrMapOvr>
</p:sld>
</file>

<file path=ppt/slides/slide1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All that was left of my garden was a sack of beans...and there’s not much left of your house either.</a:t>
            </a:r>
          </a:p>
        </p:txBody>
      </p:sp>
    </p:spTree>
  </p:cSld>
  <p:clrMapOvr>
    <a:masterClrMapping/>
  </p:clrMapOvr>
</p:sld>
</file>

<file path=ppt/slides/slide1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I heard giants never strike the same house twice.</a:t>
            </a:r>
          </a:p>
        </p:txBody>
      </p:sp>
    </p:spTree>
  </p:cSld>
  <p:clrMapOvr>
    <a:masterClrMapping/>
  </p:clrMapOvr>
</p:sld>
</file>

<file path=ppt/slides/slide1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Shhh.</a:t>
            </a:r>
          </a:p>
        </p:txBody>
      </p:sp>
    </p:spTree>
  </p:cSld>
  <p:clrMapOvr>
    <a:masterClrMapping/>
  </p:clrMapOvr>
</p:sld>
</file>

<file path=ppt/slides/slide1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[FOOTSTEPS]</a:t>
            </a:r>
          </a:p>
        </p:txBody>
      </p:sp>
    </p:spTree>
  </p:cSld>
  <p:clrMapOvr>
    <a:masterClrMapping/>
  </p:clrMapOvr>
</p:sld>
</file>

<file path=ppt/slides/slide1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[FOOTSTEPS INCREASE IN VOLUME]</a:t>
            </a:r>
          </a:p>
        </p:txBody>
      </p:sp>
    </p:spTree>
  </p:cSld>
  <p:clrMapOvr>
    <a:masterClrMapping/>
  </p:clrMapOvr>
</p:sld>
</file>

<file path=ppt/slides/slide1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The giant’s a woman!</a:t>
            </a:r>
          </a:p>
        </p:txBody>
      </p:sp>
    </p:spTree>
  </p:cSld>
  <p:clrMapOvr>
    <a:masterClrMapping/>
  </p:clrMapOvr>
</p:sld>
</file>

<file path=ppt/slides/slide1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That size!</a:t>
            </a:r>
          </a:p>
        </p:txBody>
      </p:sp>
    </p:spTree>
  </p:cSld>
  <p:clrMapOvr>
    <a:masterClrMapping/>
  </p:clrMapOvr>
</p:sld>
</file>

<file path=ppt/slides/slide1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Where is the lad who killed my husband?</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 was robbing me,</a:t>
            </a:r>
          </a:p>
        </p:txBody>
      </p:sp>
    </p:spTree>
  </p:cSld>
  <p:clrMapOvr>
    <a:masterClrMapping/>
  </p:clrMapOvr>
</p:sld>
</file>

<file path=ppt/slides/slide1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There is no lad here.</a:t>
            </a:r>
          </a:p>
        </p:txBody>
      </p:sp>
    </p:spTree>
  </p:cSld>
  <p:clrMapOvr>
    <a:masterClrMapping/>
  </p:clrMapOvr>
</p:sld>
</file>

<file path=ppt/slides/slide1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haven’t seen him.</a:t>
            </a:r>
          </a:p>
        </p:txBody>
      </p:sp>
    </p:spTree>
  </p:cSld>
  <p:clrMapOvr>
    <a:masterClrMapping/>
  </p:clrMapOvr>
</p:sld>
</file>

<file path=ppt/slides/slide1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I want the lad who climbed the beanstalk.</a:t>
            </a:r>
          </a:p>
        </p:txBody>
      </p:sp>
    </p:spTree>
  </p:cSld>
  <p:clrMapOvr>
    <a:masterClrMapping/>
  </p:clrMapOvr>
</p:sld>
</file>

<file path=ppt/slides/slide1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We’ll get him for you right away. Don’t move!</a:t>
            </a:r>
          </a:p>
        </p:txBody>
      </p:sp>
    </p:spTree>
  </p:cSld>
  <p:clrMapOvr>
    <a:masterClrMapping/>
  </p:clrMapOvr>
</p:sld>
</file>

<file path=ppt/slides/slide1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It was you who destroyed our house...not a great wind! It’s because of you I’ve no mother!</a:t>
            </a:r>
          </a:p>
        </p:txBody>
      </p:sp>
    </p:spTree>
  </p:cSld>
  <p:clrMapOvr>
    <a:masterClrMapping/>
  </p:clrMapOvr>
</p:sld>
</file>

<file path=ppt/slides/slide1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And who destroyed my house? That boy asked for shelter, and then he stole our gold, our hen, and our harp. Then he killed my husband. I</a:t>
            </a:r>
          </a:p>
        </p:txBody>
      </p:sp>
    </p:spTree>
  </p:cSld>
  <p:clrMapOvr>
    <a:masterClrMapping/>
  </p:clrMapOvr>
</p:sld>
</file>

<file path=ppt/slides/slide1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must avenge the wrongdoings.</a:t>
            </a:r>
          </a:p>
        </p:txBody>
      </p:sp>
    </p:spTree>
  </p:cSld>
  <p:clrMapOvr>
    <a:masterClrMapping/>
  </p:clrMapOvr>
</p:sld>
</file>

<file path=ppt/slides/slide1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are not responsible for him.</a:t>
            </a:r>
          </a:p>
        </p:txBody>
      </p:sp>
    </p:spTree>
  </p:cSld>
  <p:clrMapOvr>
    <a:masterClrMapping/>
  </p:clrMapOvr>
</p:sld>
</file>

<file path=ppt/slides/slide1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are wasting your breath.</a:t>
            </a:r>
          </a:p>
        </p:txBody>
      </p:sp>
    </p:spTree>
  </p:cSld>
  <p:clrMapOvr>
    <a:masterClrMapping/>
  </p:clrMapOvr>
</p:sld>
</file>

<file path=ppt/slides/slide1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She’s right. You can’t reason with a dumb giant.</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Raping me,</a:t>
            </a:r>
          </a:p>
        </p:txBody>
      </p:sp>
    </p:spTree>
  </p:cSld>
  <p:clrMapOvr>
    <a:masterClrMapping/>
  </p:clrMapOvr>
</p:sld>
</file>

<file path=ppt/slides/slide1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Not all giants are dumb. Give me the boy!</a:t>
            </a:r>
          </a:p>
        </p:txBody>
      </p:sp>
    </p:spTree>
  </p:cSld>
  <p:clrMapOvr>
    <a:masterClrMapping/>
  </p:clrMapOvr>
</p:sld>
</file>

<file path=ppt/slides/slide1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We told you, he’s not here.</a:t>
            </a:r>
          </a:p>
        </p:txBody>
      </p:sp>
    </p:spTree>
  </p:cSld>
  <p:clrMapOvr>
    <a:masterClrMapping/>
  </p:clrMapOvr>
</p:sld>
</file>

<file path=ppt/slides/slide1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Father:</a:t>
            </a:r>
            <a:r>
              <a:t> The girl is telling the truth!</a:t>
            </a:r>
          </a:p>
        </p:txBody>
      </p:sp>
    </p:spTree>
  </p:cSld>
  <p:clrMapOvr>
    <a:masterClrMapping/>
  </p:clrMapOvr>
</p:sld>
</file>

<file path=ppt/slides/slide1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I know he’s there. And I’m going to wait right here until he’s delivered to me.</a:t>
            </a:r>
          </a:p>
        </p:txBody>
      </p:sp>
    </p:spTree>
  </p:cSld>
  <p:clrMapOvr>
    <a:masterClrMapping/>
  </p:clrMapOvr>
</p:sld>
</file>

<file path=ppt/slides/slide1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giant, who was nearsighted, remained convinced that she had found the lad. There was no consensus among them as to which course of action to take.</a:t>
            </a:r>
          </a:p>
        </p:txBody>
      </p:sp>
    </p:spTree>
  </p:cSld>
  <p:clrMapOvr>
    <a:masterClrMapping/>
  </p:clrMapOvr>
</p:sld>
</file>

<file path=ppt/slides/slide1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Put a spell on her.</a:t>
            </a:r>
          </a:p>
        </p:txBody>
      </p:sp>
    </p:spTree>
  </p:cSld>
  <p:clrMapOvr>
    <a:masterClrMapping/>
  </p:clrMapOvr>
</p:sld>
</file>

<file path=ppt/slides/slide1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no longer have my powers. If I did, you think I’d be standing here with all of you?</a:t>
            </a:r>
          </a:p>
        </p:txBody>
      </p:sp>
    </p:spTree>
  </p:cSld>
  <p:clrMapOvr>
    <a:masterClrMapping/>
  </p:clrMapOvr>
</p:sld>
</file>

<file path=ppt/slides/slide1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we’ll have to give her someone.</a:t>
            </a:r>
          </a:p>
        </p:txBody>
      </p:sp>
    </p:spTree>
  </p:cSld>
  <p:clrMapOvr>
    <a:masterClrMapping/>
  </p:clrMapOvr>
</p:sld>
</file>

<file path=ppt/slides/slide1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Except Witch:</a:t>
            </a:r>
            <a:r>
              <a:t> Who?</a:t>
            </a:r>
          </a:p>
        </p:txBody>
      </p:sp>
    </p:spTree>
  </p:cSld>
  <p:clrMapOvr>
    <a:masterClrMapping/>
  </p:clrMapOvr>
</p:sld>
</file>

<file path=ppt/slides/slide1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The Steward. It’s in his line of duty to sacrifice his life...</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Rooting through my rutabaga, Raiding my arugula and</a:t>
            </a:r>
          </a:p>
        </p:txBody>
      </p:sp>
    </p:spTree>
  </p:cSld>
  <p:clrMapOvr>
    <a:masterClrMapping/>
  </p:clrMapOvr>
</p:sld>
</file>

<file path=ppt/slides/slide1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Don’t be ridiculous! I’m not giving up my life for anyone!</a:t>
            </a:r>
          </a:p>
        </p:txBody>
      </p:sp>
    </p:spTree>
  </p:cSld>
  <p:clrMapOvr>
    <a:masterClrMapping/>
  </p:clrMapOvr>
</p:sld>
</file>

<file path=ppt/slides/slide1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I’m waiting!</a:t>
            </a:r>
          </a:p>
        </p:txBody>
      </p:sp>
    </p:spTree>
  </p:cSld>
  <p:clrMapOvr>
    <a:masterClrMapping/>
  </p:clrMapOvr>
</p:sld>
</file>

<file path=ppt/slides/slide1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You must understand, these were not people familiar with making choices...their past experiences in the woods had in no way prepared them to deal with a force this great.</a:t>
            </a:r>
          </a:p>
        </p:txBody>
      </p:sp>
    </p:spTree>
  </p:cSld>
  <p:clrMapOvr>
    <a:masterClrMapping/>
  </p:clrMapOvr>
</p:sld>
</file>

<file path=ppt/slides/slide1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Excuse me, but would you like a blind girl instead?</a:t>
            </a:r>
          </a:p>
        </p:txBody>
      </p:sp>
    </p:spTree>
  </p:cSld>
  <p:clrMapOvr>
    <a:masterClrMapping/>
  </p:clrMapOvr>
</p:sld>
</file>

<file path=ppt/slides/slide1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How dare you!</a:t>
            </a:r>
          </a:p>
        </p:txBody>
      </p:sp>
    </p:spTree>
  </p:cSld>
  <p:clrMapOvr>
    <a:masterClrMapping/>
  </p:clrMapOvr>
</p:sld>
</file>

<file path=ppt/slides/slide1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Put them out of their misery.</a:t>
            </a:r>
          </a:p>
        </p:txBody>
      </p:sp>
    </p:spTree>
  </p:cSld>
  <p:clrMapOvr>
    <a:masterClrMapping/>
  </p:clrMapOvr>
</p:sld>
</file>

<file path=ppt/slides/slide1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Lucinda:</a:t>
            </a:r>
            <a:r>
              <a:t> We’re not that miserable!</a:t>
            </a:r>
          </a:p>
        </p:txBody>
      </p:sp>
    </p:spTree>
  </p:cSld>
  <p:clrMapOvr>
    <a:masterClrMapping/>
  </p:clrMapOvr>
</p:sld>
</file>

<file path=ppt/slides/slide1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are you talking about?</a:t>
            </a:r>
          </a:p>
        </p:txBody>
      </p:sp>
    </p:spTree>
  </p:cSld>
  <p:clrMapOvr>
    <a:masterClrMapping/>
  </p:clrMapOvr>
</p:sld>
</file>

<file path=ppt/slides/slide1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She doesn’t want a woman.</a:t>
            </a:r>
          </a:p>
        </p:txBody>
      </p:sp>
    </p:spTree>
  </p:cSld>
  <p:clrMapOvr>
    <a:masterClrMapping/>
  </p:clrMapOvr>
</p:sld>
</file>

<file path=ppt/slides/slide1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Fine. Then what do you suggest we do?</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My champion! My favorite!--</a:t>
            </a:r>
          </a:p>
        </p:txBody>
      </p:sp>
    </p:spTree>
  </p:cSld>
  <p:clrMapOvr>
    <a:masterClrMapping/>
  </p:clrMapOvr>
</p:sld>
</file>

<file path=ppt/slides/slide1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I’m still waiting!</a:t>
            </a:r>
          </a:p>
        </p:txBody>
      </p:sp>
    </p:spTree>
  </p:cSld>
  <p:clrMapOvr>
    <a:masterClrMapping/>
  </p:clrMapOvr>
</p:sld>
</file>

<file path=ppt/slides/slide1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It is interesting to examine the moral issues at question here. The finality of stories such as these dictates...</a:t>
            </a:r>
          </a:p>
        </p:txBody>
      </p:sp>
    </p:spTree>
  </p:cSld>
  <p:clrMapOvr>
    <a:masterClrMapping/>
  </p:clrMapOvr>
</p:sld>
</file>

<file path=ppt/slides/slide1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Sorry, I tell the story, I’m not part of it.</a:t>
            </a:r>
          </a:p>
        </p:txBody>
      </p:sp>
    </p:spTree>
  </p:cSld>
  <p:clrMapOvr>
    <a:masterClrMapping/>
  </p:clrMapOvr>
</p:sld>
</file>

<file path=ppt/slides/slide1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That’s right.</a:t>
            </a:r>
          </a:p>
        </p:txBody>
      </p:sp>
    </p:spTree>
  </p:cSld>
  <p:clrMapOvr>
    <a:masterClrMapping/>
  </p:clrMapOvr>
</p:sld>
</file>

<file path=ppt/slides/slide1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Not one of us!</a:t>
            </a:r>
          </a:p>
        </p:txBody>
      </p:sp>
    </p:spTree>
  </p:cSld>
  <p:clrMapOvr>
    <a:masterClrMapping/>
  </p:clrMapOvr>
</p:sld>
</file>

<file path=ppt/slides/slide1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You’re always on the outside.</a:t>
            </a:r>
          </a:p>
        </p:txBody>
      </p:sp>
    </p:spTree>
  </p:cSld>
  <p:clrMapOvr>
    <a:masterClrMapping/>
  </p:clrMapOvr>
</p:sld>
</file>

<file path=ppt/slides/slide1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That’s my role. You must understand, there must always be someone on the outside.</a:t>
            </a:r>
          </a:p>
        </p:txBody>
      </p:sp>
    </p:spTree>
  </p:cSld>
  <p:clrMapOvr>
    <a:masterClrMapping/>
  </p:clrMapOvr>
</p:sld>
</file>

<file path=ppt/slides/slide1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You are going to be on the inside now.</a:t>
            </a:r>
          </a:p>
        </p:txBody>
      </p:sp>
    </p:spTree>
  </p:cSld>
  <p:clrMapOvr>
    <a:masterClrMapping/>
  </p:clrMapOvr>
</p:sld>
</file>

<file path=ppt/slides/slide1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You are making a big mistake.</a:t>
            </a:r>
          </a:p>
        </p:txBody>
      </p:sp>
    </p:spTree>
  </p:cSld>
  <p:clrMapOvr>
    <a:masterClrMapping/>
  </p:clrMapOvr>
</p:sld>
</file>

<file path=ppt/slides/slide1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Nonsense.</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should have laid a spell on him</a:t>
            </a:r>
          </a:p>
        </p:txBody>
      </p:sp>
    </p:spTree>
  </p:cSld>
  <p:clrMapOvr>
    <a:masterClrMapping/>
  </p:clrMapOvr>
</p:sld>
</file>

<file path=ppt/slides/slide1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You need an objective observer to pass the story along.</a:t>
            </a:r>
          </a:p>
        </p:txBody>
      </p:sp>
    </p:spTree>
  </p:cSld>
  <p:clrMapOvr>
    <a:masterClrMapping/>
  </p:clrMapOvr>
</p:sld>
</file>

<file path=ppt/slides/slide1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Some of us don’t like the way you’ve been telling it.</a:t>
            </a:r>
          </a:p>
        </p:txBody>
      </p:sp>
    </p:spTree>
  </p:cSld>
  <p:clrMapOvr>
    <a:masterClrMapping/>
  </p:clrMapOvr>
</p:sld>
</file>

<file path=ppt/slides/slide1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If you drag me into this mess, you’ll never know how your story ends. You’ll be lost.</a:t>
            </a:r>
          </a:p>
        </p:txBody>
      </p:sp>
    </p:spTree>
  </p:cSld>
  <p:clrMapOvr>
    <a:masterClrMapping/>
  </p:clrMapOvr>
</p:sld>
</file>

<file path=ppt/slides/slide1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Wait. He’s the only one who knows the story.</a:t>
            </a:r>
          </a:p>
        </p:txBody>
      </p:sp>
    </p:spTree>
  </p:cSld>
  <p:clrMapOvr>
    <a:masterClrMapping/>
  </p:clrMapOvr>
</p:sld>
</file>

<file path=ppt/slides/slide1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Do you think it will be fun when you have to tell it yourselves? Think of your baby.</a:t>
            </a:r>
          </a:p>
        </p:txBody>
      </p:sp>
    </p:spTree>
  </p:cSld>
  <p:clrMapOvr>
    <a:masterClrMapping/>
  </p:clrMapOvr>
</p:sld>
</file>

<file path=ppt/slides/slide1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Stop! He’s right! Let him go!</a:t>
            </a:r>
          </a:p>
        </p:txBody>
      </p:sp>
    </p:spTree>
  </p:cSld>
  <p:clrMapOvr>
    <a:masterClrMapping/>
  </p:clrMapOvr>
</p:sld>
</file>

<file path=ppt/slides/slide1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Put that away!</a:t>
            </a:r>
          </a:p>
        </p:txBody>
      </p:sp>
    </p:spTree>
  </p:cSld>
  <p:clrMapOvr>
    <a:masterClrMapping/>
  </p:clrMapOvr>
</p:sld>
</file>

<file path=ppt/slides/slide1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Now that’s better. You don’t want to live in a world of chaos.</a:t>
            </a:r>
          </a:p>
        </p:txBody>
      </p:sp>
    </p:spTree>
  </p:cSld>
  <p:clrMapOvr>
    <a:masterClrMapping/>
  </p:clrMapOvr>
</p:sld>
</file>

<file path=ppt/slides/slide1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must always be an outside observ--</a:t>
            </a:r>
          </a:p>
        </p:txBody>
      </p:sp>
    </p:spTree>
  </p:cSld>
  <p:clrMapOvr>
    <a:masterClrMapping/>
  </p:clrMapOvr>
</p:sld>
</file>

<file path=ppt/slides/slide1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Here’s the lad!</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Right there,</a:t>
            </a:r>
          </a:p>
        </p:txBody>
      </p:sp>
    </p:spTree>
  </p:cSld>
  <p:clrMapOvr>
    <a:masterClrMapping/>
  </p:clrMapOvr>
</p:sld>
</file>

<file path=ppt/slides/slide1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I’m not the lad!</a:t>
            </a:r>
          </a:p>
        </p:txBody>
      </p:sp>
    </p:spTree>
  </p:cSld>
  <p:clrMapOvr>
    <a:masterClrMapping/>
  </p:clrMapOvr>
</p:sld>
</file>

<file path=ppt/slides/slide1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This is not the lad.</a:t>
            </a:r>
          </a:p>
        </p:txBody>
      </p:sp>
    </p:spTree>
  </p:cSld>
  <p:clrMapOvr>
    <a:masterClrMapping/>
  </p:clrMapOvr>
</p:sld>
</file>

<file path=ppt/slides/slide1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Don’t drop...</a:t>
            </a:r>
          </a:p>
        </p:txBody>
      </p:sp>
    </p:spTree>
  </p:cSld>
  <p:clrMapOvr>
    <a:masterClrMapping/>
  </p:clrMapOvr>
</p:sld>
</file>

<file path=ppt/slides/slide1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[THUD]</a:t>
            </a:r>
          </a:p>
        </p:txBody>
      </p:sp>
    </p:spTree>
  </p:cSld>
  <p:clrMapOvr>
    <a:masterClrMapping/>
  </p:clrMapOvr>
</p:sld>
</file>

<file path=ppt/slides/slide1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Why did you push him into her arms?</a:t>
            </a:r>
          </a:p>
        </p:txBody>
      </p:sp>
    </p:spTree>
  </p:cSld>
  <p:clrMapOvr>
    <a:masterClrMapping/>
  </p:clrMapOvr>
</p:sld>
</file>

<file path=ppt/slides/slide1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wanted to get rid of him, too.</a:t>
            </a:r>
          </a:p>
        </p:txBody>
      </p:sp>
    </p:spTree>
  </p:cSld>
  <p:clrMapOvr>
    <a:masterClrMapping/>
  </p:clrMapOvr>
</p:sld>
</file>

<file path=ppt/slides/slide1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might have thought of something else.</a:t>
            </a:r>
          </a:p>
        </p:txBody>
      </p:sp>
    </p:spTree>
  </p:cSld>
  <p:clrMapOvr>
    <a:masterClrMapping/>
  </p:clrMapOvr>
</p:sld>
</file>

<file path=ppt/slides/slide1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If it was up to you, a decision would never be made.</a:t>
            </a:r>
          </a:p>
        </p:txBody>
      </p:sp>
    </p:spTree>
  </p:cSld>
  <p:clrMapOvr>
    <a:masterClrMapping/>
  </p:clrMapOvr>
</p:sld>
</file>

<file path=ppt/slides/slide1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Now that he’s gone we’ll never know what will happen next.</a:t>
            </a:r>
          </a:p>
        </p:txBody>
      </p:sp>
    </p:spTree>
  </p:cSld>
  <p:clrMapOvr>
    <a:masterClrMapping/>
  </p:clrMapOvr>
</p:sld>
</file>

<file path=ppt/slides/slide1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We’ll manage.</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Could have turned him into a stone Or a dog or a chair</a:t>
            </a:r>
          </a:p>
        </p:txBody>
      </p:sp>
    </p:spTree>
  </p:cSld>
  <p:clrMapOvr>
    <a:masterClrMapping/>
  </p:clrMapOvr>
</p:sld>
</file>

<file path=ppt/slides/slide1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Must I search among you for the lad?</a:t>
            </a:r>
          </a:p>
        </p:txBody>
      </p:sp>
    </p:spTree>
  </p:cSld>
  <p:clrMapOvr>
    <a:masterClrMapping/>
  </p:clrMapOvr>
</p:sld>
</file>

<file path=ppt/slides/slide1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No!</a:t>
            </a:r>
          </a:p>
        </p:txBody>
      </p:sp>
    </p:spTree>
  </p:cSld>
  <p:clrMapOvr>
    <a:masterClrMapping/>
  </p:clrMapOvr>
</p:sld>
</file>

<file path=ppt/slides/slide1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Jack is just a boy! We had no food to eat and he sold his beloved cow in exchange for magic beans. If anyone is to be</a:t>
            </a:r>
          </a:p>
        </p:txBody>
      </p:sp>
    </p:spTree>
  </p:cSld>
  <p:clrMapOvr>
    <a:masterClrMapping/>
  </p:clrMapOvr>
</p:sld>
</file>

<file path=ppt/slides/slide1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punished, it’s the man that made that exchange.</a:t>
            </a:r>
          </a:p>
        </p:txBody>
      </p:sp>
    </p:spTree>
  </p:cSld>
  <p:clrMapOvr>
    <a:masterClrMapping/>
  </p:clrMapOvr>
</p:sld>
</file>

<file path=ppt/slides/slide1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That’s right!</a:t>
            </a:r>
          </a:p>
        </p:txBody>
      </p:sp>
    </p:spTree>
  </p:cSld>
  <p:clrMapOvr>
    <a:masterClrMapping/>
  </p:clrMapOvr>
</p:sld>
</file>

<file path=ppt/slides/slide1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Shhh.</a:t>
            </a:r>
          </a:p>
        </p:txBody>
      </p:sp>
    </p:spTree>
  </p:cSld>
  <p:clrMapOvr>
    <a:masterClrMapping/>
  </p:clrMapOvr>
</p:sld>
</file>

<file path=ppt/slides/slide1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Nonsense.</a:t>
            </a:r>
          </a:p>
        </p:txBody>
      </p:sp>
    </p:spTree>
  </p:cSld>
  <p:clrMapOvr>
    <a:masterClrMapping/>
  </p:clrMapOvr>
</p:sld>
</file>

<file path=ppt/slides/slide1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He was you responsibility. Now I must punish him for his wrongs!</a:t>
            </a:r>
          </a:p>
        </p:txBody>
      </p:sp>
    </p:spTree>
  </p:cSld>
  <p:clrMapOvr>
    <a:masterClrMapping/>
  </p:clrMapOvr>
</p:sld>
</file>

<file path=ppt/slides/slide1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We’ve suffered too. Do you think it was a picnic disposing of your husband’s remains?</a:t>
            </a:r>
          </a:p>
        </p:txBody>
      </p:sp>
    </p:spTree>
  </p:cSld>
  <p:clrMapOvr>
    <a:masterClrMapping/>
  </p:clrMapOvr>
</p:sld>
</file>

<file path=ppt/slides/slide1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You are getting me angry!</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a sn-</a:t>
            </a:r>
          </a:p>
        </p:txBody>
      </p:sp>
    </p:spTree>
  </p:cSld>
  <p:clrMapOvr>
    <a:masterClrMapping/>
  </p:clrMapOvr>
</p:sld>
</file>

<file path=ppt/slides/slide1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What about our anger? What about our loss? Who has been flouncing through our kingdom?</a:t>
            </a:r>
          </a:p>
        </p:txBody>
      </p:sp>
    </p:spTree>
  </p:cSld>
  <p:clrMapOvr>
    <a:masterClrMapping/>
  </p:clrMapOvr>
</p:sld>
</file>

<file path=ppt/slides/slide1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Shhh. Be quiet.</a:t>
            </a:r>
          </a:p>
        </p:txBody>
      </p:sp>
    </p:spTree>
  </p:cSld>
  <p:clrMapOvr>
    <a:masterClrMapping/>
  </p:clrMapOvr>
</p:sld>
</file>

<file path=ppt/slides/slide1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I’ll hide my son and you’ll never find him!</a:t>
            </a:r>
          </a:p>
        </p:txBody>
      </p:sp>
    </p:spTree>
  </p:cSld>
  <p:clrMapOvr>
    <a:masterClrMapping/>
  </p:clrMapOvr>
</p:sld>
</file>

<file path=ppt/slides/slide1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Don’t upset the giant.</a:t>
            </a:r>
          </a:p>
        </p:txBody>
      </p:sp>
    </p:spTree>
  </p:cSld>
  <p:clrMapOvr>
    <a:masterClrMapping/>
  </p:clrMapOvr>
</p:sld>
</file>

<file path=ppt/slides/slide1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You’ll never, never find him!</a:t>
            </a:r>
          </a:p>
        </p:txBody>
      </p:sp>
    </p:spTree>
  </p:cSld>
  <p:clrMapOvr>
    <a:masterClrMapping/>
  </p:clrMapOvr>
</p:sld>
</file>

<file path=ppt/slides/slide1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I’m warning you!</a:t>
            </a:r>
          </a:p>
        </p:txBody>
      </p:sp>
    </p:spTree>
  </p:cSld>
  <p:clrMapOvr>
    <a:masterClrMapping/>
  </p:clrMapOvr>
</p:sld>
</file>

<file path=ppt/slides/slide1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And if you don’t go back this instant, we’ll get you for all you’ve done! We’ll--</a:t>
            </a:r>
          </a:p>
        </p:txBody>
      </p:sp>
    </p:spTree>
  </p:cSld>
  <p:clrMapOvr>
    <a:masterClrMapping/>
  </p:clrMapOvr>
</p:sld>
</file>

<file path=ppt/slides/slide1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Where is your son?</a:t>
            </a:r>
          </a:p>
        </p:txBody>
      </p:sp>
    </p:spTree>
  </p:cSld>
  <p:clrMapOvr>
    <a:masterClrMapping/>
  </p:clrMapOvr>
</p:sld>
</file>

<file path=ppt/slides/slide1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that him?</a:t>
            </a:r>
          </a:p>
        </p:txBody>
      </p:sp>
    </p:spTree>
  </p:cSld>
  <p:clrMapOvr>
    <a:masterClrMapping/>
  </p:clrMapOvr>
</p:sld>
</file>

<file path=ppt/slides/slide1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 No. This is not the boy.  Stay here!</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I let him have the rampion- I’d lots to spare.</a:t>
            </a:r>
          </a:p>
        </p:txBody>
      </p:sp>
    </p:spTree>
  </p:cSld>
  <p:clrMapOvr>
    <a:masterClrMapping/>
  </p:clrMapOvr>
</p:sld>
</file>

<file path=ppt/slides/slide1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The boy is hiding in the Steeple tower.</a:t>
            </a:r>
          </a:p>
        </p:txBody>
      </p:sp>
    </p:spTree>
  </p:cSld>
  <p:clrMapOvr>
    <a:masterClrMapping/>
  </p:clrMapOvr>
</p:sld>
</file>

<file path=ppt/slides/slide1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Rapunzel!</a:t>
            </a:r>
          </a:p>
        </p:txBody>
      </p:sp>
    </p:spTree>
  </p:cSld>
  <p:clrMapOvr>
    <a:masterClrMapping/>
  </p:clrMapOvr>
</p:sld>
</file>

<file path=ppt/slides/slide1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That’s true.</a:t>
            </a:r>
          </a:p>
        </p:txBody>
      </p:sp>
    </p:spTree>
  </p:cSld>
  <p:clrMapOvr>
    <a:masterClrMapping/>
  </p:clrMapOvr>
</p:sld>
</file>

<file path=ppt/slides/slide1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Lucinda:</a:t>
            </a:r>
            <a:r>
              <a:t> Yes...</a:t>
            </a:r>
          </a:p>
        </p:txBody>
      </p:sp>
    </p:spTree>
  </p:cSld>
  <p:clrMapOvr>
    <a:masterClrMapping/>
  </p:clrMapOvr>
</p:sld>
</file>

<file path=ppt/slides/slide1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If he is not, I will return and find you!</a:t>
            </a:r>
          </a:p>
        </p:txBody>
      </p:sp>
    </p:spTree>
  </p:cSld>
  <p:clrMapOvr>
    <a:masterClrMapping/>
  </p:clrMapOvr>
</p:sld>
</file>

<file path=ppt/slides/slide1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Rapunzel!</a:t>
            </a:r>
          </a:p>
        </p:txBody>
      </p:sp>
    </p:spTree>
  </p:cSld>
  <p:clrMapOvr>
    <a:masterClrMapping/>
  </p:clrMapOvr>
</p:sld>
</file>

<file path=ppt/slides/slide1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Stay away from me!...</a:t>
            </a:r>
          </a:p>
        </p:txBody>
      </p:sp>
    </p:spTree>
  </p:cSld>
  <p:clrMapOvr>
    <a:masterClrMapping/>
  </p:clrMapOvr>
</p:sld>
</file>

<file path=ppt/slides/slide1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No, don’t step on...</a:t>
            </a:r>
          </a:p>
        </p:txBody>
      </p:sp>
    </p:spTree>
  </p:cSld>
  <p:clrMapOvr>
    <a:masterClrMapping/>
  </p:clrMapOvr>
</p:sld>
</file>

<file path=ppt/slides/slide1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[SQUISH]</a:t>
            </a:r>
          </a:p>
        </p:txBody>
      </p:sp>
    </p:spTree>
  </p:cSld>
  <p:clrMapOvr>
    <a:masterClrMapping/>
  </p:clrMapOvr>
</p:sld>
</file>

<file path=ppt/slides/slide1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She’s in poor condition.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 sad young lad--</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return, however,</a:t>
            </a:r>
          </a:p>
        </p:txBody>
      </p:sp>
    </p:spTree>
  </p:cSld>
  <p:clrMapOvr>
    <a:masterClrMapping/>
  </p:clrMapOvr>
</p:sld>
</file>

<file path=ppt/slides/slide1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Wake up.</a:t>
            </a:r>
          </a:p>
        </p:txBody>
      </p:sp>
    </p:spTree>
  </p:cSld>
  <p:clrMapOvr>
    <a:masterClrMapping/>
  </p:clrMapOvr>
</p:sld>
</file>

<file path=ppt/slides/slide1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Don’t let them get Jack.</a:t>
            </a:r>
          </a:p>
        </p:txBody>
      </p:sp>
    </p:spTree>
  </p:cSld>
  <p:clrMapOvr>
    <a:masterClrMapping/>
  </p:clrMapOvr>
</p:sld>
</file>

<file path=ppt/slides/slide1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won’t.</a:t>
            </a:r>
          </a:p>
        </p:txBody>
      </p:sp>
    </p:spTree>
  </p:cSld>
  <p:clrMapOvr>
    <a:masterClrMapping/>
  </p:clrMapOvr>
</p:sld>
</file>

<file path=ppt/slides/slide1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Promise me you won’t let him be hurt. As I stand here at death’s door.</a:t>
            </a:r>
          </a:p>
        </p:txBody>
      </p:sp>
    </p:spTree>
  </p:cSld>
  <p:clrMapOvr>
    <a:masterClrMapping/>
  </p:clrMapOvr>
</p:sld>
</file>

<file path=ppt/slides/slide1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I’ll do all I can.</a:t>
            </a:r>
          </a:p>
        </p:txBody>
      </p:sp>
    </p:spTree>
  </p:cSld>
  <p:clrMapOvr>
    <a:masterClrMapping/>
  </p:clrMapOvr>
</p:sld>
</file>

<file path=ppt/slides/slide1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Promise! Promise!</a:t>
            </a:r>
          </a:p>
        </p:txBody>
      </p:sp>
    </p:spTree>
  </p:cSld>
  <p:clrMapOvr>
    <a:masterClrMapping/>
  </p:clrMapOvr>
</p:sld>
</file>

<file path=ppt/slides/slide1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Alright! I promise.</a:t>
            </a:r>
          </a:p>
        </p:txBody>
      </p:sp>
    </p:spTree>
  </p:cSld>
  <p:clrMapOvr>
    <a:masterClrMapping/>
  </p:clrMapOvr>
</p:sld>
</file>

<file path=ppt/slides/slide1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no. Come away from there.</a:t>
            </a:r>
          </a:p>
        </p:txBody>
      </p:sp>
    </p:spTree>
  </p:cSld>
  <p:clrMapOvr>
    <a:masterClrMapping/>
  </p:clrMapOvr>
</p:sld>
</file>

<file path=ppt/slides/slide1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killed her!</a:t>
            </a:r>
          </a:p>
        </p:txBody>
      </p:sp>
    </p:spTree>
  </p:cSld>
  <p:clrMapOvr>
    <a:masterClrMapping/>
  </p:clrMapOvr>
</p:sld>
</file>

<file path=ppt/slides/slide1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I was thinking of the greater good. That’s my job.</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said, “Fair is fair</a:t>
            </a:r>
          </a:p>
        </p:txBody>
      </p:sp>
    </p:spTree>
  </p:cSld>
  <p:clrMapOvr>
    <a:masterClrMapping/>
  </p:clrMapOvr>
</p:sld>
</file>

<file path=ppt/slides/slide1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THIS WAS THE WORLD I MEANT,</a:t>
            </a:r>
          </a:p>
        </p:txBody>
      </p:sp>
    </p:spTree>
  </p:cSld>
  <p:clrMapOvr>
    <a:masterClrMapping/>
  </p:clrMapOvr>
</p:sld>
</file>

<file path=ppt/slides/slide1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COULDN’T YOU LISTEN?</a:t>
            </a:r>
          </a:p>
        </p:txBody>
      </p:sp>
    </p:spTree>
  </p:cSld>
  <p:clrMapOvr>
    <a:masterClrMapping/>
  </p:clrMapOvr>
</p:sld>
</file>

<file path=ppt/slides/slide1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COULDN’T YOU STAY CONTENT</a:t>
            </a:r>
          </a:p>
        </p:txBody>
      </p:sp>
    </p:spTree>
  </p:cSld>
  <p:clrMapOvr>
    <a:masterClrMapping/>
  </p:clrMapOvr>
</p:sld>
</file>

<file path=ppt/slides/slide1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SAFE BEHIND WALLS? AS I COULD NOT?</a:t>
            </a:r>
          </a:p>
        </p:txBody>
      </p:sp>
    </p:spTree>
  </p:cSld>
  <p:clrMapOvr>
    <a:masterClrMapping/>
  </p:clrMapOvr>
</p:sld>
</file>

<file path=ppt/slides/slide1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YOU KNOW WHAT'S OUT THERE IN THE WORLD.</a:t>
            </a:r>
          </a:p>
        </p:txBody>
      </p:sp>
    </p:spTree>
  </p:cSld>
  <p:clrMapOvr>
    <a:masterClrMapping/>
  </p:clrMapOvr>
</p:sld>
</file>

<file path=ppt/slides/slide1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ONE STAYS UNTAINTED BY THE WORLD.</a:t>
            </a:r>
          </a:p>
        </p:txBody>
      </p:sp>
    </p:spTree>
  </p:cSld>
  <p:clrMapOvr>
    <a:masterClrMapping/>
  </p:clrMapOvr>
</p:sld>
</file>

<file path=ppt/slides/slide1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I, ONLY I, WHO LOVED YOU AS YOU WERE.</a:t>
            </a:r>
          </a:p>
        </p:txBody>
      </p:sp>
    </p:spTree>
  </p:cSld>
  <p:clrMapOvr>
    <a:masterClrMapping/>
  </p:clrMapOvr>
</p:sld>
</file>

<file path=ppt/slides/slide1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I, WHO'S FRIGHTENED LESS OF HER THAN THEM.</a:t>
            </a:r>
          </a:p>
        </p:txBody>
      </p:sp>
    </p:spTree>
  </p:cSld>
  <p:clrMapOvr>
    <a:masterClrMapping/>
  </p:clrMapOvr>
</p:sld>
</file>

<file path=ppt/slides/slide1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MATTER WHAT YOU SAY, CHILDREN WON’T LISTEN.</a:t>
            </a:r>
          </a:p>
        </p:txBody>
      </p:sp>
    </p:spTree>
  </p:cSld>
  <p:clrMapOvr>
    <a:masterClrMapping/>
  </p:clrMapOvr>
</p:sld>
</file>

<file path=ppt/slides/slide1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MATTER WHAT YOU KNOW CHILDREN REFUSE TO LEARN. GUIDE THEM ALONG THE WAY, STILL THEY WON’T LISTEN.</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can let me have the baby That your wife will bear.</a:t>
            </a:r>
          </a:p>
        </p:txBody>
      </p:sp>
    </p:spTree>
  </p:cSld>
  <p:clrMapOvr>
    <a:masterClrMapping/>
  </p:clrMapOvr>
</p:sld>
</file>

<file path=ppt/slides/slide1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CHILDREN CAN ONLY GROW FROM SOMETHING YOU LOVE TO SOMETHING YOU LOSE.</a:t>
            </a:r>
          </a:p>
        </p:txBody>
      </p:sp>
    </p:spTree>
  </p:cSld>
  <p:clrMapOvr>
    <a:masterClrMapping/>
  </p:clrMapOvr>
</p:sld>
</file>

<file path=ppt/slides/slide1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Life was so steady, and now this! When are things going to return to normal?</a:t>
            </a:r>
          </a:p>
        </p:txBody>
      </p:sp>
    </p:spTree>
  </p:cSld>
  <p:clrMapOvr>
    <a:masterClrMapping/>
  </p:clrMapOvr>
</p:sld>
</file>

<file path=ppt/slides/slide1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We must be gone if we’re to arrive before nightfall.</a:t>
            </a:r>
          </a:p>
        </p:txBody>
      </p:sp>
    </p:spTree>
  </p:cSld>
  <p:clrMapOvr>
    <a:masterClrMapping/>
  </p:clrMapOvr>
</p:sld>
</file>

<file path=ppt/slides/slide1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 are you going?</a:t>
            </a:r>
          </a:p>
        </p:txBody>
      </p:sp>
    </p:spTree>
  </p:cSld>
  <p:clrMapOvr>
    <a:masterClrMapping/>
  </p:clrMapOvr>
</p:sld>
</file>

<file path=ppt/slides/slide1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We’re off to a hidden kingdom.</a:t>
            </a:r>
          </a:p>
        </p:txBody>
      </p:sp>
    </p:spTree>
  </p:cSld>
  <p:clrMapOvr>
    <a:masterClrMapping/>
  </p:clrMapOvr>
</p:sld>
</file>

<file path=ppt/slides/slide1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Shhh. We can’t take everyone.</a:t>
            </a:r>
          </a:p>
        </p:txBody>
      </p:sp>
    </p:spTree>
  </p:cSld>
  <p:clrMapOvr>
    <a:masterClrMapping/>
  </p:clrMapOvr>
</p:sld>
</file>

<file path=ppt/slides/slide1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Fools! There is nowhere to hide!</a:t>
            </a:r>
          </a:p>
        </p:txBody>
      </p:sp>
    </p:spTree>
  </p:cSld>
  <p:clrMapOvr>
    <a:masterClrMapping/>
  </p:clrMapOvr>
</p:sld>
</file>

<file path=ppt/slides/slide1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You’ll never get there. We have to stay and find our way out of this together.</a:t>
            </a:r>
          </a:p>
        </p:txBody>
      </p:sp>
    </p:spTree>
  </p:cSld>
  <p:clrMapOvr>
    <a:masterClrMapping/>
  </p:clrMapOvr>
</p:sld>
</file>

<file path=ppt/slides/slide1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Some people are cut out to battle giants, and others are not. I don’t have the constitution.</a:t>
            </a:r>
          </a:p>
        </p:txBody>
      </p:sp>
    </p:spTree>
  </p:cSld>
  <p:clrMapOvr>
    <a:masterClrMapping/>
  </p:clrMapOvr>
</p:sld>
</file>

<file path=ppt/slides/slide1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as long as I can be of no help, I’m going to hide. Everything will work out fine in the end.</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we’ll call it square.”</a:t>
            </a:r>
          </a:p>
        </p:txBody>
      </p:sp>
    </p:spTree>
  </p:cSld>
  <p:clrMapOvr>
    <a:masterClrMapping/>
  </p:clrMapOvr>
</p:sld>
</file>

<file path=ppt/slides/slide1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Not always.</a:t>
            </a:r>
          </a:p>
        </p:txBody>
      </p:sp>
    </p:spTree>
  </p:cSld>
  <p:clrMapOvr>
    <a:masterClrMapping/>
  </p:clrMapOvr>
</p:sld>
</file>

<file path=ppt/slides/slide1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hope the giant steps on them all.</a:t>
            </a:r>
          </a:p>
        </p:txBody>
      </p:sp>
    </p:spTree>
  </p:cSld>
  <p:clrMapOvr>
    <a:masterClrMapping/>
  </p:clrMapOvr>
</p:sld>
</file>

<file path=ppt/slides/slide1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shouldn’t say that!</a:t>
            </a:r>
          </a:p>
        </p:txBody>
      </p:sp>
    </p:spTree>
  </p:cSld>
  <p:clrMapOvr>
    <a:masterClrMapping/>
  </p:clrMapOvr>
</p:sld>
</file>

<file path=ppt/slides/slide1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were thinking the same thing.</a:t>
            </a:r>
          </a:p>
        </p:txBody>
      </p:sp>
    </p:spTree>
  </p:cSld>
  <p:clrMapOvr>
    <a:masterClrMapping/>
  </p:clrMapOvr>
</p:sld>
</file>

<file path=ppt/slides/slide1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This is terrible. We just saw three people die!</a:t>
            </a:r>
          </a:p>
        </p:txBody>
      </p:sp>
    </p:spTree>
  </p:cSld>
  <p:clrMapOvr>
    <a:masterClrMapping/>
  </p:clrMapOvr>
</p:sld>
</file>

<file path=ppt/slides/slide1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Since when are you so squeamish? How many wolves have you carved up?</a:t>
            </a:r>
          </a:p>
        </p:txBody>
      </p:sp>
    </p:spTree>
  </p:cSld>
  <p:clrMapOvr>
    <a:masterClrMapping/>
  </p:clrMapOvr>
</p:sld>
</file>

<file path=ppt/slides/slide1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A wolf’s not the same.</a:t>
            </a:r>
          </a:p>
        </p:txBody>
      </p:sp>
    </p:spTree>
  </p:cSld>
  <p:clrMapOvr>
    <a:masterClrMapping/>
  </p:clrMapOvr>
</p:sld>
</file>

<file path=ppt/slides/slide1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Ask a wolf’s mother!</a:t>
            </a:r>
          </a:p>
        </p:txBody>
      </p:sp>
    </p:spTree>
  </p:cSld>
  <p:clrMapOvr>
    <a:masterClrMapping/>
  </p:clrMapOvr>
</p:sld>
</file>

<file path=ppt/slides/slide1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Stop it!</a:t>
            </a:r>
          </a:p>
        </p:txBody>
      </p:sp>
    </p:spTree>
  </p:cSld>
  <p:clrMapOvr>
    <a:masterClrMapping/>
  </p:clrMapOvr>
</p:sld>
</file>

<file path=ppt/slides/slide1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suggest that we find that boy now and give her what she wants.</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had a brother?</a:t>
            </a:r>
          </a:p>
        </p:txBody>
      </p:sp>
    </p:spTree>
  </p:cSld>
  <p:clrMapOvr>
    <a:masterClrMapping/>
  </p:clrMapOvr>
</p:sld>
</file>

<file path=ppt/slides/slide1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If we give her the boy, she will kill him too.</a:t>
            </a:r>
          </a:p>
        </p:txBody>
      </p:sp>
    </p:spTree>
  </p:cSld>
  <p:clrMapOvr>
    <a:masterClrMapping/>
  </p:clrMapOvr>
</p:sld>
</file>

<file path=ppt/slides/slide1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And if we don’t, she’ll kill half the kingdom!</a:t>
            </a:r>
          </a:p>
        </p:txBody>
      </p:sp>
    </p:spTree>
  </p:cSld>
  <p:clrMapOvr>
    <a:masterClrMapping/>
  </p:clrMapOvr>
</p:sld>
</file>

<file path=ppt/slides/slide1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One step at a time. Maybe if he apologizes. Makes amends.</a:t>
            </a:r>
          </a:p>
        </p:txBody>
      </p:sp>
    </p:spTree>
  </p:cSld>
  <p:clrMapOvr>
    <a:masterClrMapping/>
  </p:clrMapOvr>
</p:sld>
</file>

<file path=ppt/slides/slide1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He’ll return the stolen goods.</a:t>
            </a:r>
          </a:p>
        </p:txBody>
      </p:sp>
    </p:spTree>
  </p:cSld>
  <p:clrMapOvr>
    <a:masterClrMapping/>
  </p:clrMapOvr>
</p:sld>
</file>

<file path=ppt/slides/slide1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Yes!</a:t>
            </a:r>
          </a:p>
        </p:txBody>
      </p:sp>
    </p:spTree>
  </p:cSld>
  <p:clrMapOvr>
    <a:masterClrMapping/>
  </p:clrMapOvr>
</p:sld>
</file>

<file path=ppt/slides/slide1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He’s really a sweet boy at heart. She’ll see that.</a:t>
            </a:r>
          </a:p>
        </p:txBody>
      </p:sp>
    </p:spTree>
  </p:cSld>
  <p:clrMapOvr>
    <a:masterClrMapping/>
  </p:clrMapOvr>
</p:sld>
</file>

<file path=ppt/slides/slide1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people are so blind! It’s because of that boy that there’s a giant in our land.</a:t>
            </a:r>
          </a:p>
        </p:txBody>
      </p:sp>
    </p:spTree>
  </p:cSld>
  <p:clrMapOvr>
    <a:masterClrMapping/>
  </p:clrMapOvr>
</p:sld>
</file>

<file path=ppt/slides/slide1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While you continue talking about this problem, I’ll find the lad and I’ll serve him to the giant for lunch.</a:t>
            </a:r>
          </a:p>
        </p:txBody>
      </p:sp>
    </p:spTree>
  </p:cSld>
  <p:clrMapOvr>
    <a:masterClrMapping/>
  </p:clrMapOvr>
</p:sld>
</file>

<file path=ppt/slides/slide1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Are we going to let her feed the boy to the giant?</a:t>
            </a:r>
          </a:p>
        </p:txBody>
      </p:sp>
    </p:spTree>
  </p:cSld>
  <p:clrMapOvr>
    <a:masterClrMapping/>
  </p:clrMapOvr>
</p:sld>
</file>

<file path=ppt/slides/slide1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 But you had a sister.</a:t>
            </a:r>
          </a:p>
        </p:txBody>
      </p:sp>
    </p:spTree>
  </p:cSld>
  <p:clrMapOvr>
    <a:masterClrMapping/>
  </p:clrMapOvr>
</p:sld>
</file>

<file path=ppt/slides/slide1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I’ll have to find him first.</a:t>
            </a:r>
          </a:p>
        </p:txBody>
      </p:sp>
    </p:spTree>
  </p:cSld>
  <p:clrMapOvr>
    <a:masterClrMapping/>
  </p:clrMapOvr>
</p:sld>
</file>

<file path=ppt/slides/slide1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I’ll go too.</a:t>
            </a:r>
          </a:p>
        </p:txBody>
      </p:sp>
    </p:spTree>
  </p:cSld>
  <p:clrMapOvr>
    <a:masterClrMapping/>
  </p:clrMapOvr>
</p:sld>
</file>

<file path=ppt/slides/slide1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Stay here with the baby.</a:t>
            </a:r>
          </a:p>
        </p:txBody>
      </p:sp>
    </p:spTree>
  </p:cSld>
  <p:clrMapOvr>
    <a:masterClrMapping/>
  </p:clrMapOvr>
</p:sld>
</file>

<file path=ppt/slides/slide1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We’ll fan out. It will increase our chances of finding him.</a:t>
            </a:r>
          </a:p>
        </p:txBody>
      </p:sp>
    </p:spTree>
  </p:cSld>
  <p:clrMapOvr>
    <a:masterClrMapping/>
  </p:clrMapOvr>
</p:sld>
</file>

<file path=ppt/slides/slide1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You stay here with the baby. I do not want you roaming about the Woods.</a:t>
            </a:r>
          </a:p>
        </p:txBody>
      </p:sp>
    </p:spTree>
  </p:cSld>
  <p:clrMapOvr>
    <a:masterClrMapping/>
  </p:clrMapOvr>
</p:sld>
</file>

<file path=ppt/slides/slide1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would leave our child with her?</a:t>
            </a:r>
          </a:p>
        </p:txBody>
      </p:sp>
    </p:spTree>
  </p:cSld>
  <p:clrMapOvr>
    <a:masterClrMapping/>
  </p:clrMapOvr>
</p:sld>
</file>

<file path=ppt/slides/slide1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The baby is asleep. He will be safe with the girl.</a:t>
            </a:r>
          </a:p>
        </p:txBody>
      </p:sp>
    </p:spTree>
  </p:cSld>
  <p:clrMapOvr>
    <a:masterClrMapping/>
  </p:clrMapOvr>
</p:sld>
</file>

<file path=ppt/slides/slide1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what if the giant were to return here...!</a:t>
            </a:r>
          </a:p>
        </p:txBody>
      </p:sp>
    </p:spTree>
  </p:cSld>
  <p:clrMapOvr>
    <a:masterClrMapping/>
  </p:clrMapOvr>
</p:sld>
</file>

<file path=ppt/slides/slide1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 giant will not harm them. I know.</a:t>
            </a:r>
          </a:p>
        </p:txBody>
      </p:sp>
    </p:spTree>
  </p:cSld>
  <p:clrMapOvr>
    <a:masterClrMapping/>
  </p:clrMapOvr>
</p:sld>
</file>

<file path=ppt/slides/slide1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How do you know?</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But the witch refused to tell him any more of his sister. Not even that her name was Rapunzel. She went on</a:t>
            </a:r>
          </a:p>
        </p:txBody>
      </p:sp>
    </p:spTree>
  </p:cSld>
  <p:clrMapOvr>
    <a:masterClrMapping/>
  </p:clrMapOvr>
</p:sld>
</file>

<file path=ppt/slides/slide1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know!</a:t>
            </a:r>
          </a:p>
        </p:txBody>
      </p:sp>
    </p:spTree>
  </p:cSld>
  <p:clrMapOvr>
    <a:masterClrMapping/>
  </p:clrMapOvr>
</p:sld>
</file>

<file path=ppt/slides/slide1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what if...</a:t>
            </a:r>
          </a:p>
        </p:txBody>
      </p:sp>
    </p:spTree>
  </p:cSld>
  <p:clrMapOvr>
    <a:masterClrMapping/>
  </p:clrMapOvr>
</p:sld>
</file>

<file path=ppt/slides/slide1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But what if! BUT WHAT IF! Will only a giant’s foot stop your arguing. One hundred paces...GO!</a:t>
            </a:r>
          </a:p>
        </p:txBody>
      </p:sp>
    </p:spTree>
  </p:cSld>
  <p:clrMapOvr>
    <a:masterClrMapping/>
  </p:clrMapOvr>
</p:sld>
</file>

<file path=ppt/slides/slide1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will stay here with the baby -- please!</a:t>
            </a:r>
          </a:p>
        </p:txBody>
      </p:sp>
    </p:spTree>
  </p:cSld>
  <p:clrMapOvr>
    <a:masterClrMapping/>
  </p:clrMapOvr>
</p:sld>
</file>

<file path=ppt/slides/slide1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Do you two always argue like that?</a:t>
            </a:r>
          </a:p>
        </p:txBody>
      </p:sp>
    </p:spTree>
  </p:cSld>
  <p:clrMapOvr>
    <a:masterClrMapping/>
  </p:clrMapOvr>
</p:sld>
</file>

<file path=ppt/slides/slide1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Not really.</a:t>
            </a:r>
          </a:p>
        </p:txBody>
      </p:sp>
    </p:spTree>
  </p:cSld>
  <p:clrMapOvr>
    <a:masterClrMapping/>
  </p:clrMapOvr>
</p:sld>
</file>

<file path=ppt/slides/slide1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Seems like you do.</a:t>
            </a:r>
          </a:p>
        </p:txBody>
      </p:sp>
    </p:spTree>
  </p:cSld>
  <p:clrMapOvr>
    <a:masterClrMapping/>
  </p:clrMapOvr>
</p:sld>
</file>

<file path=ppt/slides/slide1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there's nothing wrong with having an argument.</a:t>
            </a:r>
          </a:p>
        </p:txBody>
      </p:sp>
    </p:spTree>
  </p:cSld>
  <p:clrMapOvr>
    <a:masterClrMapping/>
  </p:clrMapOvr>
</p:sld>
</file>

<file path=ppt/slides/slide1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Oh, I see.</a:t>
            </a:r>
          </a:p>
        </p:txBody>
      </p:sp>
    </p:spTree>
  </p:cSld>
  <p:clrMapOvr>
    <a:masterClrMapping/>
  </p:clrMapOvr>
</p:sld>
</file>

<file path=ppt/slides/slide1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Mil-ky. Mil-ky.</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thought I had been more than reasonable, and that we all might live happily ever after. But how was I to know what your father had also hid in his pocket?!</a:t>
            </a:r>
          </a:p>
        </p:txBody>
      </p:sp>
    </p:spTree>
  </p:cSld>
  <p:clrMapOvr>
    <a:masterClrMapping/>
  </p:clrMapOvr>
</p:sld>
</file>

<file path=ppt/slides/slide1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That's him. Jack!</a:t>
            </a:r>
          </a:p>
        </p:txBody>
      </p:sp>
    </p:spTree>
  </p:cSld>
  <p:clrMapOvr>
    <a:masterClrMapping/>
  </p:clrMapOvr>
</p:sld>
</file>

<file path=ppt/slides/slide1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 Baker's Wife:</a:t>
            </a:r>
            <a:r>
              <a:t> Jack!</a:t>
            </a:r>
          </a:p>
        </p:txBody>
      </p:sp>
    </p:spTree>
  </p:cSld>
  <p:clrMapOvr>
    <a:masterClrMapping/>
  </p:clrMapOvr>
</p:sld>
</file>

<file path=ppt/slides/slide1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Mil-ky.</a:t>
            </a:r>
          </a:p>
        </p:txBody>
      </p:sp>
    </p:spTree>
  </p:cSld>
  <p:clrMapOvr>
    <a:masterClrMapping/>
  </p:clrMapOvr>
</p:sld>
</file>

<file path=ppt/slides/slide1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Stay with the baby.</a:t>
            </a:r>
          </a:p>
        </p:txBody>
      </p:sp>
    </p:spTree>
  </p:cSld>
  <p:clrMapOvr>
    <a:masterClrMapping/>
  </p:clrMapOvr>
</p:sld>
</file>

<file path=ppt/slides/slide1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But I want to come --</a:t>
            </a:r>
          </a:p>
        </p:txBody>
      </p:sp>
    </p:spTree>
  </p:cSld>
  <p:clrMapOvr>
    <a:masterClrMapping/>
  </p:clrMapOvr>
</p:sld>
</file>

<file path=ppt/slides/slide1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You'll be safer here.</a:t>
            </a:r>
          </a:p>
        </p:txBody>
      </p:sp>
    </p:spTree>
  </p:cSld>
  <p:clrMapOvr>
    <a:masterClrMapping/>
  </p:clrMapOvr>
</p:sld>
</file>

<file path=ppt/slides/slide1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Don't go too far, please.</a:t>
            </a:r>
          </a:p>
        </p:txBody>
      </p:sp>
    </p:spTree>
  </p:cSld>
  <p:clrMapOvr>
    <a:masterClrMapping/>
  </p:clrMapOvr>
</p:sld>
</file>

<file path=ppt/slides/slide1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will only walk one hundred paces. If I don't find the boy, I'll come right back. 1-2-3--Jack! Jack!</a:t>
            </a:r>
          </a:p>
        </p:txBody>
      </p:sp>
    </p:spTree>
  </p:cSld>
  <p:clrMapOvr>
    <a:masterClrMapping/>
  </p:clrMapOvr>
</p:sld>
</file>

<file path=ppt/slides/slide1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81...82...83...84</a:t>
            </a:r>
          </a:p>
        </p:txBody>
      </p:sp>
    </p:spTree>
  </p:cSld>
  <p:clrMapOvr>
    <a:masterClrMapping/>
  </p:clrMapOvr>
</p:sld>
</file>

<file path=ppt/slides/slide1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Hello, Sir.</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see, when I had inherited that garden, my mother had warned me I would be punished if I were ever to lose any of the</a:t>
            </a:r>
          </a:p>
        </p:txBody>
      </p:sp>
    </p:spTree>
  </p:cSld>
  <p:clrMapOvr>
    <a:masterClrMapping/>
  </p:clrMapOvr>
</p:sld>
</file>

<file path=ppt/slides/slide1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Hello.</a:t>
            </a:r>
          </a:p>
        </p:txBody>
      </p:sp>
    </p:spTree>
  </p:cSld>
  <p:clrMapOvr>
    <a:masterClrMapping/>
  </p:clrMapOvr>
</p:sld>
</file>

<file path=ppt/slides/slide1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must be here to slay the giant.</a:t>
            </a:r>
          </a:p>
        </p:txBody>
      </p:sp>
    </p:spTree>
  </p:cSld>
  <p:clrMapOvr>
    <a:masterClrMapping/>
  </p:clrMapOvr>
</p:sld>
</file>

<file path=ppt/slides/slide1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Yes.</a:t>
            </a:r>
          </a:p>
        </p:txBody>
      </p:sp>
    </p:spTree>
  </p:cSld>
  <p:clrMapOvr>
    <a:masterClrMapping/>
  </p:clrMapOvr>
</p:sld>
</file>

<file path=ppt/slides/slide1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Have you come upon the giant yet?</a:t>
            </a:r>
          </a:p>
        </p:txBody>
      </p:sp>
    </p:spTree>
  </p:cSld>
  <p:clrMapOvr>
    <a:masterClrMapping/>
  </p:clrMapOvr>
</p:sld>
</file>

<file path=ppt/slides/slide1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No.</a:t>
            </a:r>
          </a:p>
        </p:txBody>
      </p:sp>
    </p:spTree>
  </p:cSld>
  <p:clrMapOvr>
    <a:masterClrMapping/>
  </p:clrMapOvr>
</p:sld>
</file>

<file path=ppt/slides/slide1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have.</a:t>
            </a:r>
          </a:p>
        </p:txBody>
      </p:sp>
    </p:spTree>
  </p:cSld>
  <p:clrMapOvr>
    <a:masterClrMapping/>
  </p:clrMapOvr>
</p:sld>
</file>

<file path=ppt/slides/slide1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You have?</a:t>
            </a:r>
          </a:p>
        </p:txBody>
      </p:sp>
    </p:spTree>
  </p:cSld>
  <p:clrMapOvr>
    <a:masterClrMapping/>
  </p:clrMapOvr>
</p:sld>
</file>

<file path=ppt/slides/slide1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a:t>
            </a:r>
          </a:p>
        </p:txBody>
      </p:sp>
    </p:spTree>
  </p:cSld>
  <p:clrMapOvr>
    <a:masterClrMapping/>
  </p:clrMapOvr>
</p:sld>
</file>

<file path=ppt/slides/slide1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And why are you alone in the woods?</a:t>
            </a:r>
          </a:p>
        </p:txBody>
      </p:sp>
    </p:spTree>
  </p:cSld>
  <p:clrMapOvr>
    <a:masterClrMapping/>
  </p:clrMapOvr>
</p:sld>
</file>

<file path=ppt/slides/slide1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came with my husband. We were...well, it’s a long story.</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Beans.</a:t>
            </a:r>
          </a:p>
        </p:txBody>
      </p:sp>
    </p:spTree>
  </p:cSld>
  <p:clrMapOvr>
    <a:masterClrMapping/>
  </p:clrMapOvr>
</p:sld>
</file>

<file path=ppt/slides/slide1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He would let you roam alone in the woods?</a:t>
            </a:r>
          </a:p>
        </p:txBody>
      </p:sp>
    </p:spTree>
  </p:cSld>
  <p:clrMapOvr>
    <a:masterClrMapping/>
  </p:clrMapOvr>
</p:sld>
</file>

<file path=ppt/slides/slide1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actually, it was my choice. I’m looking for the lad.</a:t>
            </a:r>
          </a:p>
        </p:txBody>
      </p:sp>
    </p:spTree>
  </p:cSld>
  <p:clrMapOvr>
    <a:masterClrMapping/>
  </p:clrMapOvr>
</p:sld>
</file>

<file path=ppt/slides/slide1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Your choice? How brave.</a:t>
            </a:r>
          </a:p>
        </p:txBody>
      </p:sp>
    </p:spTree>
  </p:cSld>
  <p:clrMapOvr>
    <a:masterClrMapping/>
  </p:clrMapOvr>
</p:sld>
</file>

<file path=ppt/slides/slide1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Brave?</a:t>
            </a:r>
          </a:p>
        </p:txBody>
      </p:sp>
    </p:spTree>
  </p:cSld>
  <p:clrMapOvr>
    <a:masterClrMapping/>
  </p:clrMapOvr>
</p:sld>
</file>

<file path=ppt/slides/slide1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Yes.</a:t>
            </a:r>
          </a:p>
        </p:txBody>
      </p:sp>
    </p:spTree>
  </p:cSld>
  <p:clrMapOvr>
    <a:masterClrMapping/>
  </p:clrMapOvr>
</p:sld>
</file>

<file path=ppt/slides/slide1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ANYTHING CAN HAPPEN IN THE WOODS</a:t>
            </a:r>
          </a:p>
        </p:txBody>
      </p:sp>
    </p:spTree>
  </p:cSld>
  <p:clrMapOvr>
    <a:masterClrMapping/>
  </p:clrMapOvr>
</p:sld>
</file>

<file path=ppt/slides/slide1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MAY I KISS YOU?</a:t>
            </a:r>
          </a:p>
        </p:txBody>
      </p:sp>
    </p:spTree>
  </p:cSld>
  <p:clrMapOvr>
    <a:masterClrMapping/>
  </p:clrMapOvr>
</p:sld>
</file>

<file path=ppt/slides/slide1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 MOMENT WE COULD BE CRUSHED</a:t>
            </a:r>
          </a:p>
        </p:txBody>
      </p:sp>
    </p:spTree>
  </p:cSld>
  <p:clrMapOvr>
    <a:masterClrMapping/>
  </p:clrMapOvr>
</p:sld>
</file>

<file path=ppt/slides/slide1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Uh...</a:t>
            </a:r>
          </a:p>
        </p:txBody>
      </p:sp>
    </p:spTree>
  </p:cSld>
  <p:clrMapOvr>
    <a:masterClrMapping/>
  </p:clrMapOvr>
</p:sld>
</file>

<file path=ppt/slides/slide1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DON’T FEEL RUSHED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E22C-E6A8-EC4F-B21A-CD4E1C6B931E}"/>
              </a:ext>
            </a:extLst>
          </p:cNvPr>
          <p:cNvSpPr>
            <a:spLocks noGrp="1"/>
          </p:cNvSpPr>
          <p:nvPr>
            <p:ph type="title"/>
          </p:nvPr>
        </p:nvSpPr>
        <p:spPr>
          <a:xfrm>
            <a:off x="1064024" y="2967317"/>
            <a:ext cx="7015951" cy="3231899"/>
          </a:xfrm>
        </p:spPr>
        <p:txBody>
          <a:bodyPr>
            <a:normAutofit/>
          </a:bodyPr>
          <a:lstStyle/>
          <a:p>
            <a:endParaRPr lang="en-US" sz="4000" dirty="0"/>
          </a:p>
        </p:txBody>
      </p:sp>
    </p:spTree>
    <p:extLst>
      <p:ext uri="{BB962C8B-B14F-4D97-AF65-F5344CB8AC3E}">
        <p14:creationId xmlns:p14="http://schemas.microsoft.com/office/powerpoint/2010/main" val="1389681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MORE THAN JEWELS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Beans?</a:t>
            </a:r>
          </a:p>
        </p:txBody>
      </p:sp>
    </p:spTree>
  </p:cSld>
  <p:clrMapOvr>
    <a:masterClrMapping/>
  </p:clrMapOvr>
</p:sld>
</file>

<file path=ppt/slides/slide2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THIS IS RIDICULOUS, WHAT AM I DOING HERE?</a:t>
            </a:r>
          </a:p>
        </p:txBody>
      </p:sp>
    </p:spTree>
  </p:cSld>
  <p:clrMapOvr>
    <a:masterClrMapping/>
  </p:clrMapOvr>
</p:sld>
</file>

<file path=ppt/slides/slide2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IN THE WRONG STORY.</a:t>
            </a:r>
          </a:p>
        </p:txBody>
      </p:sp>
    </p:spTree>
  </p:cSld>
  <p:clrMapOvr>
    <a:masterClrMapping/>
  </p:clrMapOvr>
</p:sld>
</file>

<file path=ppt/slides/slide2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Wait one moment! We can’t do this. You have a princess.</a:t>
            </a:r>
          </a:p>
        </p:txBody>
      </p:sp>
    </p:spTree>
  </p:cSld>
  <p:clrMapOvr>
    <a:masterClrMapping/>
  </p:clrMapOvr>
</p:sld>
</file>

<file path=ppt/slides/slide2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Well, yes, I do.</a:t>
            </a:r>
          </a:p>
        </p:txBody>
      </p:sp>
    </p:spTree>
  </p:cSld>
  <p:clrMapOvr>
    <a:masterClrMapping/>
  </p:clrMapOvr>
</p:sld>
</file>

<file path=ppt/slides/slide2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I have a baker...</a:t>
            </a:r>
          </a:p>
        </p:txBody>
      </p:sp>
    </p:spTree>
  </p:cSld>
  <p:clrMapOvr>
    <a:masterClrMapping/>
  </p:clrMapOvr>
</p:sld>
</file>

<file path=ppt/slides/slide2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Of course, you’re right. How foolish.</a:t>
            </a:r>
          </a:p>
        </p:txBody>
      </p:sp>
    </p:spTree>
  </p:cSld>
  <p:clrMapOvr>
    <a:masterClrMapping/>
  </p:clrMapOvr>
</p:sld>
</file>

<file path=ppt/slides/slide2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FOOLISHNESS CAN HAPPEN IN THE WOODS. ONCE AGAIN, PLEASE...</a:t>
            </a:r>
          </a:p>
        </p:txBody>
      </p:sp>
    </p:spTree>
  </p:cSld>
  <p:clrMapOvr>
    <a:masterClrMapping/>
  </p:clrMapOvr>
</p:sld>
</file>

<file path=ppt/slides/slide2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LET YOUR HESITATIONS BE HUSHED.</a:t>
            </a:r>
          </a:p>
        </p:txBody>
      </p:sp>
    </p:spTree>
  </p:cSld>
  <p:clrMapOvr>
    <a:masterClrMapping/>
  </p:clrMapOvr>
</p:sld>
</file>

<file path=ppt/slides/slide2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 MOMENT, BIG OR SMALL,</a:t>
            </a:r>
          </a:p>
        </p:txBody>
      </p:sp>
    </p:spTree>
  </p:cSld>
  <p:clrMapOvr>
    <a:masterClrMapping/>
  </p:clrMapOvr>
</p:sld>
</file>

<file path=ppt/slides/slide2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A MOMENT AFTER ALL.</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The special beans.  I let him go</a:t>
            </a:r>
          </a:p>
        </p:txBody>
      </p:sp>
    </p:spTree>
  </p:cSld>
  <p:clrMapOvr>
    <a:masterClrMapping/>
  </p:clrMapOvr>
</p:sld>
</file>

<file path=ppt/slides/slide20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SEIZE THE MOMENT, SKIES MAY FALL ANY MOMENT.</a:t>
            </a:r>
          </a:p>
        </p:txBody>
      </p:sp>
    </p:spTree>
  </p:cSld>
  <p:clrMapOvr>
    <a:masterClrMapping/>
  </p:clrMapOvr>
</p:sld>
</file>

<file path=ppt/slides/slide2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But this is not right!</a:t>
            </a:r>
          </a:p>
        </p:txBody>
      </p:sp>
    </p:spTree>
  </p:cSld>
  <p:clrMapOvr>
    <a:masterClrMapping/>
  </p:clrMapOvr>
</p:sld>
</file>

<file path=ppt/slides/slide2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RIGHT AND WRONG DON’T MATTER IN THE WOODS. ONLY FEELINGS.</a:t>
            </a:r>
          </a:p>
        </p:txBody>
      </p:sp>
    </p:spTree>
  </p:cSld>
  <p:clrMapOvr>
    <a:masterClrMapping/>
  </p:clrMapOvr>
</p:sld>
</file>

<file path=ppt/slides/slide2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LET US MEET THE MOMENT UNBLUSHED. LIFE IS OFTEN SO UNPLEASANT...</a:t>
            </a:r>
          </a:p>
        </p:txBody>
      </p:sp>
    </p:spTree>
  </p:cSld>
  <p:clrMapOvr>
    <a:masterClrMapping/>
  </p:clrMapOvr>
</p:sld>
</file>

<file path=ppt/slides/slide2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MUST KNOW THAT AS A PEASANT... BEST TO TAKE THE MOMENT PRESENT AS A PRESENT FOR THE MOMENT.</a:t>
            </a:r>
          </a:p>
        </p:txBody>
      </p:sp>
    </p:spTree>
  </p:cSld>
  <p:clrMapOvr>
    <a:masterClrMapping/>
  </p:clrMapOvr>
</p:sld>
</file>

<file path=ppt/slides/slide2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Jack! Jack! 81...82...83...</a:t>
            </a:r>
          </a:p>
        </p:txBody>
      </p:sp>
    </p:spTree>
  </p:cSld>
  <p:clrMapOvr>
    <a:masterClrMapping/>
  </p:clrMapOvr>
</p:sld>
</file>

<file path=ppt/slides/slide2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What’s wrong Ma’am? May I be of some service?</a:t>
            </a:r>
          </a:p>
        </p:txBody>
      </p:sp>
    </p:spTree>
  </p:cSld>
  <p:clrMapOvr>
    <a:masterClrMapping/>
  </p:clrMapOvr>
</p:sld>
</file>

<file path=ppt/slides/slide2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tree has fallen. Mother’s grave, destroyed.</a:t>
            </a:r>
          </a:p>
        </p:txBody>
      </p:sp>
    </p:spTree>
  </p:cSld>
  <p:clrMapOvr>
    <a:masterClrMapping/>
  </p:clrMapOvr>
</p:sld>
</file>

<file path=ppt/slides/slide2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Oh, I’m sorry.</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didn’t know</a:t>
            </a:r>
          </a:p>
        </p:txBody>
      </p:sp>
    </p:spTree>
  </p:cSld>
  <p:clrMapOvr>
    <a:masterClrMapping/>
  </p:clrMapOvr>
</p:sld>
</file>

<file path=ppt/slides/slide2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My wishes have just been crushed.</a:t>
            </a:r>
          </a:p>
        </p:txBody>
      </p:sp>
    </p:spTree>
  </p:cSld>
  <p:clrMapOvr>
    <a:masterClrMapping/>
  </p:clrMapOvr>
</p:sld>
</file>

<file path=ppt/slides/slide2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Don’t say that.</a:t>
            </a:r>
          </a:p>
        </p:txBody>
      </p:sp>
    </p:spTree>
  </p:cSld>
  <p:clrMapOvr>
    <a:masterClrMapping/>
  </p:clrMapOvr>
</p:sld>
</file>

<file path=ppt/slides/slide2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It’s true. You wouldn’t understand.</a:t>
            </a:r>
          </a:p>
        </p:txBody>
      </p:sp>
    </p:spTree>
  </p:cSld>
  <p:clrMapOvr>
    <a:masterClrMapping/>
  </p:clrMapOvr>
</p:sld>
</file>

<file path=ppt/slides/slide2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Well you can’t stay here. There’s a giant on the loose.</a:t>
            </a:r>
          </a:p>
        </p:txBody>
      </p:sp>
    </p:spTree>
  </p:cSld>
  <p:clrMapOvr>
    <a:masterClrMapping/>
  </p:clrMapOvr>
</p:sld>
</file>

<file path=ppt/slides/slide2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I’m certain the prince will see to it that the giant is rid from our land.</a:t>
            </a:r>
          </a:p>
        </p:txBody>
      </p:sp>
    </p:spTree>
  </p:cSld>
  <p:clrMapOvr>
    <a:masterClrMapping/>
  </p:clrMapOvr>
</p:sld>
</file>

<file path=ppt/slides/slide2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There’s no sign of the prince. No doubt he’s off seducing some young maiden.</a:t>
            </a:r>
          </a:p>
        </p:txBody>
      </p:sp>
    </p:spTree>
  </p:cSld>
  <p:clrMapOvr>
    <a:masterClrMapping/>
  </p:clrMapOvr>
</p:sld>
</file>

<file path=ppt/slides/slide2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What?</a:t>
            </a:r>
          </a:p>
        </p:txBody>
      </p:sp>
    </p:spTree>
  </p:cSld>
  <p:clrMapOvr>
    <a:masterClrMapping/>
  </p:clrMapOvr>
</p:sld>
</file>

<file path=ppt/slides/slide2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understand it’s what princes do.</a:t>
            </a:r>
          </a:p>
        </p:txBody>
      </p:sp>
    </p:spTree>
  </p:cSld>
  <p:clrMapOvr>
    <a:masterClrMapping/>
  </p:clrMapOvr>
</p:sld>
</file>

<file path=ppt/slides/slide2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Not all princes.</a:t>
            </a:r>
          </a:p>
        </p:txBody>
      </p:sp>
    </p:spTree>
  </p:cSld>
  <p:clrMapOvr>
    <a:masterClrMapping/>
  </p:clrMapOvr>
</p:sld>
</file>

<file path=ppt/slides/slide2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look just like the princess...only dirty. You are the princess.</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He’d stolen my beans!</a:t>
            </a:r>
          </a:p>
        </p:txBody>
      </p:sp>
    </p:spTree>
  </p:cSld>
  <p:clrMapOvr>
    <a:masterClrMapping/>
  </p:clrMapOvr>
</p:sld>
</file>

<file path=ppt/slides/slide2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Please. Get up. Get up!</a:t>
            </a:r>
          </a:p>
        </p:txBody>
      </p:sp>
    </p:spTree>
  </p:cSld>
  <p:clrMapOvr>
    <a:masterClrMapping/>
  </p:clrMapOvr>
</p:sld>
</file>

<file path=ppt/slides/slide2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are you to do?</a:t>
            </a:r>
          </a:p>
        </p:txBody>
      </p:sp>
    </p:spTree>
  </p:cSld>
  <p:clrMapOvr>
    <a:masterClrMapping/>
  </p:clrMapOvr>
</p:sld>
</file>

<file path=ppt/slides/slide20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must be on my way back to the castle.</a:t>
            </a:r>
          </a:p>
        </p:txBody>
      </p:sp>
    </p:spTree>
  </p:cSld>
  <p:clrMapOvr>
    <a:masterClrMapping/>
  </p:clrMapOvr>
</p:sld>
</file>

<file path=ppt/slides/slide20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haven’t heard? We came upon the royal family. The castle has been set upon by the giant.</a:t>
            </a:r>
          </a:p>
        </p:txBody>
      </p:sp>
    </p:spTree>
  </p:cSld>
  <p:clrMapOvr>
    <a:masterClrMapping/>
  </p:clrMapOvr>
</p:sld>
</file>

<file path=ppt/slides/slide20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the prince?</a:t>
            </a:r>
          </a:p>
        </p:txBody>
      </p:sp>
    </p:spTree>
  </p:cSld>
  <p:clrMapOvr>
    <a:masterClrMapping/>
  </p:clrMapOvr>
</p:sld>
</file>

<file path=ppt/slides/slide20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 was not with them.  You must come with me. You shall be safe in our company.</a:t>
            </a:r>
          </a:p>
        </p:txBody>
      </p:sp>
    </p:spTree>
  </p:cSld>
  <p:clrMapOvr>
    <a:masterClrMapping/>
  </p:clrMapOvr>
</p:sld>
</file>

<file path=ppt/slides/slide20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must leave you.</a:t>
            </a:r>
          </a:p>
        </p:txBody>
      </p:sp>
    </p:spTree>
  </p:cSld>
  <p:clrMapOvr>
    <a:masterClrMapping/>
  </p:clrMapOvr>
</p:sld>
</file>

<file path=ppt/slides/slide20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Why?</a:t>
            </a:r>
          </a:p>
        </p:txBody>
      </p:sp>
    </p:spTree>
  </p:cSld>
  <p:clrMapOvr>
    <a:masterClrMapping/>
  </p:clrMapOvr>
</p:sld>
</file>

<file path=ppt/slides/slide20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The giant.</a:t>
            </a:r>
          </a:p>
        </p:txBody>
      </p:sp>
    </p:spTree>
  </p:cSld>
  <p:clrMapOvr>
    <a:masterClrMapping/>
  </p:clrMapOvr>
</p:sld>
</file>

<file path=ppt/slides/slide2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 giant. I had almost forgotten. Will we find each other in the woods again?</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was watching him crawl</a:t>
            </a:r>
          </a:p>
        </p:txBody>
      </p:sp>
    </p:spTree>
  </p:cSld>
  <p:clrMapOvr>
    <a:masterClrMapping/>
  </p:clrMapOvr>
</p:sld>
</file>

<file path=ppt/slides/slide20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THIS WAS JUST A MOMENT IN THE WOODS. OUR MOMENT,</a:t>
            </a:r>
          </a:p>
        </p:txBody>
      </p:sp>
    </p:spTree>
  </p:cSld>
  <p:clrMapOvr>
    <a:masterClrMapping/>
  </p:clrMapOvr>
</p:sld>
</file>

<file path=ppt/slides/slide20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a:p>
          <a:p>
            <a:r>
              <a:t>SHIMMERING AND LOVELY AND SAD. LEAVE THE MOMENT, JUST BE GLAD FOR THE MOMENT THAT WE HAD. EVERY MOMENT IS OF THE MOMENT WHEN YOU’RE IN THE WOODS...</a:t>
            </a:r>
          </a:p>
        </p:txBody>
      </p:sp>
    </p:spTree>
  </p:cSld>
  <p:clrMapOvr>
    <a:masterClrMapping/>
  </p:clrMapOvr>
</p:sld>
</file>

<file path=ppt/slides/slide20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I must go off to slay the giant. That is what the next moment holds for me.</a:t>
            </a:r>
          </a:p>
        </p:txBody>
      </p:sp>
    </p:spTree>
  </p:cSld>
  <p:clrMapOvr>
    <a:masterClrMapping/>
  </p:clrMapOvr>
</p:sld>
</file>

<file path=ppt/slides/slide20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shall not forget you. How brave you are to be alone in the Woods. And how alive you’ve made me feel.</a:t>
            </a:r>
          </a:p>
        </p:txBody>
      </p:sp>
    </p:spTree>
  </p:cSld>
  <p:clrMapOvr>
    <a:masterClrMapping/>
  </p:clrMapOvr>
</p:sld>
</file>

<file path=ppt/slides/slide20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 was that?</a:t>
            </a:r>
          </a:p>
        </p:txBody>
      </p:sp>
    </p:spTree>
  </p:cSld>
  <p:clrMapOvr>
    <a:masterClrMapping/>
  </p:clrMapOvr>
</p:sld>
</file>

<file path=ppt/slides/slide2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THAT ME?</a:t>
            </a:r>
          </a:p>
        </p:txBody>
      </p:sp>
    </p:spTree>
  </p:cSld>
  <p:clrMapOvr>
    <a:masterClrMapping/>
  </p:clrMapOvr>
</p:sld>
</file>

<file path=ppt/slides/slide20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THAT HIM?</a:t>
            </a:r>
          </a:p>
        </p:txBody>
      </p:sp>
    </p:spTree>
  </p:cSld>
  <p:clrMapOvr>
    <a:masterClrMapping/>
  </p:clrMapOvr>
</p:sld>
</file>

<file path=ppt/slides/slide2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DID A PRINCE REALLY KISS ME? AND KISS ME?</a:t>
            </a:r>
          </a:p>
        </p:txBody>
      </p:sp>
    </p:spTree>
  </p:cSld>
  <p:clrMapOvr>
    <a:masterClrMapping/>
  </p:clrMapOvr>
</p:sld>
</file>

<file path=ppt/slides/slide20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KISS ME?</a:t>
            </a:r>
          </a:p>
        </p:txBody>
      </p:sp>
    </p:spTree>
  </p:cSld>
  <p:clrMapOvr>
    <a:masterClrMapping/>
  </p:clrMapOvr>
</p:sld>
</file>

<file path=ppt/slides/slide20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DID I KISS HIM BACK?</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Back over the wal-l-!</a:t>
            </a:r>
          </a:p>
        </p:txBody>
      </p:sp>
    </p:spTree>
  </p:cSld>
  <p:clrMapOvr>
    <a:masterClrMapping/>
  </p:clrMapOvr>
</p:sld>
</file>

<file path=ppt/slides/slide20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IT WRONG?</a:t>
            </a:r>
          </a:p>
        </p:txBody>
      </p:sp>
    </p:spTree>
  </p:cSld>
  <p:clrMapOvr>
    <a:masterClrMapping/>
  </p:clrMapOvr>
</p:sld>
</file>

<file path=ppt/slides/slide20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AM I MAD?</a:t>
            </a:r>
          </a:p>
        </p:txBody>
      </p:sp>
    </p:spTree>
  </p:cSld>
  <p:clrMapOvr>
    <a:masterClrMapping/>
  </p:clrMapOvr>
</p:sld>
</file>

<file path=ppt/slides/slide20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THAT ALL?</a:t>
            </a:r>
          </a:p>
        </p:txBody>
      </p:sp>
    </p:spTree>
  </p:cSld>
  <p:clrMapOvr>
    <a:masterClrMapping/>
  </p:clrMapOvr>
</p:sld>
</file>

<file path=ppt/slides/slide20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DOES HE MISS ME?</a:t>
            </a:r>
          </a:p>
        </p:txBody>
      </p:sp>
    </p:spTree>
  </p:cSld>
  <p:clrMapOvr>
    <a:masterClrMapping/>
  </p:clrMapOvr>
</p:sld>
</file>

<file path=ppt/slides/slide20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HE SUDDENLY GETTING BORED WITH ME?</a:t>
            </a:r>
          </a:p>
        </p:txBody>
      </p:sp>
    </p:spTree>
  </p:cSld>
  <p:clrMapOvr>
    <a:masterClrMapping/>
  </p:clrMapOvr>
</p:sld>
</file>

<file path=ppt/slides/slide20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WAKE UP! STOP DREAMING.</a:t>
            </a:r>
          </a:p>
        </p:txBody>
      </p:sp>
    </p:spTree>
  </p:cSld>
  <p:clrMapOvr>
    <a:masterClrMapping/>
  </p:clrMapOvr>
</p:sld>
</file>

<file path=ppt/slides/slide20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STOP PRANCING ABOUT THE WOODS. IT’S NOT BESEEMING.</a:t>
            </a:r>
          </a:p>
        </p:txBody>
      </p:sp>
    </p:spTree>
  </p:cSld>
  <p:clrMapOvr>
    <a:masterClrMapping/>
  </p:clrMapOvr>
</p:sld>
</file>

<file path=ppt/slides/slide20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IS IT ABOUT THE WOODS?</a:t>
            </a:r>
          </a:p>
        </p:txBody>
      </p:sp>
    </p:spTree>
  </p:cSld>
  <p:clrMapOvr>
    <a:masterClrMapping/>
  </p:clrMapOvr>
</p:sld>
</file>

<file path=ppt/slides/slide20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BACK TO LIFE, BACK TO SENSE,</a:t>
            </a:r>
          </a:p>
        </p:txBody>
      </p:sp>
    </p:spTree>
  </p:cSld>
  <p:clrMapOvr>
    <a:masterClrMapping/>
  </p:clrMapOvr>
</p:sld>
</file>

<file path=ppt/slides/slide20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BACK TO CHILD, BACK TO HUSBAND,</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bang! Crash!</a:t>
            </a:r>
          </a:p>
        </p:txBody>
      </p:sp>
    </p:spTree>
  </p:cSld>
  <p:clrMapOvr>
    <a:masterClrMapping/>
  </p:clrMapOvr>
</p:sld>
</file>

<file path=ppt/slides/slide20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CAN’T LIVE IN THE WOODS.</a:t>
            </a:r>
          </a:p>
        </p:txBody>
      </p:sp>
    </p:spTree>
  </p:cSld>
  <p:clrMapOvr>
    <a:masterClrMapping/>
  </p:clrMapOvr>
</p:sld>
</file>

<file path=ppt/slides/slide20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VOWS, THERE ARE TIES,</a:t>
            </a:r>
          </a:p>
        </p:txBody>
      </p:sp>
    </p:spTree>
  </p:cSld>
  <p:clrMapOvr>
    <a:masterClrMapping/>
  </p:clrMapOvr>
</p:sld>
</file>

<file path=ppt/slides/slide20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NEEDS, THERE ARE STANDARDS, THERE ARE SHOULDN’TS AND SHOULDS.</a:t>
            </a:r>
          </a:p>
        </p:txBody>
      </p:sp>
    </p:spTree>
  </p:cSld>
  <p:clrMapOvr>
    <a:masterClrMapping/>
  </p:clrMapOvr>
</p:sld>
</file>

<file path=ppt/slides/slide20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WHY NOT BOTH INSTEAD?</a:t>
            </a:r>
          </a:p>
        </p:txBody>
      </p:sp>
    </p:spTree>
  </p:cSld>
  <p:clrMapOvr>
    <a:masterClrMapping/>
  </p:clrMapOvr>
</p:sld>
</file>

<file path=ppt/slides/slide20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THERE’S THE ANSWER, IF YOU’RE CLEVER; HAVE A CHILD FOR WARMTH</a:t>
            </a:r>
          </a:p>
        </p:txBody>
      </p:sp>
    </p:spTree>
  </p:cSld>
  <p:clrMapOvr>
    <a:masterClrMapping/>
  </p:clrMapOvr>
</p:sld>
</file>

<file path=ppt/slides/slide20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A BAKER FOR BREAD</a:t>
            </a:r>
          </a:p>
        </p:txBody>
      </p:sp>
    </p:spTree>
  </p:cSld>
  <p:clrMapOvr>
    <a:masterClrMapping/>
  </p:clrMapOvr>
</p:sld>
</file>

<file path=ppt/slides/slide20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A PRINCE FOR WHATEVER...</a:t>
            </a:r>
          </a:p>
        </p:txBody>
      </p:sp>
    </p:spTree>
  </p:cSld>
  <p:clrMapOvr>
    <a:masterClrMapping/>
  </p:clrMapOvr>
</p:sld>
</file>

<file path=ppt/slides/slide20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NEVER!</a:t>
            </a:r>
          </a:p>
        </p:txBody>
      </p:sp>
    </p:spTree>
  </p:cSld>
  <p:clrMapOvr>
    <a:masterClrMapping/>
  </p:clrMapOvr>
</p:sld>
</file>

<file path=ppt/slides/slide2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THESE WOODS.</a:t>
            </a:r>
          </a:p>
        </p:txBody>
      </p:sp>
    </p:spTree>
  </p:cSld>
  <p:clrMapOvr>
    <a:masterClrMapping/>
  </p:clrMapOvr>
</p:sld>
</file>

<file path=ppt/slides/slide20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FACE THE FACTS, FIND THE BOY, JOIN THE GROUP, STOP THE GIANT... JUST GET OUT OF THESE WOODS.</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lightning flash!</a:t>
            </a:r>
          </a:p>
        </p:txBody>
      </p:sp>
    </p:spTree>
  </p:cSld>
  <p:clrMapOvr>
    <a:masterClrMapping/>
  </p:clrMapOvr>
</p:sld>
</file>

<file path=ppt/slides/slide2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THAT HIM? YES IT WAS. WAS THAT ME? NO, IT WASN’T, JUST A TRICK OF THE WOODS.</a:t>
            </a:r>
          </a:p>
        </p:txBody>
      </p:sp>
    </p:spTree>
  </p:cSld>
  <p:clrMapOvr>
    <a:masterClrMapping/>
  </p:clrMapOvr>
</p:sld>
</file>

<file path=ppt/slides/slide20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A MOMENT,</a:t>
            </a:r>
          </a:p>
        </p:txBody>
      </p:sp>
    </p:spTree>
  </p:cSld>
  <p:clrMapOvr>
    <a:masterClrMapping/>
  </p:clrMapOvr>
</p:sld>
</file>

<file path=ppt/slides/slide2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ONE PECULIAR PASSING MOMENT.</a:t>
            </a:r>
          </a:p>
        </p:txBody>
      </p:sp>
    </p:spTree>
  </p:cSld>
  <p:clrMapOvr>
    <a:masterClrMapping/>
  </p:clrMapOvr>
</p:sld>
</file>

<file path=ppt/slides/slide20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MUST IT BE EITHER LESS OR MORE</a:t>
            </a:r>
          </a:p>
        </p:txBody>
      </p:sp>
    </p:spTree>
  </p:cSld>
  <p:clrMapOvr>
    <a:masterClrMapping/>
  </p:clrMapOvr>
</p:sld>
</file>

<file path=ppt/slides/slide2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EITHER PLAIN OR GRAND?</a:t>
            </a:r>
          </a:p>
        </p:txBody>
      </p:sp>
    </p:spTree>
  </p:cSld>
  <p:clrMapOvr>
    <a:masterClrMapping/>
  </p:clrMapOvr>
</p:sld>
</file>

<file path=ppt/slides/slide20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IT ALWAYS “OR”?</a:t>
            </a:r>
          </a:p>
        </p:txBody>
      </p:sp>
    </p:spTree>
  </p:cSld>
  <p:clrMapOvr>
    <a:masterClrMapping/>
  </p:clrMapOvr>
</p:sld>
</file>

<file path=ppt/slides/slide2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IT NEVER “AND”?</a:t>
            </a:r>
          </a:p>
        </p:txBody>
      </p:sp>
    </p:spTree>
  </p:cSld>
  <p:clrMapOvr>
    <a:masterClrMapping/>
  </p:clrMapOvr>
</p:sld>
</file>

<file path=ppt/slides/slide20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THAT’S WHAT WOODS ARE FOR;</a:t>
            </a:r>
          </a:p>
        </p:txBody>
      </p:sp>
    </p:spTree>
  </p:cSld>
  <p:clrMapOvr>
    <a:masterClrMapping/>
  </p:clrMapOvr>
</p:sld>
</file>

<file path=ppt/slides/slide2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THOSE MOMENTS IN THE WOODS...</a:t>
            </a:r>
          </a:p>
        </p:txBody>
      </p:sp>
    </p:spTree>
  </p:cSld>
  <p:clrMapOvr>
    <a:masterClrMapping/>
  </p:clrMapOvr>
</p:sld>
</file>

<file path=ppt/slides/slide20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OH, IF LIFE WERE MADE OF MOMENTS, EVEN NOW AND THEN A BAD ONE...</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And--well that’s another story, Never mind--</a:t>
            </a:r>
          </a:p>
        </p:txBody>
      </p:sp>
    </p:spTree>
  </p:cSld>
  <p:clrMapOvr>
    <a:masterClrMapping/>
  </p:clrMapOvr>
</p:sld>
</file>

<file path=ppt/slides/slide2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IF LIFE WERE ONLY MOMENTS,</a:t>
            </a:r>
          </a:p>
        </p:txBody>
      </p:sp>
    </p:spTree>
  </p:cSld>
  <p:clrMapOvr>
    <a:masterClrMapping/>
  </p:clrMapOvr>
</p:sld>
</file>

<file path=ppt/slides/slide20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YOU’D NEVER KNOW YOU HAD ONE.</a:t>
            </a:r>
          </a:p>
        </p:txBody>
      </p:sp>
    </p:spTree>
  </p:cSld>
  <p:clrMapOvr>
    <a:masterClrMapping/>
  </p:clrMapOvr>
</p:sld>
</file>

<file path=ppt/slides/slide2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FIRST A WITCH, THEN A CHILD, THEN A PRINCE, THEN A MOMENT... WHO CAN LIVE IN THE WOODS?</a:t>
            </a:r>
          </a:p>
        </p:txBody>
      </p:sp>
    </p:spTree>
  </p:cSld>
  <p:clrMapOvr>
    <a:masterClrMapping/>
  </p:clrMapOvr>
</p:sld>
</file>

<file path=ppt/slides/slide20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TO GET WHAT YOU WISH, ONLY JUST FOR A MOMENT... THESE ARE DANGEROUS WOODS...</a:t>
            </a:r>
          </a:p>
        </p:txBody>
      </p:sp>
    </p:spTree>
  </p:cSld>
  <p:clrMapOvr>
    <a:masterClrMapping/>
  </p:clrMapOvr>
</p:sld>
</file>

<file path=ppt/slides/slide2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LET THE MOMENT GO...</a:t>
            </a:r>
          </a:p>
        </p:txBody>
      </p:sp>
    </p:spTree>
  </p:cSld>
  <p:clrMapOvr>
    <a:masterClrMapping/>
  </p:clrMapOvr>
</p:sld>
</file>

<file path=ppt/slides/slide20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DON’T FORGET IT FOR A MOMENT THOUGH. JUST REMEMBERING YOU’VE AN “AND” WHEN YOU’RE BACK TO “OR”</a:t>
            </a:r>
          </a:p>
        </p:txBody>
      </p:sp>
    </p:spTree>
  </p:cSld>
  <p:clrMapOvr>
    <a:masterClrMapping/>
  </p:clrMapOvr>
</p:sld>
</file>

<file path=ppt/slides/slide2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MAKES THE “OR” MEAN MORE</a:t>
            </a:r>
          </a:p>
        </p:txBody>
      </p:sp>
    </p:spTree>
  </p:cSld>
  <p:clrMapOvr>
    <a:masterClrMapping/>
  </p:clrMapOvr>
</p:sld>
</file>

<file path=ppt/slides/slide20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THAN IT DID BEFORE</a:t>
            </a:r>
          </a:p>
        </p:txBody>
      </p:sp>
    </p:spTree>
  </p:cSld>
  <p:clrMapOvr>
    <a:masterClrMapping/>
  </p:clrMapOvr>
</p:sld>
</file>

<file path=ppt/slides/slide2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I UNDERSTAND...</a:t>
            </a:r>
          </a:p>
        </p:txBody>
      </p:sp>
    </p:spTree>
  </p:cSld>
  <p:clrMapOvr>
    <a:masterClrMapping/>
  </p:clrMapOvr>
</p:sld>
</file>

<file path=ppt/slides/slide2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IT’S TIME TO LEAVE THE WOODS.</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Anyway, at last the big day came And I made my claim.</a:t>
            </a:r>
          </a:p>
        </p:txBody>
      </p:sp>
    </p:spTree>
  </p:cSld>
  <p:clrMapOvr>
    <a:masterClrMapping/>
  </p:clrMapOvr>
</p:sld>
</file>

<file path=ppt/slides/slide2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0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[FOOTSTEPS]</a:t>
            </a:r>
          </a:p>
        </p:txBody>
      </p:sp>
    </p:spTree>
  </p:cSld>
  <p:clrMapOvr>
    <a:masterClrMapping/>
  </p:clrMapOvr>
</p:sld>
</file>

<file path=ppt/slides/slide2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[FOOTSTEPS INCREASE IN VOLUME]</a:t>
            </a:r>
          </a:p>
        </p:txBody>
      </p:sp>
    </p:spTree>
  </p:cSld>
  <p:clrMapOvr>
    <a:masterClrMapping/>
  </p:clrMapOvr>
</p:sld>
</file>

<file path=ppt/slides/slide20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[BOOM]</a:t>
            </a:r>
          </a:p>
        </p:txBody>
      </p:sp>
    </p:spTree>
  </p:cSld>
  <p:clrMapOvr>
    <a:masterClrMapping/>
  </p:clrMapOvr>
</p:sld>
</file>

<file path=ppt/slides/slide2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0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She should be back by now.</a:t>
            </a:r>
          </a:p>
        </p:txBody>
      </p:sp>
    </p:spTree>
  </p:cSld>
  <p:clrMapOvr>
    <a:masterClrMapping/>
  </p:clrMapOvr>
</p:sld>
</file>

<file path=ppt/slides/slide2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She said she would only go a hundred paces.</a:t>
            </a:r>
          </a:p>
        </p:txBody>
      </p:sp>
    </p:spTree>
  </p:cSld>
  <p:clrMapOvr>
    <a:masterClrMapping/>
  </p:clrMapOvr>
</p:sld>
</file>

<file path=ppt/slides/slide20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I’m sure she’ll return.</a:t>
            </a:r>
          </a:p>
        </p:txBody>
      </p:sp>
    </p:spTree>
  </p:cSld>
  <p:clrMapOvr>
    <a:masterClrMapping/>
  </p:clrMapOvr>
</p:sld>
</file>

<file path=ppt/slides/slide2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I better look for her. In which direction did she go?</a:t>
            </a:r>
          </a:p>
        </p:txBody>
      </p:sp>
    </p:spTree>
  </p:cSld>
  <p:clrMapOvr>
    <a:masterClrMapping/>
  </p:clrMapOvr>
</p:sld>
</file>

<file path=ppt/slides/slide20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We’ll come too.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WISH</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“Oh don’t take away the baby,” They shrieked and screeched, But I did,</a:t>
            </a:r>
          </a:p>
        </p:txBody>
      </p:sp>
    </p:spTree>
  </p:cSld>
  <p:clrMapOvr>
    <a:masterClrMapping/>
  </p:clrMapOvr>
</p:sld>
</file>

<file path=ppt/slides/slide2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Ow!</a:t>
            </a:r>
          </a:p>
        </p:txBody>
      </p:sp>
    </p:spTree>
  </p:cSld>
  <p:clrMapOvr>
    <a:masterClrMapping/>
  </p:clrMapOvr>
</p:sld>
</file>

<file path=ppt/slides/slide2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Look who I found!</a:t>
            </a:r>
          </a:p>
        </p:txBody>
      </p:sp>
    </p:spTree>
  </p:cSld>
  <p:clrMapOvr>
    <a:masterClrMapping/>
  </p:clrMapOvr>
</p:sld>
</file>

<file path=ppt/slides/slide2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Please don’t let her give me to the giant!</a:t>
            </a:r>
          </a:p>
        </p:txBody>
      </p:sp>
    </p:spTree>
  </p:cSld>
  <p:clrMapOvr>
    <a:masterClrMapping/>
  </p:clrMapOvr>
</p:sld>
</file>

<file path=ppt/slides/slide2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It’s not our fault the giant wants you!</a:t>
            </a:r>
          </a:p>
        </p:txBody>
      </p:sp>
    </p:spTree>
  </p:cSld>
  <p:clrMapOvr>
    <a:masterClrMapping/>
  </p:clrMapOvr>
</p:sld>
</file>

<file path=ppt/slides/slide2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Let go of him!</a:t>
            </a:r>
          </a:p>
        </p:txBody>
      </p:sp>
    </p:spTree>
  </p:cSld>
  <p:clrMapOvr>
    <a:masterClrMapping/>
  </p:clrMapOvr>
</p:sld>
</file>

<file path=ppt/slides/slide2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Leave him alone!</a:t>
            </a:r>
          </a:p>
        </p:txBody>
      </p:sp>
    </p:spTree>
  </p:cSld>
  <p:clrMapOvr>
    <a:masterClrMapping/>
  </p:clrMapOvr>
</p:sld>
</file>

<file path=ppt/slides/slide2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 did you find this?  Where is my wife?</a:t>
            </a:r>
          </a:p>
        </p:txBody>
      </p:sp>
    </p:spTree>
  </p:cSld>
  <p:clrMapOvr>
    <a:masterClrMapping/>
  </p:clrMapOvr>
</p:sld>
</file>

<file path=ppt/slides/slide2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She’s dead.</a:t>
            </a:r>
          </a:p>
        </p:txBody>
      </p:sp>
    </p:spTree>
  </p:cSld>
  <p:clrMapOvr>
    <a:masterClrMapping/>
  </p:clrMapOvr>
</p:sld>
</file>

<file path=ppt/slides/slide2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a:t>
            </a:r>
          </a:p>
        </p:txBody>
      </p:sp>
    </p:spTree>
  </p:cSld>
  <p:clrMapOvr>
    <a:masterClrMapping/>
  </p:clrMapOvr>
</p:sld>
</file>

<file path=ppt/slides/slide2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I’m sorry sir. I came upon her. She was under a tree...</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 hid her</a:t>
            </a:r>
          </a:p>
        </p:txBody>
      </p:sp>
    </p:spTree>
  </p:cSld>
  <p:clrMapOvr>
    <a:masterClrMapping/>
  </p:clrMapOvr>
</p:sld>
</file>

<file path=ppt/slides/slide2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He was sobbing over her like she was his own mother!</a:t>
            </a:r>
          </a:p>
        </p:txBody>
      </p:sp>
    </p:spTree>
  </p:cSld>
  <p:clrMapOvr>
    <a:masterClrMapping/>
  </p:clrMapOvr>
</p:sld>
</file>

<file path=ppt/slides/slide2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How awful...</a:t>
            </a:r>
          </a:p>
        </p:txBody>
      </p:sp>
    </p:spTree>
  </p:cSld>
  <p:clrMapOvr>
    <a:masterClrMapping/>
  </p:clrMapOvr>
</p:sld>
</file>

<file path=ppt/slides/slide2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How could this happen?</a:t>
            </a:r>
          </a:p>
        </p:txBody>
      </p:sp>
    </p:spTree>
  </p:cSld>
  <p:clrMapOvr>
    <a:masterClrMapping/>
  </p:clrMapOvr>
</p:sld>
</file>

<file path=ppt/slides/slide2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buried her in a footprint.</a:t>
            </a:r>
          </a:p>
        </p:txBody>
      </p:sp>
    </p:spTree>
  </p:cSld>
  <p:clrMapOvr>
    <a:masterClrMapping/>
  </p:clrMapOvr>
</p:sld>
</file>

<file path=ppt/slides/slide2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was I thinking? I should have just stayed with her.</a:t>
            </a:r>
          </a:p>
        </p:txBody>
      </p:sp>
    </p:spTree>
  </p:cSld>
  <p:clrMapOvr>
    <a:masterClrMapping/>
  </p:clrMapOvr>
</p:sld>
</file>

<file path=ppt/slides/slide2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Remorse will get you nowhere.</a:t>
            </a:r>
          </a:p>
        </p:txBody>
      </p:sp>
    </p:spTree>
  </p:cSld>
  <p:clrMapOvr>
    <a:masterClrMapping/>
  </p:clrMapOvr>
</p:sld>
</file>

<file path=ppt/slides/slide2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My wife is dead!</a:t>
            </a:r>
          </a:p>
        </p:txBody>
      </p:sp>
    </p:spTree>
  </p:cSld>
  <p:clrMapOvr>
    <a:masterClrMapping/>
  </p:clrMapOvr>
</p:sld>
</file>

<file path=ppt/slides/slide2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Wake up! People are dying all around you. You are not the only one to suffer a loss. When you’re dead, you’re dead.</a:t>
            </a:r>
          </a:p>
        </p:txBody>
      </p:sp>
    </p:spTree>
  </p:cSld>
  <p:clrMapOvr>
    <a:masterClrMapping/>
  </p:clrMapOvr>
</p:sld>
</file>

<file path=ppt/slides/slide2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it’s time to get this boy to the giant before we’re all so much dead meat.</a:t>
            </a:r>
          </a:p>
        </p:txBody>
      </p:sp>
    </p:spTree>
  </p:cSld>
  <p:clrMapOvr>
    <a:masterClrMapping/>
  </p:clrMapOvr>
</p:sld>
</file>

<file path=ppt/slides/slide2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Keep away from him!</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she’ll never be reached.</a:t>
            </a:r>
          </a:p>
        </p:txBody>
      </p:sp>
    </p:spTree>
  </p:cSld>
  <p:clrMapOvr>
    <a:masterClrMapping/>
  </p:clrMapOvr>
</p:sld>
</file>

<file path=ppt/slides/slide2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No!</a:t>
            </a:r>
          </a:p>
        </p:txBody>
      </p:sp>
    </p:spTree>
  </p:cSld>
  <p:clrMapOvr>
    <a:masterClrMapping/>
  </p:clrMapOvr>
</p:sld>
</file>

<file path=ppt/slides/slide2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This is no time to be soft-hearted! He’s going to the giant and I’m taking him...</a:t>
            </a:r>
          </a:p>
        </p:txBody>
      </p:sp>
    </p:spTree>
  </p:cSld>
  <p:clrMapOvr>
    <a:masterClrMapping/>
  </p:clrMapOvr>
</p:sld>
</file>

<file path=ppt/slides/slide2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He’s the one to blame.</a:t>
            </a:r>
          </a:p>
        </p:txBody>
      </p:sp>
    </p:spTree>
  </p:cSld>
  <p:clrMapOvr>
    <a:masterClrMapping/>
  </p:clrMapOvr>
</p:sld>
</file>

<file path=ppt/slides/slide2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because of you there’s a giant in our midst and my wife is dead.</a:t>
            </a:r>
          </a:p>
        </p:txBody>
      </p:sp>
    </p:spTree>
  </p:cSld>
  <p:clrMapOvr>
    <a:masterClrMapping/>
  </p:clrMapOvr>
</p:sld>
</file>

<file path=ppt/slides/slide2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IT ISN’T MY FAULT, I WAS GIVEN THOSE BEANS!</a:t>
            </a:r>
          </a:p>
        </p:txBody>
      </p:sp>
    </p:spTree>
  </p:cSld>
  <p:clrMapOvr>
    <a:masterClrMapping/>
  </p:clrMapOvr>
</p:sld>
</file>

<file path=ppt/slides/slide2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PERSUADED ME TO TRADE AWAY MY COW FOR BEANS! AND WITHOUT THOSE BEANS</a:t>
            </a:r>
          </a:p>
        </p:txBody>
      </p:sp>
    </p:spTree>
  </p:cSld>
  <p:clrMapOvr>
    <a:masterClrMapping/>
  </p:clrMapOvr>
</p:sld>
</file>

<file path=ppt/slides/slide2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THERE’D HAVE BEEN NO STALK</a:t>
            </a:r>
          </a:p>
        </p:txBody>
      </p:sp>
    </p:spTree>
  </p:cSld>
  <p:clrMapOvr>
    <a:masterClrMapping/>
  </p:clrMapOvr>
</p:sld>
</file>

<file path=ppt/slides/slide2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UP TO THE GIANT’S</a:t>
            </a:r>
          </a:p>
        </p:txBody>
      </p:sp>
    </p:spTree>
  </p:cSld>
  <p:clrMapOvr>
    <a:masterClrMapping/>
  </p:clrMapOvr>
</p:sld>
</file>

<file path=ppt/slides/slide2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THE FIRST PLACE!</a:t>
            </a:r>
          </a:p>
        </p:txBody>
      </p:sp>
    </p:spTree>
  </p:cSld>
  <p:clrMapOvr>
    <a:masterClrMapping/>
  </p:clrMapOvr>
</p:sld>
</file>

<file path=ppt/slides/slide2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WAIT A MINUTE, MAGIC BEANS FOR A COW SO OLD</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your father cried, And you mother died When for extra measure-- I admit it was a pleasure-- I said, “sorry,</a:t>
            </a:r>
          </a:p>
        </p:txBody>
      </p:sp>
    </p:spTree>
  </p:cSld>
  <p:clrMapOvr>
    <a:masterClrMapping/>
  </p:clrMapOvr>
</p:sld>
</file>

<file path=ppt/slides/slide2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YOU HAD TO TELL</a:t>
            </a:r>
          </a:p>
        </p:txBody>
      </p:sp>
    </p:spTree>
  </p:cSld>
  <p:clrMapOvr>
    <a:masterClrMapping/>
  </p:clrMapOvr>
</p:sld>
</file>

<file path=ppt/slides/slide2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LIE TO SELL IT</a:t>
            </a:r>
          </a:p>
        </p:txBody>
      </p:sp>
    </p:spTree>
  </p:cSld>
  <p:clrMapOvr>
    <a:masterClrMapping/>
  </p:clrMapOvr>
</p:sld>
</file>

<file path=ppt/slides/slide2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WHICH YOU TOLD!</a:t>
            </a:r>
          </a:p>
        </p:txBody>
      </p:sp>
    </p:spTree>
  </p:cSld>
  <p:clrMapOvr>
    <a:masterClrMapping/>
  </p:clrMapOvr>
</p:sld>
</file>

<file path=ppt/slides/slide2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WERE THEY WORTHLESS BEANS?</a:t>
            </a:r>
          </a:p>
        </p:txBody>
      </p:sp>
    </p:spTree>
  </p:cSld>
  <p:clrMapOvr>
    <a:masterClrMapping/>
  </p:clrMapOvr>
</p:sld>
</file>

<file path=ppt/slides/slide2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WERE THEY OVER SOLD OH AND TELL US WHO</a:t>
            </a:r>
          </a:p>
        </p:txBody>
      </p:sp>
    </p:spTree>
  </p:cSld>
  <p:clrMapOvr>
    <a:masterClrMapping/>
  </p:clrMapOvr>
</p:sld>
</file>

<file path=ppt/slides/slide2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PERSUADED YOU</a:t>
            </a:r>
          </a:p>
        </p:txBody>
      </p:sp>
    </p:spTree>
  </p:cSld>
  <p:clrMapOvr>
    <a:masterClrMapping/>
  </p:clrMapOvr>
</p:sld>
</file>

<file path=ppt/slides/slide2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STEAL THAT GOLD?</a:t>
            </a:r>
          </a:p>
        </p:txBody>
      </p:sp>
    </p:spTree>
  </p:cSld>
  <p:clrMapOvr>
    <a:masterClrMapping/>
  </p:clrMapOvr>
</p:sld>
</file>

<file path=ppt/slides/slide2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SEE, IT’S YOUR FAULT</a:t>
            </a:r>
          </a:p>
        </p:txBody>
      </p:sp>
    </p:spTree>
  </p:cSld>
  <p:clrMapOvr>
    <a:masterClrMapping/>
  </p:clrMapOvr>
</p:sld>
</file>

<file path=ppt/slides/slide2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a:t>
            </a:r>
          </a:p>
        </p:txBody>
      </p:sp>
    </p:spTree>
  </p:cSld>
  <p:clrMapOvr>
    <a:masterClrMapping/>
  </p:clrMapOvr>
</p:sld>
</file>

<file path=ppt/slides/slide2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SO IT’S YOUR FAULT</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still not mollified.”</a:t>
            </a:r>
          </a:p>
        </p:txBody>
      </p:sp>
    </p:spTree>
  </p:cSld>
  <p:clrMapOvr>
    <a:masterClrMapping/>
  </p:clrMapOvr>
</p:sld>
</file>

<file path=ppt/slides/slide2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a:t>
            </a:r>
          </a:p>
        </p:txBody>
      </p:sp>
    </p:spTree>
  </p:cSld>
  <p:clrMapOvr>
    <a:masterClrMapping/>
  </p:clrMapOvr>
</p:sld>
</file>

<file path=ppt/slides/slide2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YES, IT IS!</a:t>
            </a:r>
          </a:p>
        </p:txBody>
      </p:sp>
    </p:spTree>
  </p:cSld>
  <p:clrMapOvr>
    <a:masterClrMapping/>
  </p:clrMapOvr>
</p:sld>
</file>

<file path=ppt/slides/slide2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IT’S NOT!</a:t>
            </a:r>
          </a:p>
        </p:txBody>
      </p:sp>
    </p:spTree>
  </p:cSld>
  <p:clrMapOvr>
    <a:masterClrMapping/>
  </p:clrMapOvr>
</p:sld>
</file>

<file path=ppt/slides/slide2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IT’S TRUE</a:t>
            </a:r>
          </a:p>
        </p:txBody>
      </p:sp>
    </p:spTree>
  </p:cSld>
  <p:clrMapOvr>
    <a:masterClrMapping/>
  </p:clrMapOvr>
</p:sld>
</file>

<file path=ppt/slides/slide2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WAIT A MINUTE... THOUGH I ONLY STOLE THE GOLD TO GET MY COW BACK</a:t>
            </a:r>
          </a:p>
        </p:txBody>
      </p:sp>
    </p:spTree>
  </p:cSld>
  <p:clrMapOvr>
    <a:masterClrMapping/>
  </p:clrMapOvr>
</p:sld>
</file>

<file path=ppt/slides/slide2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FROM YOU!</a:t>
            </a:r>
          </a:p>
        </p:txBody>
      </p:sp>
    </p:spTree>
  </p:cSld>
  <p:clrMapOvr>
    <a:masterClrMapping/>
  </p:clrMapOvr>
</p:sld>
</file>

<file path=ppt/slides/slide2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SO IT’S YOUR FAULT!</a:t>
            </a:r>
          </a:p>
        </p:txBody>
      </p:sp>
    </p:spTree>
  </p:cSld>
  <p:clrMapOvr>
    <a:masterClrMapping/>
  </p:clrMapOvr>
</p:sld>
</file>

<file path=ppt/slides/slide2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YES!</a:t>
            </a:r>
          </a:p>
        </p:txBody>
      </p:sp>
    </p:spTree>
  </p:cSld>
  <p:clrMapOvr>
    <a:masterClrMapping/>
  </p:clrMapOvr>
</p:sld>
</file>

<file path=ppt/slides/slide2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IT ISN’T!</a:t>
            </a:r>
          </a:p>
        </p:txBody>
      </p:sp>
    </p:spTree>
  </p:cSld>
  <p:clrMapOvr>
    <a:masterClrMapping/>
  </p:clrMapOvr>
</p:sld>
</file>

<file path=ppt/slides/slide2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I’D HAVE KEPT THOSE BEANS, BUT OUR HOUSE WAS CURSED</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 laid a little spell on them--</a:t>
            </a:r>
          </a:p>
        </p:txBody>
      </p:sp>
    </p:spTree>
  </p:cSld>
  <p:clrMapOvr>
    <a:masterClrMapping/>
  </p:clrMapOvr>
</p:sld>
</file>

<file path=ppt/slides/slide2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SHE MADE US GET A COW</a:t>
            </a:r>
          </a:p>
        </p:txBody>
      </p:sp>
    </p:spTree>
  </p:cSld>
  <p:clrMapOvr>
    <a:masterClrMapping/>
  </p:clrMapOvr>
</p:sld>
</file>

<file path=ppt/slides/slide2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THE CURSE REVERSED!</a:t>
            </a:r>
          </a:p>
        </p:txBody>
      </p:sp>
    </p:spTree>
  </p:cSld>
  <p:clrMapOvr>
    <a:masterClrMapping/>
  </p:clrMapOvr>
</p:sld>
</file>

<file path=ppt/slides/slide2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IT’S HIS FATHER’S FAULT THAT THE CURSE GOT PLACED AND THE PLACE GOT CURSED IN THE FIRST PLACE!</a:t>
            </a:r>
          </a:p>
        </p:txBody>
      </p:sp>
    </p:spTree>
  </p:cSld>
  <p:clrMapOvr>
    <a:masterClrMapping/>
  </p:clrMapOvr>
</p:sld>
</file>

<file path=ppt/slides/slide2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OH, THEN IT’S HIS FAULT!</a:t>
            </a:r>
          </a:p>
        </p:txBody>
      </p:sp>
    </p:spTree>
  </p:cSld>
  <p:clrMapOvr>
    <a:masterClrMapping/>
  </p:clrMapOvr>
</p:sld>
</file>

<file path=ppt/slides/slide2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SO?</a:t>
            </a:r>
          </a:p>
        </p:txBody>
      </p:sp>
    </p:spTree>
  </p:cSld>
  <p:clrMapOvr>
    <a:masterClrMapping/>
  </p:clrMapOvr>
</p:sld>
</file>

<file path=ppt/slides/slide2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IT WAS HIS FAULT...</a:t>
            </a:r>
          </a:p>
        </p:txBody>
      </p:sp>
    </p:spTree>
  </p:cSld>
  <p:clrMapOvr>
    <a:masterClrMapping/>
  </p:clrMapOvr>
</p:sld>
</file>

<file path=ppt/slides/slide2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a:t>
            </a:r>
          </a:p>
        </p:txBody>
      </p:sp>
    </p:spTree>
  </p:cSld>
  <p:clrMapOvr>
    <a:masterClrMapping/>
  </p:clrMapOvr>
</p:sld>
</file>

<file path=ppt/slides/slide2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IT IS. IT’S HIS</a:t>
            </a:r>
          </a:p>
        </p:txBody>
      </p:sp>
    </p:spTree>
  </p:cSld>
  <p:clrMapOvr>
    <a:masterClrMapping/>
  </p:clrMapOvr>
</p:sld>
</file>

<file path=ppt/slides/slide2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GUESS...</a:t>
            </a:r>
          </a:p>
        </p:txBody>
      </p:sp>
    </p:spTree>
  </p:cSld>
  <p:clrMapOvr>
    <a:masterClrMapping/>
  </p:clrMapOvr>
</p:sld>
</file>

<file path=ppt/slides/slide2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WAIT A MINUTE, THOUGH...</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too, son--</a:t>
            </a:r>
          </a:p>
        </p:txBody>
      </p:sp>
    </p:spTree>
  </p:cSld>
  <p:clrMapOvr>
    <a:masterClrMapping/>
  </p:clrMapOvr>
</p:sld>
</file>

<file path=ppt/slides/slide2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CHOPPED DOWN THE BEANSTALK... RIGHT, THAT’S CLEAR</a:t>
            </a:r>
          </a:p>
        </p:txBody>
      </p:sp>
    </p:spTree>
  </p:cSld>
  <p:clrMapOvr>
    <a:masterClrMapping/>
  </p:clrMapOvr>
</p:sld>
</file>

<file path=ppt/slides/slide2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WITHOUT ANY BEANSTALK THEN WHAT’S QUEER IS</a:t>
            </a:r>
          </a:p>
        </p:txBody>
      </p:sp>
    </p:spTree>
  </p:cSld>
  <p:clrMapOvr>
    <a:masterClrMapping/>
  </p:clrMapOvr>
</p:sld>
</file>

<file path=ppt/slides/slide2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 DID THE SECOND GIANT GET DOWN HERE IN THE FIRST PLACE</a:t>
            </a:r>
          </a:p>
        </p:txBody>
      </p:sp>
    </p:spTree>
  </p:cSld>
  <p:clrMapOvr>
    <a:masterClrMapping/>
  </p:clrMapOvr>
</p:sld>
</file>

<file path=ppt/slides/slide2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SECOND PLACE...</a:t>
            </a:r>
          </a:p>
        </p:txBody>
      </p:sp>
    </p:spTree>
  </p:cSld>
  <p:clrMapOvr>
    <a:masterClrMapping/>
  </p:clrMapOvr>
</p:sld>
</file>

<file path=ppt/slides/slide2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a:t>
            </a:r>
          </a:p>
        </p:txBody>
      </p:sp>
    </p:spTree>
  </p:cSld>
  <p:clrMapOvr>
    <a:masterClrMapping/>
  </p:clrMapOvr>
</p:sld>
</file>

<file path=ppt/slides/slide2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HOW?</a:t>
            </a:r>
          </a:p>
        </p:txBody>
      </p:sp>
    </p:spTree>
  </p:cSld>
  <p:clrMapOvr>
    <a:masterClrMapping/>
  </p:clrMapOvr>
</p:sld>
</file>

<file path=ppt/slides/slide2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HMM...</a:t>
            </a:r>
          </a:p>
        </p:txBody>
      </p:sp>
    </p:spTree>
  </p:cSld>
  <p:clrMapOvr>
    <a:masterClrMapping/>
  </p:clrMapOvr>
</p:sld>
</file>

<file path=ppt/slides/slide2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WELL,</a:t>
            </a:r>
          </a:p>
        </p:txBody>
      </p:sp>
    </p:spTree>
  </p:cSld>
  <p:clrMapOvr>
    <a:masterClrMapping/>
  </p:clrMapOvr>
</p:sld>
</file>

<file path=ppt/slides/slide2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HAD THE OTHER BEAN?</a:t>
            </a:r>
          </a:p>
        </p:txBody>
      </p:sp>
    </p:spTree>
  </p:cSld>
  <p:clrMapOvr>
    <a:masterClrMapping/>
  </p:clrMapOvr>
</p:sld>
</file>

<file path=ppt/slides/slide2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OTHER BEAN?</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your family tree would always be</a:t>
            </a:r>
          </a:p>
        </p:txBody>
      </p:sp>
    </p:spTree>
  </p:cSld>
  <p:clrMapOvr>
    <a:masterClrMapping/>
  </p:clrMapOvr>
</p:sld>
</file>

<file path=ppt/slides/slide2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OTHER BEAN?</a:t>
            </a:r>
          </a:p>
        </p:txBody>
      </p:sp>
    </p:spTree>
  </p:cSld>
  <p:clrMapOvr>
    <a:masterClrMapping/>
  </p:clrMapOvr>
</p:sld>
</file>

<file path=ppt/slides/slide2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YOU POCKETED THE OTHER BEAN</a:t>
            </a:r>
          </a:p>
        </p:txBody>
      </p:sp>
    </p:spTree>
  </p:cSld>
  <p:clrMapOvr>
    <a:masterClrMapping/>
  </p:clrMapOvr>
</p:sld>
</file>

<file path=ppt/slides/slide2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DIDN’T. YES, I DID.</a:t>
            </a:r>
          </a:p>
        </p:txBody>
      </p:sp>
    </p:spTree>
  </p:cSld>
  <p:clrMapOvr>
    <a:masterClrMapping/>
  </p:clrMapOvr>
</p:sld>
</file>

<file path=ppt/slides/slide2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SO, IT’S YOUR F...!</a:t>
            </a:r>
          </a:p>
        </p:txBody>
      </p:sp>
    </p:spTree>
  </p:cSld>
  <p:clrMapOvr>
    <a:masterClrMapping/>
  </p:clrMapOvr>
</p:sld>
</file>

<file path=ppt/slides/slide2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IT ISN’T,</a:t>
            </a:r>
          </a:p>
        </p:txBody>
      </p:sp>
    </p:spTree>
  </p:cSld>
  <p:clrMapOvr>
    <a:masterClrMapping/>
  </p:clrMapOvr>
</p:sld>
</file>

<file path=ppt/slides/slide2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‘CAUSE I GAVE IT TO MY WIFE!</a:t>
            </a:r>
          </a:p>
        </p:txBody>
      </p:sp>
    </p:spTree>
  </p:cSld>
  <p:clrMapOvr>
    <a:masterClrMapping/>
  </p:clrMapOvr>
</p:sld>
</file>

<file path=ppt/slides/slide2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SO, IT’S HER F...!</a:t>
            </a:r>
          </a:p>
        </p:txBody>
      </p:sp>
    </p:spTree>
  </p:cSld>
  <p:clrMapOvr>
    <a:masterClrMapping/>
  </p:clrMapOvr>
</p:sld>
</file>

<file path=ppt/slides/slide2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IT ISN’T!!</a:t>
            </a:r>
          </a:p>
        </p:txBody>
      </p:sp>
    </p:spTree>
  </p:cSld>
  <p:clrMapOvr>
    <a:masterClrMapping/>
  </p:clrMapOvr>
</p:sld>
</file>

<file path=ppt/slides/slide2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THEN WHOSE IS IT?</a:t>
            </a:r>
          </a:p>
        </p:txBody>
      </p:sp>
    </p:spTree>
  </p:cSld>
  <p:clrMapOvr>
    <a:masterClrMapping/>
  </p:clrMapOvr>
</p:sld>
</file>

<file path=ppt/slides/slide2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WAIT A MINUTE!</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barren one.</a:t>
            </a:r>
          </a:p>
        </p:txBody>
      </p:sp>
    </p:spTree>
  </p:cSld>
  <p:clrMapOvr>
    <a:masterClrMapping/>
  </p:clrMapOvr>
</p:sld>
</file>

<file path=ppt/slides/slide2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SHE EXCHANGED THAT BEAN TO OBTAIN YOUR SHOE,</a:t>
            </a:r>
          </a:p>
        </p:txBody>
      </p:sp>
    </p:spTree>
  </p:cSld>
  <p:clrMapOvr>
    <a:masterClrMapping/>
  </p:clrMapOvr>
</p:sld>
</file>

<file path=ppt/slides/slide2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THE ONE WHO KNOWS WHAT HAPPENED TO THE BEAN IS YOU!</a:t>
            </a:r>
          </a:p>
        </p:txBody>
      </p:sp>
    </p:spTree>
  </p:cSld>
  <p:clrMapOvr>
    <a:masterClrMapping/>
  </p:clrMapOvr>
</p:sld>
</file>

<file path=ppt/slides/slide2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YOU MEAN THAT OLD BEAN... THAT YOUR WIFE...? OH DEAR...</a:t>
            </a:r>
          </a:p>
        </p:txBody>
      </p:sp>
    </p:spTree>
  </p:cSld>
  <p:clrMapOvr>
    <a:masterClrMapping/>
  </p:clrMapOvr>
</p:sld>
</file>

<file path=ppt/slides/slide2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I NEVER KNEW,</a:t>
            </a:r>
          </a:p>
        </p:txBody>
      </p:sp>
    </p:spTree>
  </p:cSld>
  <p:clrMapOvr>
    <a:masterClrMapping/>
  </p:clrMapOvr>
</p:sld>
</file>

<file path=ppt/slides/slide2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SO I THREW...</a:t>
            </a:r>
          </a:p>
        </p:txBody>
      </p:sp>
    </p:spTree>
  </p:cSld>
  <p:clrMapOvr>
    <a:masterClrMapping/>
  </p:clrMapOvr>
</p:sld>
</file>

<file path=ppt/slides/slide2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WELL, DON’T LOOK HERE!</a:t>
            </a:r>
          </a:p>
        </p:txBody>
      </p:sp>
    </p:spTree>
  </p:cSld>
  <p:clrMapOvr>
    <a:masterClrMapping/>
  </p:clrMapOvr>
</p:sld>
</file>

<file path=ppt/slides/slide2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SO, IT’S YOUR FAULT!</a:t>
            </a:r>
          </a:p>
        </p:txBody>
      </p:sp>
    </p:spTree>
  </p:cSld>
  <p:clrMapOvr>
    <a:masterClrMapping/>
  </p:clrMapOvr>
</p:sld>
</file>

<file path=ppt/slides/slide2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BUT...</a:t>
            </a:r>
          </a:p>
        </p:txBody>
      </p:sp>
    </p:spTree>
  </p:cSld>
  <p:clrMapOvr>
    <a:masterClrMapping/>
  </p:clrMapOvr>
</p:sld>
</file>

<file path=ppt/slides/slide2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SEE, IT’S HER FAULT...</a:t>
            </a:r>
          </a:p>
        </p:txBody>
      </p:sp>
    </p:spTree>
  </p:cSld>
  <p:clrMapOvr>
    <a:masterClrMapping/>
  </p:clrMapOvr>
</p:sld>
</file>

<file path=ppt/slides/slide2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BUT...</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there’s no more fuss</a:t>
            </a:r>
          </a:p>
        </p:txBody>
      </p:sp>
    </p:spTree>
  </p:cSld>
  <p:clrMapOvr>
    <a:masterClrMapping/>
  </p:clrMapOvr>
</p:sld>
</file>

<file path=ppt/slides/slide2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AND IT ISN’T MINE AT ALL!</a:t>
            </a:r>
          </a:p>
        </p:txBody>
      </p:sp>
    </p:spTree>
  </p:cSld>
  <p:clrMapOvr>
    <a:masterClrMapping/>
  </p:clrMapOvr>
</p:sld>
</file>

<file path=ppt/slides/slide2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WHAT?</a:t>
            </a:r>
          </a:p>
        </p:txBody>
      </p:sp>
    </p:spTree>
  </p:cSld>
  <p:clrMapOvr>
    <a:masterClrMapping/>
  </p:clrMapOvr>
</p:sld>
</file>

<file path=ppt/slides/slide2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WELL, IF YOU HADN’T GONE BACK UP AGAIN...</a:t>
            </a:r>
          </a:p>
        </p:txBody>
      </p:sp>
    </p:spTree>
  </p:cSld>
  <p:clrMapOvr>
    <a:masterClrMapping/>
  </p:clrMapOvr>
</p:sld>
</file>

<file path=ppt/slides/slide2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WE WERE NEEDY...</a:t>
            </a:r>
          </a:p>
        </p:txBody>
      </p:sp>
    </p:spTree>
  </p:cSld>
  <p:clrMapOvr>
    <a:masterClrMapping/>
  </p:clrMapOvr>
</p:sld>
</file>

<file path=ppt/slides/slide2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YOU WERE GREEDY!</a:t>
            </a:r>
          </a:p>
        </p:txBody>
      </p:sp>
    </p:spTree>
  </p:cSld>
  <p:clrMapOvr>
    <a:masterClrMapping/>
  </p:clrMapOvr>
</p:sld>
</file>

<file path=ppt/slides/slide2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DID YOU NEED THAT HEN?</a:t>
            </a:r>
          </a:p>
        </p:txBody>
      </p:sp>
    </p:spTree>
  </p:cSld>
  <p:clrMapOvr>
    <a:masterClrMapping/>
  </p:clrMapOvr>
</p:sld>
</file>

<file path=ppt/slides/slide2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I GOT IT FOR MY MOTHER...!</a:t>
            </a:r>
          </a:p>
        </p:txBody>
      </p:sp>
    </p:spTree>
  </p:cSld>
  <p:clrMapOvr>
    <a:masterClrMapping/>
  </p:clrMapOvr>
</p:sld>
</file>

<file path=ppt/slides/slide2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SO, IT’S HER FAULT THEN!</a:t>
            </a:r>
          </a:p>
        </p:txBody>
      </p:sp>
    </p:spTree>
  </p:cSld>
  <p:clrMapOvr>
    <a:masterClrMapping/>
  </p:clrMapOvr>
</p:sld>
</file>

<file path=ppt/slides/slide2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 AND WHAT ABOUT THE HARP IN THE THIRD PLACE?</a:t>
            </a:r>
          </a:p>
        </p:txBody>
      </p:sp>
    </p:spTree>
  </p:cSld>
  <p:clrMapOvr>
    <a:masterClrMapping/>
  </p:clrMapOvr>
</p:sld>
</file>

<file path=ppt/slides/slide2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Harp, yes!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a childless Baker--</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there’s no more scenes And my garden thrives-</a:t>
            </a:r>
          </a:p>
        </p:txBody>
      </p:sp>
    </p:spTree>
  </p:cSld>
  <p:clrMapOvr>
    <a:masterClrMapping/>
  </p:clrMapOvr>
</p:sld>
</file>

<file path=ppt/slides/slide2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SHE WENT AND DARED ME TO!</a:t>
            </a:r>
          </a:p>
        </p:txBody>
      </p:sp>
    </p:spTree>
  </p:cSld>
  <p:clrMapOvr>
    <a:masterClrMapping/>
  </p:clrMapOvr>
</p:sld>
</file>

<file path=ppt/slides/slide2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DARED YOU TO?</a:t>
            </a:r>
          </a:p>
        </p:txBody>
      </p:sp>
    </p:spTree>
  </p:cSld>
  <p:clrMapOvr>
    <a:masterClrMapping/>
  </p:clrMapOvr>
</p:sld>
</file>

<file path=ppt/slides/slide2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YOU DARED ME TO!</a:t>
            </a:r>
          </a:p>
        </p:txBody>
      </p:sp>
    </p:spTree>
  </p:cSld>
  <p:clrMapOvr>
    <a:masterClrMapping/>
  </p:clrMapOvr>
</p:sld>
</file>

<file path=ppt/slides/slide2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SHE SAID THAT I WAS SCARED TO. SHE DARED ME!</a:t>
            </a:r>
          </a:p>
        </p:txBody>
      </p:sp>
    </p:spTree>
  </p:cSld>
  <p:clrMapOvr>
    <a:masterClrMapping/>
  </p:clrMapOvr>
</p:sld>
</file>

<file path=ppt/slides/slide2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NO, I DIDN’T!</a:t>
            </a:r>
          </a:p>
        </p:txBody>
      </p:sp>
    </p:spTree>
  </p:cSld>
  <p:clrMapOvr>
    <a:masterClrMapping/>
  </p:clrMapOvr>
</p:sld>
</file>

<file path=ppt/slides/slide2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SO, IT’S YOUR FAULT!</a:t>
            </a:r>
          </a:p>
        </p:txBody>
      </p:sp>
    </p:spTree>
  </p:cSld>
  <p:clrMapOvr>
    <a:masterClrMapping/>
  </p:clrMapOvr>
</p:sld>
</file>

<file path=ppt/slides/slide2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WAIT A MINUTE...!</a:t>
            </a:r>
          </a:p>
        </p:txBody>
      </p:sp>
    </p:spTree>
  </p:cSld>
  <p:clrMapOvr>
    <a:masterClrMapping/>
  </p:clrMapOvr>
</p:sld>
</file>

<file path=ppt/slides/slide2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IF YOU HADN’T DARED HIM TO...</a:t>
            </a:r>
          </a:p>
        </p:txBody>
      </p:sp>
    </p:spTree>
  </p:cSld>
  <p:clrMapOvr>
    <a:masterClrMapping/>
  </p:clrMapOvr>
</p:sld>
</file>

<file path=ppt/slides/slide2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...AND IF YOU HAD LEFT THE HARP ALONE, WE WOULDN’T BE IN THIS TROUBLE</a:t>
            </a:r>
          </a:p>
        </p:txBody>
      </p:sp>
    </p:spTree>
  </p:cSld>
  <p:clrMapOvr>
    <a:masterClrMapping/>
  </p:clrMapOvr>
</p:sld>
</file>

<file path=ppt/slides/slide2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THE FIRST PLACE!</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should see my nectarines! But I’m telling you the same</a:t>
            </a:r>
          </a:p>
        </p:txBody>
      </p:sp>
    </p:spTree>
  </p:cSld>
  <p:clrMapOvr>
    <a:masterClrMapping/>
  </p:clrMapOvr>
</p:sld>
</file>

<file path=ppt/slides/slide2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WELL, IF YOU HADN’T THROWN AWAY THE BEAN IN THE FIRST PLACE...!</a:t>
            </a:r>
          </a:p>
        </p:txBody>
      </p:sp>
    </p:spTree>
  </p:cSld>
  <p:clrMapOvr>
    <a:masterClrMapping/>
  </p:clrMapOvr>
</p:sld>
</file>

<file path=ppt/slides/slide2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WAS YOUR FAULT!</a:t>
            </a:r>
          </a:p>
        </p:txBody>
      </p:sp>
    </p:spTree>
  </p:cSld>
  <p:clrMapOvr>
    <a:masterClrMapping/>
  </p:clrMapOvr>
</p:sld>
</file>

<file path=ppt/slides/slide2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WELL, IF SHE HADN’T RAISED THEM IN THE FIRST PLACE...!</a:t>
            </a:r>
          </a:p>
        </p:txBody>
      </p:sp>
    </p:spTree>
  </p:cSld>
  <p:clrMapOvr>
    <a:masterClrMapping/>
  </p:clrMapOvr>
</p:sld>
</file>

<file path=ppt/slides/slide2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YES, IF YOU HADN’T RAISED THEM IN THE FIRST PLACE...!</a:t>
            </a:r>
          </a:p>
        </p:txBody>
      </p:sp>
    </p:spTree>
  </p:cSld>
  <p:clrMapOvr>
    <a:masterClrMapping/>
  </p:clrMapOvr>
</p:sld>
</file>

<file path=ppt/slides/slide2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 Baker:</a:t>
            </a:r>
            <a:r>
              <a:t>  IT WAS YOU WHO RAISED THEM IN THE FIRST PLACE...!</a:t>
            </a:r>
          </a:p>
        </p:txBody>
      </p:sp>
    </p:spTree>
  </p:cSld>
  <p:clrMapOvr>
    <a:masterClrMapping/>
  </p:clrMapOvr>
</p:sld>
</file>

<file path=ppt/slides/slide2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YOU RAISED THE BEANS IN THE FIRST PLACE!</a:t>
            </a:r>
          </a:p>
        </p:txBody>
      </p:sp>
    </p:spTree>
  </p:cSld>
  <p:clrMapOvr>
    <a:masterClrMapping/>
  </p:clrMapOvr>
</p:sld>
</file>

<file path=ppt/slides/slide2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IT’S YOUR FAULT!</a:t>
            </a:r>
          </a:p>
        </p:txBody>
      </p:sp>
    </p:spTree>
  </p:cSld>
  <p:clrMapOvr>
    <a:masterClrMapping/>
  </p:clrMapOvr>
</p:sld>
</file>

<file path=ppt/slides/slide2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 Baker, Jack, Cinderella:</a:t>
            </a:r>
            <a:r>
              <a:t> YOU’RE RESPONSIBLE! YOU’RE THE ONE TO BLAME!</a:t>
            </a:r>
          </a:p>
        </p:txBody>
      </p:sp>
    </p:spTree>
  </p:cSld>
  <p:clrMapOvr>
    <a:masterClrMapping/>
  </p:clrMapOvr>
</p:sld>
</file>

<file path=ppt/slides/slide2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YOUR FAULT!</a:t>
            </a:r>
          </a:p>
        </p:txBody>
      </p:sp>
    </p:spTree>
  </p:cSld>
  <p:clrMapOvr>
    <a:masterClrMapping/>
  </p:clrMapOvr>
</p:sld>
</file>

<file path=ppt/slides/slide2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IT’S THE LAST MIDNIGHT. IT’S THE LAST WISH</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tell Kings and Queens</a:t>
            </a:r>
          </a:p>
        </p:txBody>
      </p:sp>
    </p:spTree>
  </p:cSld>
  <p:clrMapOvr>
    <a:masterClrMapping/>
  </p:clrMapOvr>
</p:sld>
</file>

<file path=ppt/slides/slide2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 LAST MIDNIGHT. SOON IT WILL BE BOOM...</a:t>
            </a:r>
          </a:p>
        </p:txBody>
      </p:sp>
    </p:spTree>
  </p:cSld>
  <p:clrMapOvr>
    <a:masterClrMapping/>
  </p:clrMapOvr>
</p:sld>
</file>

<file path=ppt/slides/slide2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SQUISH!</a:t>
            </a:r>
          </a:p>
        </p:txBody>
      </p:sp>
    </p:spTree>
  </p:cSld>
  <p:clrMapOvr>
    <a:masterClrMapping/>
  </p:clrMapOvr>
</p:sld>
</file>

<file path=ppt/slides/slide2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TOLD A LITTLE LIE,</a:t>
            </a:r>
          </a:p>
        </p:txBody>
      </p:sp>
    </p:spTree>
  </p:cSld>
  <p:clrMapOvr>
    <a:masterClrMapping/>
  </p:clrMapOvr>
</p:sld>
</file>

<file path=ppt/slides/slide2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STOLE A LITTLE GOLD,</a:t>
            </a:r>
          </a:p>
        </p:txBody>
      </p:sp>
    </p:spTree>
  </p:cSld>
  <p:clrMapOvr>
    <a:masterClrMapping/>
  </p:clrMapOvr>
</p:sld>
</file>

<file path=ppt/slides/slide2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BROKE A LITTLE VOW</a:t>
            </a:r>
          </a:p>
        </p:txBody>
      </p:sp>
    </p:spTree>
  </p:cSld>
  <p:clrMapOvr>
    <a:masterClrMapping/>
  </p:clrMapOvr>
</p:sld>
</file>

<file path=ppt/slides/slide2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DID YOU?</a:t>
            </a:r>
          </a:p>
        </p:txBody>
      </p:sp>
    </p:spTree>
  </p:cSld>
  <p:clrMapOvr>
    <a:masterClrMapping/>
  </p:clrMapOvr>
</p:sld>
</file>

<file path=ppt/slides/slide2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HAD TO GET YOUR PRINCE,</a:t>
            </a:r>
          </a:p>
        </p:txBody>
      </p:sp>
    </p:spTree>
  </p:cSld>
  <p:clrMapOvr>
    <a:masterClrMapping/>
  </p:clrMapOvr>
</p:sld>
</file>

<file path=ppt/slides/slide2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HAD TO GET YOUR COW,</a:t>
            </a:r>
          </a:p>
        </p:txBody>
      </p:sp>
    </p:spTree>
  </p:cSld>
  <p:clrMapOvr>
    <a:masterClrMapping/>
  </p:clrMapOvr>
</p:sld>
</file>

<file path=ppt/slides/slide2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HAVE TO GET YOUR WISH,</a:t>
            </a:r>
          </a:p>
        </p:txBody>
      </p:sp>
    </p:spTree>
  </p:cSld>
  <p:clrMapOvr>
    <a:masterClrMapping/>
  </p:clrMapOvr>
</p:sld>
</file>

<file path=ppt/slides/slide2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DOESN’T MATTER HOW,</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Don’t ever never ever</a:t>
            </a:r>
          </a:p>
        </p:txBody>
      </p:sp>
    </p:spTree>
  </p:cSld>
  <p:clrMapOvr>
    <a:masterClrMapping/>
  </p:clrMapOvr>
</p:sld>
</file>

<file path=ppt/slides/slide2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ANYWAY, IT DOESN’T MATTER NOW!</a:t>
            </a:r>
          </a:p>
        </p:txBody>
      </p:sp>
    </p:spTree>
  </p:cSld>
  <p:clrMapOvr>
    <a:masterClrMapping/>
  </p:clrMapOvr>
</p:sld>
</file>

<file path=ppt/slides/slide2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 LAST MIDNIGHT.</a:t>
            </a:r>
          </a:p>
        </p:txBody>
      </p:sp>
    </p:spTree>
  </p:cSld>
  <p:clrMapOvr>
    <a:masterClrMapping/>
  </p:clrMapOvr>
</p:sld>
</file>

<file path=ppt/slides/slide2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 BOOM...</a:t>
            </a:r>
          </a:p>
        </p:txBody>
      </p:sp>
    </p:spTree>
  </p:cSld>
  <p:clrMapOvr>
    <a:masterClrMapping/>
  </p:clrMapOvr>
</p:sld>
</file>

<file path=ppt/slides/slide2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SPLAT!</a:t>
            </a:r>
          </a:p>
        </p:txBody>
      </p:sp>
    </p:spTree>
  </p:cSld>
  <p:clrMapOvr>
    <a:masterClrMapping/>
  </p:clrMapOvr>
</p:sld>
</file>

<file path=ppt/slides/slide2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NOTHING BUT A VAST MIDNIGHT EVERYBODY SMASHED FLAT!</a:t>
            </a:r>
          </a:p>
        </p:txBody>
      </p:sp>
    </p:spTree>
  </p:cSld>
  <p:clrMapOvr>
    <a:masterClrMapping/>
  </p:clrMapOvr>
</p:sld>
</file>

<file path=ppt/slides/slide2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NOTHING WE CAN DO.</a:t>
            </a:r>
          </a:p>
        </p:txBody>
      </p:sp>
    </p:spTree>
  </p:cSld>
  <p:clrMapOvr>
    <a:masterClrMapping/>
  </p:clrMapOvr>
</p:sld>
</file>

<file path=ppt/slides/slide2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NOT EXACTLY TRUE;</a:t>
            </a:r>
          </a:p>
        </p:txBody>
      </p:sp>
    </p:spTree>
  </p:cSld>
  <p:clrMapOvr>
    <a:masterClrMapping/>
  </p:clrMapOvr>
</p:sld>
</file>

<file path=ppt/slides/slide2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CAN ALWAYS GIVE HER THE BOY!</a:t>
            </a:r>
          </a:p>
        </p:txBody>
      </p:sp>
    </p:spTree>
  </p:cSld>
  <p:clrMapOvr>
    <a:masterClrMapping/>
  </p:clrMapOvr>
</p:sld>
</file>

<file path=ppt/slides/slide2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a:t>
            </a:r>
          </a:p>
        </p:txBody>
      </p:sp>
    </p:spTree>
  </p:cSld>
  <p:clrMapOvr>
    <a:masterClrMapping/>
  </p:clrMapOvr>
</p:sld>
</file>

<file path=ppt/slides/slide2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OF COURSE WHAT REALLY MATTERS IS THE BLAME,</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Mess around with my greens! Especially the beans.</a:t>
            </a:r>
          </a:p>
        </p:txBody>
      </p:sp>
    </p:spTree>
  </p:cSld>
  <p:clrMapOvr>
    <a:masterClrMapping/>
  </p:clrMapOvr>
</p:sld>
</file>

<file path=ppt/slides/slide2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SOMEBODY TO BLAME.</a:t>
            </a:r>
          </a:p>
        </p:txBody>
      </p:sp>
    </p:spTree>
  </p:cSld>
  <p:clrMapOvr>
    <a:masterClrMapping/>
  </p:clrMapOvr>
</p:sld>
</file>

<file path=ppt/slides/slide2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FINE IF THAT’S THE THING YOU ENJOY PLACING THE BLAME</a:t>
            </a:r>
          </a:p>
        </p:txBody>
      </p:sp>
    </p:spTree>
  </p:cSld>
  <p:clrMapOvr>
    <a:masterClrMapping/>
  </p:clrMapOvr>
</p:sld>
</file>

<file path=ppt/slides/slide2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IF THAT’S THE AIM,</a:t>
            </a:r>
          </a:p>
        </p:txBody>
      </p:sp>
    </p:spTree>
  </p:cSld>
  <p:clrMapOvr>
    <a:masterClrMapping/>
  </p:clrMapOvr>
</p:sld>
</file>

<file path=ppt/slides/slide2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GIVE ME THE BLAME...</a:t>
            </a:r>
          </a:p>
        </p:txBody>
      </p:sp>
    </p:spTree>
  </p:cSld>
  <p:clrMapOvr>
    <a:masterClrMapping/>
  </p:clrMapOvr>
</p:sld>
</file>

<file path=ppt/slides/slide2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GIVE ME THE BOY!</a:t>
            </a:r>
          </a:p>
        </p:txBody>
      </p:sp>
    </p:spTree>
  </p:cSld>
  <p:clrMapOvr>
    <a:masterClrMapping/>
  </p:clrMapOvr>
</p:sld>
</file>

<file path=ppt/slides/slide2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 Cinderella:</a:t>
            </a:r>
            <a:r>
              <a:t> No!</a:t>
            </a:r>
          </a:p>
        </p:txBody>
      </p:sp>
    </p:spTree>
  </p:cSld>
  <p:clrMapOvr>
    <a:masterClrMapping/>
  </p:clrMapOvr>
</p:sld>
</file>

<file path=ppt/slides/slide2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a:t>
            </a:r>
          </a:p>
        </p:txBody>
      </p:sp>
    </p:spTree>
  </p:cSld>
  <p:clrMapOvr>
    <a:masterClrMapping/>
  </p:clrMapOvr>
</p:sld>
</file>

<file path=ppt/slides/slide2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SO NICE YOU’RE NOT GOOD, YOU’RE NOT BAD, YOU’RE JUST NICE. I’M NOT GOOD</a:t>
            </a:r>
          </a:p>
        </p:txBody>
      </p:sp>
    </p:spTree>
  </p:cSld>
  <p:clrMapOvr>
    <a:masterClrMapping/>
  </p:clrMapOvr>
</p:sld>
</file>

<file path=ppt/slides/slide2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NOT NICE</a:t>
            </a:r>
          </a:p>
        </p:txBody>
      </p:sp>
    </p:spTree>
  </p:cSld>
  <p:clrMapOvr>
    <a:masterClrMapping/>
  </p:clrMapOvr>
</p:sld>
</file>

<file path=ppt/slides/slide2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JUST RIGHT!</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Now listen to me, Jack. Lead Milky-White to market and fetch the best price you can. Take no less than five pounds. Are you listening to me?</a:t>
            </a:r>
          </a:p>
        </p:txBody>
      </p:sp>
    </p:spTree>
  </p:cSld>
  <p:clrMapOvr>
    <a:masterClrMapping/>
  </p:clrMapOvr>
</p:sld>
</file>

<file path=ppt/slides/slide2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THE WITCH YOU’RE THE WORLD.</a:t>
            </a:r>
          </a:p>
        </p:txBody>
      </p:sp>
    </p:spTree>
  </p:cSld>
  <p:clrMapOvr>
    <a:masterClrMapping/>
  </p:clrMapOvr>
</p:sld>
</file>

<file path=ppt/slides/slide2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THE HITCH,</a:t>
            </a:r>
          </a:p>
        </p:txBody>
      </p:sp>
    </p:spTree>
  </p:cSld>
  <p:clrMapOvr>
    <a:masterClrMapping/>
  </p:clrMapOvr>
</p:sld>
</file>

<file path=ppt/slides/slide2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WHAT NO ONE BELIEVES,</a:t>
            </a:r>
          </a:p>
        </p:txBody>
      </p:sp>
    </p:spTree>
  </p:cSld>
  <p:clrMapOvr>
    <a:masterClrMapping/>
  </p:clrMapOvr>
</p:sld>
</file>

<file path=ppt/slides/slide2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A WITCH.</a:t>
            </a:r>
          </a:p>
        </p:txBody>
      </p:sp>
    </p:spTree>
  </p:cSld>
  <p:clrMapOvr>
    <a:masterClrMapping/>
  </p:clrMapOvr>
</p:sld>
</file>

<file path=ppt/slides/slide2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ALL LIARS AND THIEVES LIKE HIS FATHER,</a:t>
            </a:r>
          </a:p>
        </p:txBody>
      </p:sp>
    </p:spTree>
  </p:cSld>
  <p:clrMapOvr>
    <a:masterClrMapping/>
  </p:clrMapOvr>
</p:sld>
</file>

<file path=ppt/slides/slide2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LIKE HIS SON WILL BE TOO... OH, WHY BOTHER?</a:t>
            </a:r>
          </a:p>
        </p:txBody>
      </p:sp>
    </p:spTree>
  </p:cSld>
  <p:clrMapOvr>
    <a:masterClrMapping/>
  </p:clrMapOvr>
</p:sld>
</file>

<file path=ppt/slides/slide2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YOU’LL JUST DO WHAT YOU DO.</a:t>
            </a:r>
          </a:p>
        </p:txBody>
      </p:sp>
    </p:spTree>
  </p:cSld>
  <p:clrMapOvr>
    <a:masterClrMapping/>
  </p:clrMapOvr>
</p:sld>
</file>

<file path=ppt/slides/slide2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 LAST MIDNIGHT.</a:t>
            </a:r>
          </a:p>
        </p:txBody>
      </p:sp>
    </p:spTree>
  </p:cSld>
  <p:clrMapOvr>
    <a:masterClrMapping/>
  </p:clrMapOvr>
</p:sld>
</file>

<file path=ppt/slides/slide2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GOODBYE ALL.</a:t>
            </a:r>
          </a:p>
        </p:txBody>
      </p:sp>
    </p:spTree>
  </p:cSld>
  <p:clrMapOvr>
    <a:masterClrMapping/>
  </p:clrMapOvr>
</p:sld>
</file>

<file path=ppt/slides/slide2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COMING AT YOU FAST, MIDNIGHT... SOON YOU’LL SEE THE SKY FALL.</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Yes.</a:t>
            </a:r>
          </a:p>
        </p:txBody>
      </p:sp>
    </p:spTree>
  </p:cSld>
  <p:clrMapOvr>
    <a:masterClrMapping/>
  </p:clrMapOvr>
</p:sld>
</file>

<file path=ppt/slides/slide2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HERE, YOU WANT ANOTHER BEAN?</a:t>
            </a:r>
          </a:p>
        </p:txBody>
      </p:sp>
    </p:spTree>
  </p:cSld>
  <p:clrMapOvr>
    <a:masterClrMapping/>
  </p:clrMapOvr>
</p:sld>
</file>

<file path=ppt/slides/slide2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HAVE ANOTHER BEAN.</a:t>
            </a:r>
          </a:p>
        </p:txBody>
      </p:sp>
    </p:spTree>
  </p:cSld>
  <p:clrMapOvr>
    <a:masterClrMapping/>
  </p:clrMapOvr>
</p:sld>
</file>

<file path=ppt/slides/slide2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BEANS WERE MADE FOR MAKING YOU RICH! PLANT THEM AND THEY SOAR...</a:t>
            </a:r>
          </a:p>
        </p:txBody>
      </p:sp>
    </p:spTree>
  </p:cSld>
  <p:clrMapOvr>
    <a:masterClrMapping/>
  </p:clrMapOvr>
</p:sld>
</file>

<file path=ppt/slides/slide2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HERE, YOU WANT SOME MORE?</a:t>
            </a:r>
          </a:p>
        </p:txBody>
      </p:sp>
    </p:spTree>
  </p:cSld>
  <p:clrMapOvr>
    <a:masterClrMapping/>
  </p:clrMapOvr>
</p:sld>
</file>

<file path=ppt/slides/slide2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LISTEN TO THE ROAR;</a:t>
            </a:r>
          </a:p>
        </p:txBody>
      </p:sp>
    </p:spTree>
  </p:cSld>
  <p:clrMapOvr>
    <a:masterClrMapping/>
  </p:clrMapOvr>
</p:sld>
</file>

<file path=ppt/slides/slide2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GIANTS BY THE SCORE...!</a:t>
            </a:r>
          </a:p>
        </p:txBody>
      </p:sp>
    </p:spTree>
  </p:cSld>
  <p:clrMapOvr>
    <a:masterClrMapping/>
  </p:clrMapOvr>
</p:sld>
</file>

<file path=ppt/slides/slide2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OH WELL, YOU CAN BLAME ANOTHER WITCH.</a:t>
            </a:r>
          </a:p>
        </p:txBody>
      </p:sp>
    </p:spTree>
  </p:cSld>
  <p:clrMapOvr>
    <a:masterClrMapping/>
  </p:clrMapOvr>
</p:sld>
</file>

<file path=ppt/slides/slide2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 LAST MIDNIGHT,</a:t>
            </a:r>
          </a:p>
        </p:txBody>
      </p:sp>
    </p:spTree>
  </p:cSld>
  <p:clrMapOvr>
    <a:masterClrMapping/>
  </p:clrMapOvr>
</p:sld>
</file>

<file path=ppt/slides/slide2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THE LAST VERSE.</a:t>
            </a:r>
          </a:p>
        </p:txBody>
      </p:sp>
    </p:spTree>
  </p:cSld>
  <p:clrMapOvr>
    <a:masterClrMapping/>
  </p:clrMapOvr>
</p:sld>
</file>

<file path=ppt/slides/slide2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BEFORE IT’S PAST MIDNIGHT, I’M LEAVING YOU MY LAST CURSE;</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How much are you to ask?</a:t>
            </a:r>
          </a:p>
        </p:txBody>
      </p:sp>
    </p:spTree>
  </p:cSld>
  <p:clrMapOvr>
    <a:masterClrMapping/>
  </p:clrMapOvr>
</p:sld>
</file>

<file path=ppt/slides/slide2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LEAVING YOU ALONE.</a:t>
            </a:r>
          </a:p>
        </p:txBody>
      </p:sp>
    </p:spTree>
  </p:cSld>
  <p:clrMapOvr>
    <a:masterClrMapping/>
  </p:clrMapOvr>
</p:sld>
</file>

<file path=ppt/slides/slide2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CAN TEND THE GARDEN, IT’S YOURS. SEPARATE AND ALONE,</a:t>
            </a:r>
          </a:p>
        </p:txBody>
      </p:sp>
    </p:spTree>
  </p:cSld>
  <p:clrMapOvr>
    <a:masterClrMapping/>
  </p:clrMapOvr>
</p:sld>
</file>

<file path=ppt/slides/slide2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EVERYBODY DOWN ON ALL FOURS.</a:t>
            </a:r>
          </a:p>
        </p:txBody>
      </p:sp>
    </p:spTree>
  </p:cSld>
  <p:clrMapOvr>
    <a:masterClrMapping/>
  </p:clrMapOvr>
</p:sld>
</file>

<file path=ppt/slides/slide2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ALRIGHT MOTHER, WHEN?</a:t>
            </a:r>
          </a:p>
        </p:txBody>
      </p:sp>
    </p:spTree>
  </p:cSld>
  <p:clrMapOvr>
    <a:masterClrMapping/>
  </p:clrMapOvr>
</p:sld>
</file>

<file path=ppt/slides/slide2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LOST THE BEANS AGAIN!</a:t>
            </a:r>
          </a:p>
        </p:txBody>
      </p:sp>
    </p:spTree>
  </p:cSld>
  <p:clrMapOvr>
    <a:masterClrMapping/>
  </p:clrMapOvr>
</p:sld>
</file>

<file path=ppt/slides/slide2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PUNISH ME THE WAY YOU DID THEN! GIVE ME CLAWS AND A HUNCH</a:t>
            </a:r>
          </a:p>
        </p:txBody>
      </p:sp>
    </p:spTree>
  </p:cSld>
  <p:clrMapOvr>
    <a:masterClrMapping/>
  </p:clrMapOvr>
</p:sld>
</file>

<file path=ppt/slides/slide2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AWAY FROM THIS BUNCH</a:t>
            </a:r>
          </a:p>
        </p:txBody>
      </p:sp>
    </p:spTree>
  </p:cSld>
  <p:clrMapOvr>
    <a:masterClrMapping/>
  </p:clrMapOvr>
</p:sld>
</file>

<file path=ppt/slides/slide2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GLOOM</a:t>
            </a:r>
          </a:p>
        </p:txBody>
      </p:sp>
    </p:spTree>
  </p:cSld>
  <p:clrMapOvr>
    <a:masterClrMapping/>
  </p:clrMapOvr>
</p:sld>
</file>

<file path=ppt/slides/slide2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DOOM</a:t>
            </a:r>
          </a:p>
        </p:txBody>
      </p:sp>
    </p:spTree>
  </p:cSld>
  <p:clrMapOvr>
    <a:masterClrMapping/>
  </p:clrMapOvr>
</p:sld>
</file>

<file path=ppt/slides/slide2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BOOM</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 more than five pounds.</a:t>
            </a:r>
          </a:p>
        </p:txBody>
      </p:sp>
    </p:spTree>
  </p:cSld>
  <p:clrMapOvr>
    <a:masterClrMapping/>
  </p:clrMapOvr>
</p:sld>
</file>

<file path=ppt/slides/slide2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CRUNNNCH!</a:t>
            </a:r>
          </a:p>
        </p:txBody>
      </p:sp>
    </p:spTree>
  </p:cSld>
  <p:clrMapOvr>
    <a:masterClrMapping/>
  </p:clrMapOvr>
</p:sld>
</file>

<file path=ppt/slides/slide2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Maybe I shouldn’t have stolen from the Giant.</a:t>
            </a:r>
          </a:p>
        </p:txBody>
      </p:sp>
    </p:spTree>
  </p:cSld>
  <p:clrMapOvr>
    <a:masterClrMapping/>
  </p:clrMapOvr>
</p:sld>
</file>

<file path=ppt/slides/slide2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Maybe I shouldn’t have strayed from the path...</a:t>
            </a:r>
          </a:p>
        </p:txBody>
      </p:sp>
    </p:spTree>
  </p:cSld>
  <p:clrMapOvr>
    <a:masterClrMapping/>
  </p:clrMapOvr>
</p:sld>
</file>

<file path=ppt/slides/slide2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Maybe I shouldn’t have attended the ball...</a:t>
            </a:r>
          </a:p>
        </p:txBody>
      </p:sp>
    </p:spTree>
  </p:cSld>
  <p:clrMapOvr>
    <a:masterClrMapping/>
  </p:clrMapOvr>
</p:sld>
</file>

<file path=ppt/slides/slide2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maybe you shouldn’t have.</a:t>
            </a:r>
          </a:p>
        </p:txBody>
      </p:sp>
    </p:spTree>
  </p:cSld>
  <p:clrMapOvr>
    <a:masterClrMapping/>
  </p:clrMapOvr>
</p:sld>
</file>

<file path=ppt/slides/slide2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Where are you going?</a:t>
            </a:r>
          </a:p>
        </p:txBody>
      </p:sp>
    </p:spTree>
  </p:cSld>
  <p:clrMapOvr>
    <a:masterClrMapping/>
  </p:clrMapOvr>
</p:sld>
</file>

<file path=ppt/slides/slide2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Away from here.</a:t>
            </a:r>
          </a:p>
        </p:txBody>
      </p:sp>
    </p:spTree>
  </p:cSld>
  <p:clrMapOvr>
    <a:masterClrMapping/>
  </p:clrMapOvr>
</p:sld>
</file>

<file path=ppt/slides/slide2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But you said we had to find our way out of this together.</a:t>
            </a:r>
          </a:p>
        </p:txBody>
      </p:sp>
    </p:spTree>
  </p:cSld>
  <p:clrMapOvr>
    <a:masterClrMapping/>
  </p:clrMapOvr>
</p:sld>
</file>

<file path=ppt/slides/slide2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It doesn’t matter whether we’re together or apart.</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 Jack:</a:t>
            </a:r>
            <a:r>
              <a:t> Less! Than five!</a:t>
            </a:r>
          </a:p>
        </p:txBody>
      </p:sp>
    </p:spTree>
  </p:cSld>
  <p:clrMapOvr>
    <a:masterClrMapping/>
  </p:clrMapOvr>
</p:sld>
</file>

<file path=ppt/slides/slide2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We need your help.</a:t>
            </a:r>
          </a:p>
        </p:txBody>
      </p:sp>
    </p:spTree>
  </p:cSld>
  <p:clrMapOvr>
    <a:masterClrMapping/>
  </p:clrMapOvr>
</p:sld>
</file>

<file path=ppt/slides/slide2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don’t understand. My wife was the only one who really helped. I depended on her for everything.</a:t>
            </a:r>
          </a:p>
        </p:txBody>
      </p:sp>
    </p:spTree>
  </p:cSld>
  <p:clrMapOvr>
    <a:masterClrMapping/>
  </p:clrMapOvr>
</p:sld>
</file>

<file path=ppt/slides/slide2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You would leave your child?</a:t>
            </a:r>
          </a:p>
        </p:txBody>
      </p:sp>
    </p:spTree>
  </p:cSld>
  <p:clrMapOvr>
    <a:masterClrMapping/>
  </p:clrMapOvr>
</p:sld>
</file>

<file path=ppt/slides/slide2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My child will be happier in the arms of a princess.</a:t>
            </a:r>
          </a:p>
        </p:txBody>
      </p:sp>
    </p:spTree>
  </p:cSld>
  <p:clrMapOvr>
    <a:masterClrMapping/>
  </p:clrMapOvr>
</p:sld>
</file>

<file path=ppt/slides/slide2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But wait...</a:t>
            </a:r>
          </a:p>
        </p:txBody>
      </p:sp>
    </p:spTree>
  </p:cSld>
  <p:clrMapOvr>
    <a:masterClrMapping/>
  </p:clrMapOvr>
</p:sld>
</file>

<file path=ppt/slides/slide2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right all right. Come On.</a:t>
            </a:r>
          </a:p>
        </p:txBody>
      </p:sp>
    </p:spTree>
  </p:cSld>
  <p:clrMapOvr>
    <a:masterClrMapping/>
  </p:clrMapOvr>
</p:sld>
</file>

<file path=ppt/slides/slide2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Jack!</a:t>
            </a:r>
          </a:p>
        </p:txBody>
      </p:sp>
    </p:spTree>
  </p:cSld>
  <p:clrMapOvr>
    <a:masterClrMapping/>
  </p:clrMapOvr>
</p:sld>
</file>

<file path=ppt/slides/slide2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thought you were dead.</a:t>
            </a:r>
          </a:p>
        </p:txBody>
      </p:sp>
    </p:spTree>
  </p:cSld>
  <p:clrMapOvr>
    <a:masterClrMapping/>
  </p:clrMapOvr>
</p:sld>
</file>

<file path=ppt/slides/slide2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Not completely. Are we ever?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MORE THAN LIFE</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JACK, JACK, JACK, HEAD IN A SACK,</a:t>
            </a:r>
          </a:p>
        </p:txBody>
      </p:sp>
    </p:spTree>
  </p:cSld>
  <p:clrMapOvr>
    <a:masterClrMapping/>
  </p:clrMapOvr>
</p:sld>
</file>

<file path=ppt/slides/slide2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As far as I’m concerned you are.</a:t>
            </a:r>
          </a:p>
        </p:txBody>
      </p:sp>
    </p:spTree>
  </p:cSld>
  <p:clrMapOvr>
    <a:masterClrMapping/>
  </p:clrMapOvr>
</p:sld>
</file>

<file path=ppt/slides/slide2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Is that true?</a:t>
            </a:r>
          </a:p>
        </p:txBody>
      </p:sp>
    </p:spTree>
  </p:cSld>
  <p:clrMapOvr>
    <a:masterClrMapping/>
  </p:clrMapOvr>
</p:sld>
</file>

<file path=ppt/slides/slide2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It’s because of you all this has happened.</a:t>
            </a:r>
          </a:p>
        </p:txBody>
      </p:sp>
    </p:spTree>
  </p:cSld>
  <p:clrMapOvr>
    <a:masterClrMapping/>
  </p:clrMapOvr>
</p:sld>
</file>

<file path=ppt/slides/slide2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 strayed into the garden to give your mother a gift. And I thoughtlessly took some of those beans for myself. How was I to know?</a:t>
            </a:r>
          </a:p>
        </p:txBody>
      </p:sp>
    </p:spTree>
  </p:cSld>
  <p:clrMapOvr>
    <a:masterClrMapping/>
  </p:clrMapOvr>
</p:sld>
</file>

<file path=ppt/slides/slide2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 are we ever to know? And when she died, I ran away from my guilt. And now, aren’t you making the same mistake?</a:t>
            </a:r>
          </a:p>
        </p:txBody>
      </p:sp>
    </p:spTree>
  </p:cSld>
  <p:clrMapOvr>
    <a:masterClrMapping/>
  </p:clrMapOvr>
</p:sld>
</file>

<file path=ppt/slides/slide2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a:t>
            </a:r>
          </a:p>
        </p:txBody>
      </p:sp>
    </p:spTree>
  </p:cSld>
  <p:clrMapOvr>
    <a:masterClrMapping/>
  </p:clrMapOvr>
</p:sld>
</file>

<file path=ppt/slides/slide2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Aren’t you running away?</a:t>
            </a:r>
          </a:p>
        </p:txBody>
      </p:sp>
    </p:spTree>
  </p:cSld>
  <p:clrMapOvr>
    <a:masterClrMapping/>
  </p:clrMapOvr>
</p:sld>
</file>

<file path=ppt/slides/slide2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MORE QUESTIONS.</a:t>
            </a:r>
          </a:p>
        </p:txBody>
      </p:sp>
    </p:spTree>
  </p:cSld>
  <p:clrMapOvr>
    <a:masterClrMapping/>
  </p:clrMapOvr>
</p:sld>
</file>

<file path=ppt/slides/slide2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PLEASE.</a:t>
            </a:r>
          </a:p>
        </p:txBody>
      </p:sp>
    </p:spTree>
  </p:cSld>
  <p:clrMapOvr>
    <a:masterClrMapping/>
  </p:clrMapOvr>
</p:sld>
</file>

<file path=ppt/slides/slide2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MORE TESTS.</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HOUSE IS GETTING COLDER, THIS IS NOT A TIME FOR DREAMING.</a:t>
            </a:r>
          </a:p>
        </p:txBody>
      </p:sp>
    </p:spTree>
  </p:cSld>
  <p:clrMapOvr>
    <a:masterClrMapping/>
  </p:clrMapOvr>
</p:sld>
</file>

<file path=ppt/slides/slide2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COMES THE DAY YOU SAY “WHAT FOR?” PLEASE...NO MORE.</a:t>
            </a:r>
          </a:p>
        </p:txBody>
      </p:sp>
    </p:spTree>
  </p:cSld>
  <p:clrMapOvr>
    <a:masterClrMapping/>
  </p:clrMapOvr>
</p:sld>
</file>

<file path=ppt/slides/slide2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THEY DISAPPOINT, THEY DISAPPEAR,</a:t>
            </a:r>
          </a:p>
        </p:txBody>
      </p:sp>
    </p:spTree>
  </p:cSld>
  <p:clrMapOvr>
    <a:masterClrMapping/>
  </p:clrMapOvr>
</p:sld>
</file>

<file path=ppt/slides/slide2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THEY DIE BUT THEY DON’T...</a:t>
            </a:r>
          </a:p>
        </p:txBody>
      </p:sp>
    </p:spTree>
  </p:cSld>
  <p:clrMapOvr>
    <a:masterClrMapping/>
  </p:clrMapOvr>
</p:sld>
</file>

<file path=ppt/slides/slide2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a:t>
            </a:r>
          </a:p>
        </p:txBody>
      </p:sp>
    </p:spTree>
  </p:cSld>
  <p:clrMapOvr>
    <a:masterClrMapping/>
  </p:clrMapOvr>
</p:sld>
</file>

<file path=ppt/slides/slide2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THEY DISAPPOINT, IN TURN, I FEAR.</a:t>
            </a:r>
          </a:p>
        </p:txBody>
      </p:sp>
    </p:spTree>
  </p:cSld>
  <p:clrMapOvr>
    <a:masterClrMapping/>
  </p:clrMapOvr>
</p:sld>
</file>

<file path=ppt/slides/slide2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FORGIVE, THOUGH, THEY WON’T...</a:t>
            </a:r>
          </a:p>
        </p:txBody>
      </p:sp>
    </p:spTree>
  </p:cSld>
  <p:clrMapOvr>
    <a:masterClrMapping/>
  </p:clrMapOvr>
</p:sld>
</file>

<file path=ppt/slides/slide2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MORE RIDDLES.</a:t>
            </a:r>
          </a:p>
        </p:txBody>
      </p:sp>
    </p:spTree>
  </p:cSld>
  <p:clrMapOvr>
    <a:masterClrMapping/>
  </p:clrMapOvr>
</p:sld>
</file>

<file path=ppt/slides/slide2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MORE JESTS.</a:t>
            </a:r>
          </a:p>
        </p:txBody>
      </p:sp>
    </p:spTree>
  </p:cSld>
  <p:clrMapOvr>
    <a:masterClrMapping/>
  </p:clrMapOvr>
</p:sld>
</file>

<file path=ppt/slides/slide2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MORE CURSES YOU CAN’T UNDO, LEFT BY FATHERS YOU NEVER KNEW NO MORE QUESTS.</a:t>
            </a:r>
          </a:p>
        </p:txBody>
      </p:sp>
    </p:spTree>
  </p:cSld>
  <p:clrMapOvr>
    <a:masterClrMapping/>
  </p:clrMapOvr>
</p:sld>
</file>

<file path=ppt/slides/slide2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MORE FEELINGS TIME TO SHUT THE DOOR JUST...NO MORE.</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CHIMNEY-STACK</a:t>
            </a:r>
          </a:p>
        </p:txBody>
      </p:sp>
    </p:spTree>
  </p:cSld>
  <p:clrMapOvr>
    <a:masterClrMapping/>
  </p:clrMapOvr>
</p:sld>
</file>

<file path=ppt/slides/slide2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RUNNING AWAY...LET’S DO IT FREE FROM THE TIES THAT BIND.</a:t>
            </a:r>
          </a:p>
        </p:txBody>
      </p:sp>
    </p:spTree>
  </p:cSld>
  <p:clrMapOvr>
    <a:masterClrMapping/>
  </p:clrMapOvr>
</p:sld>
</file>

<file path=ppt/slides/slide2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MORE DESPAIR,</a:t>
            </a:r>
          </a:p>
        </p:txBody>
      </p:sp>
    </p:spTree>
  </p:cSld>
  <p:clrMapOvr>
    <a:masterClrMapping/>
  </p:clrMapOvr>
</p:sld>
</file>

<file path=ppt/slides/slide2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BURDENS TO BEAR,</a:t>
            </a:r>
          </a:p>
        </p:txBody>
      </p:sp>
    </p:spTree>
  </p:cSld>
  <p:clrMapOvr>
    <a:masterClrMapping/>
  </p:clrMapOvr>
</p:sld>
</file>

<file path=ppt/slides/slide2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OUT THERE IN THE YONDER.</a:t>
            </a:r>
          </a:p>
        </p:txBody>
      </p:sp>
    </p:spTree>
  </p:cSld>
  <p:clrMapOvr>
    <a:masterClrMapping/>
  </p:clrMapOvr>
</p:sld>
</file>

<file path=ppt/slides/slide2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RUNNING AWAY...GO TO IT.</a:t>
            </a:r>
          </a:p>
        </p:txBody>
      </p:sp>
    </p:spTree>
  </p:cSld>
  <p:clrMapOvr>
    <a:masterClrMapping/>
  </p:clrMapOvr>
</p:sld>
</file>

<file path=ppt/slides/slide2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DID YOU HAVE IN MIND? HAVE TO TAKE CARE;</a:t>
            </a:r>
          </a:p>
        </p:txBody>
      </p:sp>
    </p:spTree>
  </p:cSld>
  <p:clrMapOvr>
    <a:masterClrMapping/>
  </p:clrMapOvr>
</p:sld>
</file>

<file path=ppt/slides/slide2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UNLESS THERE’S A “WHERE”, YOU’LL ONLY BE WANDERING BLIND. JUST MORE QUESTIONS. DIFFERENT KIND.</a:t>
            </a:r>
          </a:p>
        </p:txBody>
      </p:sp>
    </p:spTree>
  </p:cSld>
  <p:clrMapOvr>
    <a:masterClrMapping/>
  </p:clrMapOvr>
</p:sld>
</file>

<file path=ppt/slides/slide2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ARE WE TO GO?</a:t>
            </a:r>
          </a:p>
        </p:txBody>
      </p:sp>
    </p:spTree>
  </p:cSld>
  <p:clrMapOvr>
    <a:masterClrMapping/>
  </p:clrMapOvr>
</p:sld>
</file>

<file path=ppt/slides/slide2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ARE WE EVER TO GO?</a:t>
            </a:r>
          </a:p>
        </p:txBody>
      </p:sp>
    </p:spTree>
  </p:cSld>
  <p:clrMapOvr>
    <a:masterClrMapping/>
  </p:clrMapOvr>
</p:sld>
</file>

<file path=ppt/slides/slide2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RUNNING AWAY...WE’LL DO IT. WHY SIT AROUND, RESIGNED? TROUBLE IS, SON</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STARTING TO CRACK,</a:t>
            </a:r>
          </a:p>
        </p:txBody>
      </p:sp>
    </p:spTree>
  </p:cSld>
  <p:clrMapOvr>
    <a:masterClrMapping/>
  </p:clrMapOvr>
</p:sld>
</file>

<file path=ppt/slides/slide2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FARTHER YOU RUN</a:t>
            </a:r>
          </a:p>
        </p:txBody>
      </p:sp>
    </p:spTree>
  </p:cSld>
  <p:clrMapOvr>
    <a:masterClrMapping/>
  </p:clrMapOvr>
</p:sld>
</file>

<file path=ppt/slides/slide2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MORE YOU FEEL UNDEFINED</a:t>
            </a:r>
          </a:p>
        </p:txBody>
      </p:sp>
    </p:spTree>
  </p:cSld>
  <p:clrMapOvr>
    <a:masterClrMapping/>
  </p:clrMapOvr>
</p:sld>
</file>

<file path=ppt/slides/slide2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WHAT YOU HAVE LEFT UNDONE</a:t>
            </a:r>
          </a:p>
        </p:txBody>
      </p:sp>
    </p:spTree>
  </p:cSld>
  <p:clrMapOvr>
    <a:masterClrMapping/>
  </p:clrMapOvr>
</p:sld>
</file>

<file path=ppt/slides/slide2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MORE, WHAT YOU HAVE LEFT BEHIND.</a:t>
            </a:r>
          </a:p>
        </p:txBody>
      </p:sp>
    </p:spTree>
  </p:cSld>
  <p:clrMapOvr>
    <a:masterClrMapping/>
  </p:clrMapOvr>
</p:sld>
</file>

<file path=ppt/slides/slide2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DISAPPOINT,</a:t>
            </a:r>
          </a:p>
        </p:txBody>
      </p:sp>
    </p:spTree>
  </p:cSld>
  <p:clrMapOvr>
    <a:masterClrMapping/>
  </p:clrMapOvr>
</p:sld>
</file>

<file path=ppt/slides/slide2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LEAVE A MESS</a:t>
            </a:r>
          </a:p>
        </p:txBody>
      </p:sp>
    </p:spTree>
  </p:cSld>
  <p:clrMapOvr>
    <a:masterClrMapping/>
  </p:clrMapOvr>
</p:sld>
</file>

<file path=ppt/slides/slide2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DIE BUT WE DON’T...</a:t>
            </a:r>
          </a:p>
        </p:txBody>
      </p:sp>
    </p:spTree>
  </p:cSld>
  <p:clrMapOvr>
    <a:masterClrMapping/>
  </p:clrMapOvr>
</p:sld>
</file>

<file path=ppt/slides/slide2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DISAPPOINT</a:t>
            </a:r>
          </a:p>
        </p:txBody>
      </p:sp>
    </p:spTree>
  </p:cSld>
  <p:clrMapOvr>
    <a:masterClrMapping/>
  </p:clrMapOvr>
</p:sld>
</file>

<file path=ppt/slides/slide2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TURN, I GUESS.</a:t>
            </a:r>
          </a:p>
        </p:txBody>
      </p:sp>
    </p:spTree>
  </p:cSld>
  <p:clrMapOvr>
    <a:masterClrMapping/>
  </p:clrMapOvr>
</p:sld>
</file>

<file path=ppt/slides/slide2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FORGET, THOUGH, WE WON’T...</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MICE ARE GETTING BOLDER</a:t>
            </a:r>
          </a:p>
        </p:txBody>
      </p:sp>
    </p:spTree>
  </p:cSld>
  <p:clrMapOvr>
    <a:masterClrMapping/>
  </p:clrMapOvr>
</p:sld>
</file>

<file path=ppt/slides/slide2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Mysterious Man:</a:t>
            </a:r>
            <a:r>
              <a:t> LIKE FATHER, LIKE SON.</a:t>
            </a:r>
          </a:p>
        </p:txBody>
      </p:sp>
    </p:spTree>
  </p:cSld>
  <p:clrMapOvr>
    <a:masterClrMapping/>
  </p:clrMapOvr>
</p:sld>
</file>

<file path=ppt/slides/slide2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MORE GIANTS, WAGING WAR.</a:t>
            </a:r>
          </a:p>
        </p:txBody>
      </p:sp>
    </p:spTree>
  </p:cSld>
  <p:clrMapOvr>
    <a:masterClrMapping/>
  </p:clrMapOvr>
</p:sld>
</file>

<file path=ppt/slides/slide2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CAN’T WE JUST PURSUE OUR LIVES</a:t>
            </a:r>
          </a:p>
        </p:txBody>
      </p:sp>
    </p:spTree>
  </p:cSld>
  <p:clrMapOvr>
    <a:masterClrMapping/>
  </p:clrMapOvr>
</p:sld>
</file>

<file path=ppt/slides/slide2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WITH OUR CHILDREN AND OUR WIVES?</a:t>
            </a:r>
          </a:p>
        </p:txBody>
      </p:sp>
    </p:spTree>
  </p:cSld>
  <p:clrMapOvr>
    <a:masterClrMapping/>
  </p:clrMapOvr>
</p:sld>
</file>

<file path=ppt/slides/slide2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TILL THAT HAPPY DAY ARRIVES, HOW DO YOU IGNORE</a:t>
            </a:r>
          </a:p>
        </p:txBody>
      </p:sp>
    </p:spTree>
  </p:cSld>
  <p:clrMapOvr>
    <a:masterClrMapping/>
  </p:clrMapOvr>
</p:sld>
</file>

<file path=ppt/slides/slide2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THE WITCHES,</a:t>
            </a:r>
          </a:p>
        </p:txBody>
      </p:sp>
    </p:spTree>
  </p:cSld>
  <p:clrMapOvr>
    <a:masterClrMapping/>
  </p:clrMapOvr>
</p:sld>
</file>

<file path=ppt/slides/slide2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THE CURSES</a:t>
            </a:r>
          </a:p>
        </p:txBody>
      </p:sp>
    </p:spTree>
  </p:cSld>
  <p:clrMapOvr>
    <a:masterClrMapping/>
  </p:clrMapOvr>
</p:sld>
</file>

<file path=ppt/slides/slide2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THE WOLVES</a:t>
            </a:r>
          </a:p>
        </p:txBody>
      </p:sp>
    </p:spTree>
  </p:cSld>
  <p:clrMapOvr>
    <a:masterClrMapping/>
  </p:clrMapOvr>
</p:sld>
</file>

<file path=ppt/slides/slide2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THE LIES</a:t>
            </a:r>
          </a:p>
        </p:txBody>
      </p:sp>
    </p:spTree>
  </p:cSld>
  <p:clrMapOvr>
    <a:masterClrMapping/>
  </p:clrMapOvr>
</p:sld>
</file>

<file path=ppt/slides/slide2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FALSE HOPES, THE GOODBYES, THE REVERSES, ALL THE WONDERING WHAT EVEN WORSE</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FLOOR’S GONE SLACK</a:t>
            </a:r>
          </a:p>
        </p:txBody>
      </p:sp>
    </p:spTree>
  </p:cSld>
  <p:clrMapOvr>
    <a:masterClrMapping/>
  </p:clrMapOvr>
</p:sld>
</file>

<file path=ppt/slides/slide2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STILL IN STORE?</a:t>
            </a:r>
          </a:p>
        </p:txBody>
      </p:sp>
    </p:spTree>
  </p:cSld>
  <p:clrMapOvr>
    <a:masterClrMapping/>
  </p:clrMapOvr>
</p:sld>
</file>

<file path=ppt/slides/slide2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THE CHILDREN...</a:t>
            </a:r>
          </a:p>
        </p:txBody>
      </p:sp>
    </p:spTree>
  </p:cSld>
  <p:clrMapOvr>
    <a:masterClrMapping/>
  </p:clrMapOvr>
</p:sld>
</file>

<file path=ppt/slides/slide2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ALL THE GIANTS...</a:t>
            </a:r>
          </a:p>
        </p:txBody>
      </p:sp>
    </p:spTree>
  </p:cSld>
  <p:clrMapOvr>
    <a:masterClrMapping/>
  </p:clrMapOvr>
</p:sld>
</file>

<file path=ppt/slides/slide2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MORE.</a:t>
            </a:r>
          </a:p>
        </p:txBody>
      </p:sp>
    </p:spTree>
  </p:cSld>
  <p:clrMapOvr>
    <a:masterClrMapping/>
  </p:clrMapOvr>
</p:sld>
</file>

<file path=ppt/slides/slide2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knew you wouldn’t give up.</a:t>
            </a:r>
          </a:p>
        </p:txBody>
      </p:sp>
    </p:spTree>
  </p:cSld>
  <p:clrMapOvr>
    <a:masterClrMapping/>
  </p:clrMapOvr>
</p:sld>
</file>

<file path=ppt/slides/slide2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He wouldn’t leave his baby.</a:t>
            </a:r>
          </a:p>
        </p:txBody>
      </p:sp>
    </p:spTree>
  </p:cSld>
  <p:clrMapOvr>
    <a:masterClrMapping/>
  </p:clrMapOvr>
</p:sld>
</file>

<file path=ppt/slides/slide2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It looked like he was going to.</a:t>
            </a:r>
          </a:p>
        </p:txBody>
      </p:sp>
    </p:spTree>
  </p:cSld>
  <p:clrMapOvr>
    <a:masterClrMapping/>
  </p:clrMapOvr>
</p:sld>
</file>

<file path=ppt/slides/slide2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Give me my son.</a:t>
            </a:r>
          </a:p>
        </p:txBody>
      </p:sp>
    </p:spTree>
  </p:cSld>
  <p:clrMapOvr>
    <a:masterClrMapping/>
  </p:clrMapOvr>
</p:sld>
</file>

<file path=ppt/slides/slide2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 always cries when I...</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 MOTHER’S GETTING OLDER,</a:t>
            </a:r>
          </a:p>
        </p:txBody>
      </p:sp>
    </p:spTree>
  </p:cSld>
  <p:clrMapOvr>
    <a:masterClrMapping/>
  </p:clrMapOvr>
</p:sld>
</file>

<file path=ppt/slides/slide2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Now what are we going to do?</a:t>
            </a:r>
          </a:p>
        </p:txBody>
      </p:sp>
    </p:spTree>
  </p:cSld>
  <p:clrMapOvr>
    <a:masterClrMapping/>
  </p:clrMapOvr>
</p:sld>
</file>

<file path=ppt/slides/slide2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must have a plan before the giant returns.</a:t>
            </a:r>
          </a:p>
        </p:txBody>
      </p:sp>
    </p:spTree>
  </p:cSld>
  <p:clrMapOvr>
    <a:masterClrMapping/>
  </p:clrMapOvr>
</p:sld>
</file>

<file path=ppt/slides/slide2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What?</a:t>
            </a:r>
          </a:p>
        </p:txBody>
      </p:sp>
    </p:spTree>
  </p:cSld>
  <p:clrMapOvr>
    <a:masterClrMapping/>
  </p:clrMapOvr>
</p:sld>
</file>

<file path=ppt/slides/slide2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all have to think.</a:t>
            </a:r>
          </a:p>
        </p:txBody>
      </p:sp>
    </p:spTree>
  </p:cSld>
  <p:clrMapOvr>
    <a:masterClrMapping/>
  </p:clrMapOvr>
</p:sld>
</file>

<file path=ppt/slides/slide2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If there were just some way we could surprise her.</a:t>
            </a:r>
          </a:p>
        </p:txBody>
      </p:sp>
    </p:spTree>
  </p:cSld>
  <p:clrMapOvr>
    <a:masterClrMapping/>
  </p:clrMapOvr>
</p:sld>
</file>

<file path=ppt/slides/slide2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She’s too tall to surprise.</a:t>
            </a:r>
          </a:p>
        </p:txBody>
      </p:sp>
    </p:spTree>
  </p:cSld>
  <p:clrMapOvr>
    <a:masterClrMapping/>
  </p:clrMapOvr>
</p:sld>
</file>

<file path=ppt/slides/slide2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good friends, I need your help now more than ever.</a:t>
            </a:r>
          </a:p>
        </p:txBody>
      </p:sp>
    </p:spTree>
  </p:cSld>
  <p:clrMapOvr>
    <a:masterClrMapping/>
  </p:clrMapOvr>
</p:sld>
</file>

<file path=ppt/slides/slide2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of the Prince?</a:t>
            </a:r>
          </a:p>
        </p:txBody>
      </p:sp>
    </p:spTree>
  </p:cSld>
  <p:clrMapOvr>
    <a:masterClrMapping/>
  </p:clrMapOvr>
</p:sld>
</file>

<file path=ppt/slides/slide2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don’t care! What’s important now is that we find a way to fell the giant. How can you help?</a:t>
            </a:r>
          </a:p>
        </p:txBody>
      </p:sp>
    </p:spTree>
  </p:cSld>
  <p:clrMapOvr>
    <a:masterClrMapping/>
  </p:clrMapOvr>
</p:sld>
</file>

<file path=ppt/slides/slide2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could do that?</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 FATHER’S NOT BACK,</a:t>
            </a:r>
          </a:p>
        </p:txBody>
      </p:sp>
    </p:spTree>
  </p:cSld>
  <p:clrMapOvr>
    <a:masterClrMapping/>
  </p:clrMapOvr>
</p:sld>
</file>

<file path=ppt/slides/slide2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 can I ever thank you?</a:t>
            </a:r>
          </a:p>
        </p:txBody>
      </p:sp>
    </p:spTree>
  </p:cSld>
  <p:clrMapOvr>
    <a:masterClrMapping/>
  </p:clrMapOvr>
</p:sld>
</file>

<file path=ppt/slides/slide2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You can talk to birds?</a:t>
            </a:r>
          </a:p>
        </p:txBody>
      </p:sp>
    </p:spTree>
  </p:cSld>
  <p:clrMapOvr>
    <a:masterClrMapping/>
  </p:clrMapOvr>
</p:sld>
</file>

<file path=ppt/slides/slide2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birds will help.</a:t>
            </a:r>
          </a:p>
        </p:txBody>
      </p:sp>
    </p:spTree>
  </p:cSld>
  <p:clrMapOvr>
    <a:masterClrMapping/>
  </p:clrMapOvr>
</p:sld>
</file>

<file path=ppt/slides/slide2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How?</a:t>
            </a:r>
          </a:p>
        </p:txBody>
      </p:sp>
    </p:spTree>
  </p:cSld>
  <p:clrMapOvr>
    <a:masterClrMapping/>
  </p:clrMapOvr>
</p:sld>
</file>

<file path=ppt/slides/slide2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When the giant returns, they’ll attack her and peck out her eyes ‘til she’s blind.</a:t>
            </a:r>
          </a:p>
        </p:txBody>
      </p:sp>
    </p:spTree>
  </p:cSld>
  <p:clrMapOvr>
    <a:masterClrMapping/>
  </p:clrMapOvr>
</p:sld>
</file>

<file path=ppt/slides/slide2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good will that do?</a:t>
            </a:r>
          </a:p>
        </p:txBody>
      </p:sp>
    </p:spTree>
  </p:cSld>
  <p:clrMapOvr>
    <a:masterClrMapping/>
  </p:clrMapOvr>
</p:sld>
</file>

<file path=ppt/slides/slide2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Then you can surprise her. Strike her...or whatever you do to kill a giant.</a:t>
            </a:r>
          </a:p>
        </p:txBody>
      </p:sp>
    </p:spTree>
  </p:cSld>
  <p:clrMapOvr>
    <a:masterClrMapping/>
  </p:clrMapOvr>
</p:sld>
</file>

<file path=ppt/slides/slide2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Once she’s blinded she’ll stagger about.</a:t>
            </a:r>
          </a:p>
        </p:txBody>
      </p:sp>
    </p:spTree>
  </p:cSld>
  <p:clrMapOvr>
    <a:masterClrMapping/>
  </p:clrMapOvr>
</p:sld>
</file>

<file path=ppt/slides/slide2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She’ll get angry.</a:t>
            </a:r>
          </a:p>
        </p:txBody>
      </p:sp>
    </p:spTree>
  </p:cSld>
  <p:clrMapOvr>
    <a:masterClrMapping/>
  </p:clrMapOvr>
</p:sld>
</file>

<file path=ppt/slides/slide2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And she’ll crush us all.</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CAN’T JUST SIT HERE DREAMING PRETTY DREAMS.</a:t>
            </a:r>
          </a:p>
        </p:txBody>
      </p:sp>
    </p:spTree>
  </p:cSld>
  <p:clrMapOvr>
    <a:masterClrMapping/>
  </p:clrMapOvr>
</p:sld>
</file>

<file path=ppt/slides/slide2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Smear the ground with pitch. We'll lure her to an area smeared with pitch. Her shoes will stick, and she won't be able to move.</a:t>
            </a:r>
          </a:p>
        </p:txBody>
      </p:sp>
    </p:spTree>
  </p:cSld>
  <p:clrMapOvr>
    <a:masterClrMapping/>
  </p:clrMapOvr>
</p:sld>
</file>

<file path=ppt/slides/slide2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And I will strike her from behind.</a:t>
            </a:r>
          </a:p>
        </p:txBody>
      </p:sp>
    </p:spTree>
  </p:cSld>
  <p:clrMapOvr>
    <a:masterClrMapping/>
  </p:clrMapOvr>
</p:sld>
</file>

<file path=ppt/slides/slide2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How are you going to strike her? And lure her where?</a:t>
            </a:r>
          </a:p>
        </p:txBody>
      </p:sp>
    </p:spTree>
  </p:cSld>
  <p:clrMapOvr>
    <a:masterClrMapping/>
  </p:clrMapOvr>
</p:sld>
</file>

<file path=ppt/slides/slide2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Yes, where?</a:t>
            </a:r>
          </a:p>
        </p:txBody>
      </p:sp>
    </p:spTree>
  </p:cSld>
  <p:clrMapOvr>
    <a:masterClrMapping/>
  </p:clrMapOvr>
</p:sld>
</file>

<file path=ppt/slides/slide2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 tower.</a:t>
            </a:r>
          </a:p>
        </p:txBody>
      </p:sp>
    </p:spTree>
  </p:cSld>
  <p:clrMapOvr>
    <a:masterClrMapping/>
  </p:clrMapOvr>
</p:sld>
</file>

<file path=ppt/slides/slide2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tower?</a:t>
            </a:r>
          </a:p>
        </p:txBody>
      </p:sp>
    </p:spTree>
  </p:cSld>
  <p:clrMapOvr>
    <a:masterClrMapping/>
  </p:clrMapOvr>
</p:sld>
</file>

<file path=ppt/slides/slide2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Over there between those two trees -- an old tower.</a:t>
            </a:r>
          </a:p>
        </p:txBody>
      </p:sp>
    </p:spTree>
  </p:cSld>
  <p:clrMapOvr>
    <a:masterClrMapping/>
  </p:clrMapOvr>
</p:sld>
</file>

<file path=ppt/slides/slide2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Yes, send her to the tower --</a:t>
            </a:r>
          </a:p>
        </p:txBody>
      </p:sp>
    </p:spTree>
  </p:cSld>
  <p:clrMapOvr>
    <a:masterClrMapping/>
  </p:clrMapOvr>
</p:sld>
</file>

<file path=ppt/slides/slide2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Alright. Alright. We have to try something. Quick. It will be dark soon.</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WISH AND WAIT FROM DAY TO DAY WILL NEVER KEEP WOLVES AWAY.</a:t>
            </a:r>
          </a:p>
        </p:txBody>
      </p:sp>
    </p:spTree>
  </p:cSld>
  <p:clrMapOvr>
    <a:masterClrMapping/>
  </p:clrMapOvr>
</p:sld>
</file>

<file path=ppt/slides/slide2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Here.</a:t>
            </a:r>
          </a:p>
        </p:txBody>
      </p:sp>
    </p:spTree>
  </p:cSld>
  <p:clrMapOvr>
    <a:masterClrMapping/>
  </p:clrMapOvr>
</p:sld>
</file>

<file path=ppt/slides/slide2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Thank you.</a:t>
            </a:r>
          </a:p>
        </p:txBody>
      </p:sp>
    </p:spTree>
  </p:cSld>
  <p:clrMapOvr>
    <a:masterClrMapping/>
  </p:clrMapOvr>
</p:sld>
</file>

<file path=ppt/slides/slide2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I'm excited!</a:t>
            </a:r>
          </a:p>
        </p:txBody>
      </p:sp>
    </p:spTree>
  </p:cSld>
  <p:clrMapOvr>
    <a:masterClrMapping/>
  </p:clrMapOvr>
</p:sld>
</file>

<file path=ppt/slides/slide2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Come on.</a:t>
            </a:r>
          </a:p>
        </p:txBody>
      </p:sp>
    </p:spTree>
  </p:cSld>
  <p:clrMapOvr>
    <a:masterClrMapping/>
  </p:clrMapOvr>
</p:sld>
</file>

<file path=ppt/slides/slide2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no. Now, now, don’t cry little one. I know you want your mother.</a:t>
            </a:r>
          </a:p>
        </p:txBody>
      </p:sp>
    </p:spTree>
  </p:cSld>
  <p:clrMapOvr>
    <a:masterClrMapping/>
  </p:clrMapOvr>
</p:sld>
</file>

<file path=ppt/slides/slide2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Hello.</a:t>
            </a:r>
          </a:p>
        </p:txBody>
      </p:sp>
    </p:spTree>
  </p:cSld>
  <p:clrMapOvr>
    <a:masterClrMapping/>
  </p:clrMapOvr>
</p:sld>
</file>

<file path=ppt/slides/slide2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Giant went in that direction.</a:t>
            </a:r>
          </a:p>
        </p:txBody>
      </p:sp>
    </p:spTree>
  </p:cSld>
  <p:clrMapOvr>
    <a:masterClrMapping/>
  </p:clrMapOvr>
</p:sld>
</file>

<file path=ppt/slides/slide2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My darling. I did not recognize you. What are you doing in those old clothes? And with a child?</a:t>
            </a:r>
          </a:p>
        </p:txBody>
      </p:sp>
    </p:spTree>
  </p:cSld>
  <p:clrMapOvr>
    <a:masterClrMapping/>
  </p:clrMapOvr>
</p:sld>
</file>

<file path=ppt/slides/slide2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must go back to the castle at once. There’s a giant on the loose.</a:t>
            </a:r>
          </a:p>
        </p:txBody>
      </p:sp>
    </p:spTree>
  </p:cSld>
  <p:clrMapOvr>
    <a:masterClrMapping/>
  </p:clrMapOvr>
</p:sld>
</file>

<file path=ppt/slides/slide2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Giant has been to the castle.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I WISH</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INTO THE WOODS, THE TIME IS NOW.</a:t>
            </a:r>
          </a:p>
        </p:txBody>
      </p:sp>
    </p:spTree>
  </p:cSld>
  <p:clrMapOvr>
    <a:masterClrMapping/>
  </p:clrMapOvr>
</p:sld>
</file>

<file path=ppt/slides/slide2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No! Are you alright?</a:t>
            </a:r>
          </a:p>
        </p:txBody>
      </p:sp>
    </p:spTree>
  </p:cSld>
  <p:clrMapOvr>
    <a:masterClrMapping/>
  </p:clrMapOvr>
</p:sld>
</file>

<file path=ppt/slides/slide2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My love, why so cold?</a:t>
            </a:r>
          </a:p>
        </p:txBody>
      </p:sp>
    </p:spTree>
  </p:cSld>
  <p:clrMapOvr>
    <a:masterClrMapping/>
  </p:clrMapOvr>
</p:sld>
</file>

<file path=ppt/slides/slide2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Maybe it’s because I am not your only love. Am I?</a:t>
            </a:r>
          </a:p>
        </p:txBody>
      </p:sp>
    </p:spTree>
  </p:cSld>
  <p:clrMapOvr>
    <a:masterClrMapping/>
  </p:clrMapOvr>
</p:sld>
</file>

<file path=ppt/slides/slide2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love you. I do.</a:t>
            </a:r>
          </a:p>
        </p:txBody>
      </p:sp>
    </p:spTree>
  </p:cSld>
  <p:clrMapOvr>
    <a:masterClrMapping/>
  </p:clrMapOvr>
</p:sld>
</file>

<file path=ppt/slides/slide2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yes, it’s true.</a:t>
            </a:r>
          </a:p>
        </p:txBody>
      </p:sp>
    </p:spTree>
  </p:cSld>
  <p:clrMapOvr>
    <a:masterClrMapping/>
  </p:clrMapOvr>
</p:sld>
</file>

<file path=ppt/slides/slide2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Why, if you love me, would you have strayed?</a:t>
            </a:r>
          </a:p>
        </p:txBody>
      </p:sp>
    </p:spTree>
  </p:cSld>
  <p:clrMapOvr>
    <a:masterClrMapping/>
  </p:clrMapOvr>
</p:sld>
</file>

<file path=ppt/slides/slide2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thought if you were mine, that I could not wish for more. And part of me is content and as happy as I have ever been. But</a:t>
            </a:r>
          </a:p>
        </p:txBody>
      </p:sp>
    </p:spTree>
  </p:cSld>
  <p:clrMapOvr>
    <a:masterClrMapping/>
  </p:clrMapOvr>
</p:sld>
</file>

<file path=ppt/slides/slide2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remains a part that continually needs more.</a:t>
            </a:r>
          </a:p>
        </p:txBody>
      </p:sp>
    </p:spTree>
  </p:cSld>
  <p:clrMapOvr>
    <a:masterClrMapping/>
  </p:clrMapOvr>
</p:sld>
</file>

<file path=ppt/slides/slide2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have, on occasion, wanted more. But that doesn’t mean I went in search of it. If this is how you behave as a prince, what kind of king will you be?</a:t>
            </a:r>
          </a:p>
        </p:txBody>
      </p:sp>
    </p:spTree>
  </p:cSld>
  <p:clrMapOvr>
    <a:masterClrMapping/>
  </p:clrMapOvr>
</p:sld>
</file>

<file path=ppt/slides/slide2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was raised to be charming, not sincere. I didn’t ask to be born a king, and I’m not perfect. I am only human.</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HAVE TO LIVE,</a:t>
            </a:r>
          </a:p>
        </p:txBody>
      </p:sp>
    </p:spTree>
  </p:cSld>
  <p:clrMapOvr>
    <a:masterClrMapping/>
  </p:clrMapOvr>
</p:sld>
</file>

<file path=ppt/slides/slide2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think you should go.</a:t>
            </a:r>
          </a:p>
        </p:txBody>
      </p:sp>
    </p:spTree>
  </p:cSld>
  <p:clrMapOvr>
    <a:masterClrMapping/>
  </p:clrMapOvr>
</p:sld>
</file>

<file path=ppt/slides/slide2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Leave? But I do love you.</a:t>
            </a:r>
          </a:p>
        </p:txBody>
      </p:sp>
    </p:spTree>
  </p:cSld>
  <p:clrMapOvr>
    <a:masterClrMapping/>
  </p:clrMapOvr>
</p:sld>
</file>

<file path=ppt/slides/slide2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Consider that I have been lost. A victim of the giant.</a:t>
            </a:r>
          </a:p>
        </p:txBody>
      </p:sp>
    </p:spTree>
  </p:cSld>
  <p:clrMapOvr>
    <a:masterClrMapping/>
  </p:clrMapOvr>
</p:sld>
</file>

<file path=ppt/slides/slide2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Is that what you really wish?</a:t>
            </a:r>
          </a:p>
        </p:txBody>
      </p:sp>
    </p:spTree>
  </p:cSld>
  <p:clrMapOvr>
    <a:masterClrMapping/>
  </p:clrMapOvr>
</p:sld>
</file>

<file path=ppt/slides/slide2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My father’s house was a nightmare. Your house was a dream. Now I want something in between. Please go.</a:t>
            </a:r>
          </a:p>
        </p:txBody>
      </p:sp>
    </p:spTree>
  </p:cSld>
  <p:clrMapOvr>
    <a:masterClrMapping/>
  </p:clrMapOvr>
</p:sld>
</file>

<file path=ppt/slides/slide2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shall always love the maiden that ran away.</a:t>
            </a:r>
          </a:p>
        </p:txBody>
      </p:sp>
    </p:spTree>
  </p:cSld>
  <p:clrMapOvr>
    <a:masterClrMapping/>
  </p:clrMapOvr>
</p:sld>
</file>

<file path=ppt/slides/slide2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I the faraway prince.</a:t>
            </a:r>
          </a:p>
        </p:txBody>
      </p:sp>
    </p:spTree>
  </p:cSld>
  <p:clrMapOvr>
    <a:masterClrMapping/>
  </p:clrMapOvr>
</p:sld>
</file>

<file path=ppt/slides/slide2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They’re almost finished. You see over there between those two trees? When the giant comes, we are to send her over there.</a:t>
            </a:r>
          </a:p>
        </p:txBody>
      </p:sp>
    </p:spTree>
  </p:cSld>
  <p:clrMapOvr>
    <a:masterClrMapping/>
  </p:clrMapOvr>
</p:sld>
</file>

<file path=ppt/slides/slide2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Good.</a:t>
            </a:r>
          </a:p>
        </p:txBody>
      </p:sp>
    </p:spTree>
  </p:cSld>
  <p:clrMapOvr>
    <a:masterClrMapping/>
  </p:clrMapOvr>
</p:sld>
</file>

<file path=ppt/slides/slide2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wanted to climb the tree too.</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DON’T CARE HOW. INTO THE WOODS</a:t>
            </a:r>
          </a:p>
        </p:txBody>
      </p:sp>
    </p:spTree>
  </p:cSld>
  <p:clrMapOvr>
    <a:masterClrMapping/>
  </p:clrMapOvr>
</p:sld>
</file>

<file path=ppt/slides/slide2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am glad that you are here to help me.  What’s wrong?</a:t>
            </a:r>
          </a:p>
        </p:txBody>
      </p:sp>
    </p:spTree>
  </p:cSld>
  <p:clrMapOvr>
    <a:masterClrMapping/>
  </p:clrMapOvr>
</p:sld>
</file>

<file path=ppt/slides/slide2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My granny’s gone.</a:t>
            </a:r>
          </a:p>
        </p:txBody>
      </p:sp>
    </p:spTree>
  </p:cSld>
  <p:clrMapOvr>
    <a:masterClrMapping/>
  </p:clrMapOvr>
</p:sld>
</file>

<file path=ppt/slides/slide2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no. I’m so sorry.</a:t>
            </a:r>
          </a:p>
        </p:txBody>
      </p:sp>
    </p:spTree>
  </p:cSld>
  <p:clrMapOvr>
    <a:masterClrMapping/>
  </p:clrMapOvr>
</p:sld>
</file>

<file path=ppt/slides/slide2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think my granny and my mother would be very angry with me.</a:t>
            </a:r>
          </a:p>
        </p:txBody>
      </p:sp>
    </p:spTree>
  </p:cSld>
  <p:clrMapOvr>
    <a:masterClrMapping/>
  </p:clrMapOvr>
</p:sld>
</file>

<file path=ppt/slides/slide2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Why?</a:t>
            </a:r>
          </a:p>
        </p:txBody>
      </p:sp>
    </p:spTree>
  </p:cSld>
  <p:clrMapOvr>
    <a:masterClrMapping/>
  </p:clrMapOvr>
</p:sld>
</file>

<file path=ppt/slides/slide2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They said to always make them proud. And here I am about to kill somebody.</a:t>
            </a:r>
          </a:p>
        </p:txBody>
      </p:sp>
    </p:spTree>
  </p:cSld>
  <p:clrMapOvr>
    <a:masterClrMapping/>
  </p:clrMapOvr>
</p:sld>
</file>

<file path=ppt/slides/slide2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Not somebody. A giant that has been doing harm.</a:t>
            </a:r>
          </a:p>
        </p:txBody>
      </p:sp>
    </p:spTree>
  </p:cSld>
  <p:clrMapOvr>
    <a:masterClrMapping/>
  </p:clrMapOvr>
</p:sld>
</file>

<file path=ppt/slides/slide2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But the giant’s a person. Aren’t we to show forgiveness? Mother would be very unhappy with these circumstances.</a:t>
            </a:r>
          </a:p>
        </p:txBody>
      </p:sp>
    </p:spTree>
  </p:cSld>
  <p:clrMapOvr>
    <a:masterClrMapping/>
  </p:clrMapOvr>
</p:sld>
</file>

<file path=ppt/slides/slide2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MOTHER CANNOT GUIDE YOU. NOW YOU’RE ON YOUR OWN.</a:t>
            </a:r>
          </a:p>
        </p:txBody>
      </p:sp>
    </p:spTree>
  </p:cSld>
  <p:clrMapOvr>
    <a:masterClrMapping/>
  </p:clrMapOvr>
</p:sld>
</file>

<file path=ppt/slides/slide2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ME BESIDE YOU, STILL, YOU’RE NOT ALONE.</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SELL THE COW,</a:t>
            </a:r>
          </a:p>
        </p:txBody>
      </p:sp>
    </p:spTree>
  </p:cSld>
  <p:clrMapOvr>
    <a:masterClrMapping/>
  </p:clrMapOvr>
</p:sld>
</file>

<file path=ppt/slides/slide2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NO-ONE IS ALONE, TRULY. NO-ONE IS ALONE.</a:t>
            </a:r>
          </a:p>
        </p:txBody>
      </p:sp>
    </p:spTree>
  </p:cSld>
  <p:clrMapOvr>
    <a:masterClrMapping/>
  </p:clrMapOvr>
</p:sld>
</file>

<file path=ppt/slides/slide2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SOMETIMES PEOPLE LEAVE YOU, HALFWAY THROUGH THE WOOD OTHERS MAY DECEIVE YOU,</a:t>
            </a:r>
          </a:p>
        </p:txBody>
      </p:sp>
    </p:spTree>
  </p:cSld>
  <p:clrMapOvr>
    <a:masterClrMapping/>
  </p:clrMapOvr>
</p:sld>
</file>

<file path=ppt/slides/slide2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DECIDE WHAT’S GOOD.</a:t>
            </a:r>
          </a:p>
        </p:txBody>
      </p:sp>
    </p:spTree>
  </p:cSld>
  <p:clrMapOvr>
    <a:masterClrMapping/>
  </p:clrMapOvr>
</p:sld>
</file>

<file path=ppt/slides/slide2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DECIDE ALONE. BUT NO-ONE IS ALONE.</a:t>
            </a:r>
          </a:p>
        </p:txBody>
      </p:sp>
    </p:spTree>
  </p:cSld>
  <p:clrMapOvr>
    <a:masterClrMapping/>
  </p:clrMapOvr>
</p:sld>
</file>

<file path=ppt/slides/slide2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WISH...</a:t>
            </a:r>
          </a:p>
        </p:txBody>
      </p:sp>
    </p:spTree>
  </p:cSld>
  <p:clrMapOvr>
    <a:masterClrMapping/>
  </p:clrMapOvr>
</p:sld>
</file>

<file path=ppt/slides/slide2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KNOW...</a:t>
            </a:r>
          </a:p>
        </p:txBody>
      </p:sp>
    </p:spTree>
  </p:cSld>
  <p:clrMapOvr>
    <a:masterClrMapping/>
  </p:clrMapOvr>
</p:sld>
</file>

<file path=ppt/slides/slide2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Wait until my Mother hears I’ve slain the giant.</a:t>
            </a:r>
          </a:p>
        </p:txBody>
      </p:sp>
    </p:spTree>
  </p:cSld>
  <p:clrMapOvr>
    <a:masterClrMapping/>
  </p:clrMapOvr>
</p:sld>
</file>

<file path=ppt/slides/slide2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Jack. Your mother is dead.</a:t>
            </a:r>
          </a:p>
        </p:txBody>
      </p:sp>
    </p:spTree>
  </p:cSld>
  <p:clrMapOvr>
    <a:masterClrMapping/>
  </p:clrMapOvr>
</p:sld>
</file>

<file path=ppt/slides/slide2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Dead? Was she killed by the giant?</a:t>
            </a:r>
          </a:p>
        </p:txBody>
      </p:sp>
    </p:spTree>
  </p:cSld>
  <p:clrMapOvr>
    <a:masterClrMapping/>
  </p:clrMapOvr>
</p:sld>
</file>

<file path=ppt/slides/slide2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She was arguing with the giant...trying to protect you...and she was struck a deadly blow by the prince’s steward.</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MUST BEGIN THE JOURNEY. STRAIGHT THROUGH THE WOODS</a:t>
            </a:r>
          </a:p>
        </p:txBody>
      </p:sp>
    </p:spTree>
  </p:cSld>
  <p:clrMapOvr>
    <a:masterClrMapping/>
  </p:clrMapOvr>
</p:sld>
</file>

<file path=ppt/slides/slide2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Oh no. Why would he do that?</a:t>
            </a:r>
          </a:p>
        </p:txBody>
      </p:sp>
    </p:spTree>
  </p:cSld>
  <p:clrMapOvr>
    <a:masterClrMapping/>
  </p:clrMapOvr>
</p:sld>
</file>

<file path=ppt/slides/slide2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 was afraid she was provoking the giant.</a:t>
            </a:r>
          </a:p>
        </p:txBody>
      </p:sp>
    </p:spTree>
  </p:cSld>
  <p:clrMapOvr>
    <a:masterClrMapping/>
  </p:clrMapOvr>
</p:sld>
</file>

<file path=ppt/slides/slide2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Can no one bring her back?</a:t>
            </a:r>
          </a:p>
        </p:txBody>
      </p:sp>
    </p:spTree>
  </p:cSld>
  <p:clrMapOvr>
    <a:masterClrMapping/>
  </p:clrMapOvr>
</p:sld>
</file>

<file path=ppt/slides/slide2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one.</a:t>
            </a:r>
          </a:p>
        </p:txBody>
      </p:sp>
    </p:spTree>
  </p:cSld>
  <p:clrMapOvr>
    <a:masterClrMapping/>
  </p:clrMapOvr>
</p:sld>
</file>

<file path=ppt/slides/slide2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That steward will pay for this. After we slay the giant, I will slay him.</a:t>
            </a:r>
          </a:p>
        </p:txBody>
      </p:sp>
    </p:spTree>
  </p:cSld>
  <p:clrMapOvr>
    <a:masterClrMapping/>
  </p:clrMapOvr>
</p:sld>
</file>

<file path=ppt/slides/slide2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will do nothing of the kind!</a:t>
            </a:r>
          </a:p>
        </p:txBody>
      </p:sp>
    </p:spTree>
  </p:cSld>
  <p:clrMapOvr>
    <a:masterClrMapping/>
  </p:clrMapOvr>
</p:sld>
</file>

<file path=ppt/slides/slide2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he shouldn’t have killed my mother. Right?</a:t>
            </a:r>
          </a:p>
        </p:txBody>
      </p:sp>
    </p:spTree>
  </p:cSld>
  <p:clrMapOvr>
    <a:masterClrMapping/>
  </p:clrMapOvr>
</p:sld>
</file>

<file path=ppt/slides/slide2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guess not.</a:t>
            </a:r>
          </a:p>
        </p:txBody>
      </p:sp>
    </p:spTree>
  </p:cSld>
  <p:clrMapOvr>
    <a:masterClrMapping/>
  </p:clrMapOvr>
</p:sld>
</file>

<file path=ppt/slides/slide2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Then he must die.</a:t>
            </a:r>
          </a:p>
        </p:txBody>
      </p:sp>
    </p:spTree>
  </p:cSld>
  <p:clrMapOvr>
    <a:masterClrMapping/>
  </p:clrMapOvr>
</p:sld>
</file>

<file path=ppt/slides/slide2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Well, no.</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DON’T DELAY--</a:t>
            </a:r>
          </a:p>
        </p:txBody>
      </p:sp>
    </p:spTree>
  </p:cSld>
  <p:clrMapOvr>
    <a:masterClrMapping/>
  </p:clrMapOvr>
</p:sld>
</file>

<file path=ppt/slides/slide2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Why not?</a:t>
            </a:r>
          </a:p>
        </p:txBody>
      </p:sp>
    </p:spTree>
  </p:cSld>
  <p:clrMapOvr>
    <a:masterClrMapping/>
  </p:clrMapOvr>
</p:sld>
</file>

<file path=ppt/slides/slide2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Because that would be wrong.</a:t>
            </a:r>
          </a:p>
        </p:txBody>
      </p:sp>
    </p:spTree>
  </p:cSld>
  <p:clrMapOvr>
    <a:masterClrMapping/>
  </p:clrMapOvr>
</p:sld>
</file>

<file path=ppt/slides/slide2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what he did was wrong. He should be punished.</a:t>
            </a:r>
          </a:p>
        </p:txBody>
      </p:sp>
    </p:spTree>
  </p:cSld>
  <p:clrMapOvr>
    <a:masterClrMapping/>
  </p:clrMapOvr>
</p:sld>
</file>

<file path=ppt/slides/slide2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 will be, somehow.</a:t>
            </a:r>
          </a:p>
        </p:txBody>
      </p:sp>
    </p:spTree>
  </p:cSld>
  <p:clrMapOvr>
    <a:masterClrMapping/>
  </p:clrMapOvr>
</p:sld>
</file>

<file path=ppt/slides/slide2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How?</a:t>
            </a:r>
          </a:p>
        </p:txBody>
      </p:sp>
    </p:spTree>
  </p:cSld>
  <p:clrMapOvr>
    <a:masterClrMapping/>
  </p:clrMapOvr>
</p:sld>
</file>

<file path=ppt/slides/slide2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don’t know!  Stop asking me questions I can’t answer.</a:t>
            </a:r>
          </a:p>
        </p:txBody>
      </p:sp>
    </p:spTree>
  </p:cSld>
  <p:clrMapOvr>
    <a:masterClrMapping/>
  </p:clrMapOvr>
</p:sld>
</file>

<file path=ppt/slides/slide2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I’m going to kill him.</a:t>
            </a:r>
          </a:p>
        </p:txBody>
      </p:sp>
    </p:spTree>
  </p:cSld>
  <p:clrMapOvr>
    <a:masterClrMapping/>
  </p:clrMapOvr>
</p:sld>
</file>

<file path=ppt/slides/slide2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Then kill him.  No, don’t kill him.</a:t>
            </a:r>
          </a:p>
        </p:txBody>
      </p:sp>
    </p:spTree>
  </p:cSld>
  <p:clrMapOvr>
    <a:masterClrMapping/>
  </p:clrMapOvr>
</p:sld>
</file>

<file path=ppt/slides/slide2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MOTHER ISN’T HERE NOW</a:t>
            </a:r>
          </a:p>
        </p:txBody>
      </p:sp>
    </p:spTree>
  </p:cSld>
  <p:clrMapOvr>
    <a:masterClrMapping/>
  </p:clrMapOvr>
</p:sld>
</file>

<file path=ppt/slides/slide2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WRONG THINGS, RIGHT THINGS...</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 HAVE TO FACE</a:t>
            </a:r>
          </a:p>
        </p:txBody>
      </p:sp>
    </p:spTree>
  </p:cSld>
  <p:clrMapOvr>
    <a:masterClrMapping/>
  </p:clrMapOvr>
</p:sld>
</file>

<file path=ppt/slides/slide2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WHO KNOWS WHAT SHE’D SAY?</a:t>
            </a:r>
          </a:p>
        </p:txBody>
      </p:sp>
    </p:spTree>
  </p:cSld>
  <p:clrMapOvr>
    <a:masterClrMapping/>
  </p:clrMapOvr>
</p:sld>
</file>

<file path=ppt/slides/slide2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WHO CAN SAY WHAT’S TRUE?</a:t>
            </a:r>
          </a:p>
        </p:txBody>
      </p:sp>
    </p:spTree>
  </p:cSld>
  <p:clrMapOvr>
    <a:masterClrMapping/>
  </p:clrMapOvr>
</p:sld>
</file>

<file path=ppt/slides/slide2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NOTHING’S QUITE SO CLEAR NOW...</a:t>
            </a:r>
          </a:p>
        </p:txBody>
      </p:sp>
    </p:spTree>
  </p:cSld>
  <p:clrMapOvr>
    <a:masterClrMapping/>
  </p:clrMapOvr>
</p:sld>
</file>

<file path=ppt/slides/slide2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DO THINGS, FIGHT THINGS...</a:t>
            </a:r>
          </a:p>
        </p:txBody>
      </p:sp>
    </p:spTree>
  </p:cSld>
  <p:clrMapOvr>
    <a:masterClrMapping/>
  </p:clrMapOvr>
</p:sld>
</file>

<file path=ppt/slides/slide2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FEEL YOU’VE LOST YOUR WAY?</a:t>
            </a:r>
          </a:p>
        </p:txBody>
      </p:sp>
    </p:spTree>
  </p:cSld>
  <p:clrMapOvr>
    <a:masterClrMapping/>
  </p:clrMapOvr>
</p:sld>
</file>

<file path=ppt/slides/slide2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DECIDE, BUT YOU ARE NOT ALONE.</a:t>
            </a:r>
          </a:p>
        </p:txBody>
      </p:sp>
    </p:spTree>
  </p:cSld>
  <p:clrMapOvr>
    <a:masterClrMapping/>
  </p:clrMapOvr>
</p:sld>
</file>

<file path=ppt/slides/slide2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YOU ARE NOT ALONE. BELIEVE ME.</a:t>
            </a:r>
          </a:p>
        </p:txBody>
      </p:sp>
    </p:spTree>
  </p:cSld>
  <p:clrMapOvr>
    <a:masterClrMapping/>
  </p:clrMapOvr>
</p:sld>
</file>

<file path=ppt/slides/slide2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ONE IS ALONE.</a:t>
            </a:r>
          </a:p>
        </p:txBody>
      </p:sp>
    </p:spTree>
  </p:cSld>
  <p:clrMapOvr>
    <a:masterClrMapping/>
  </p:clrMapOvr>
</p:sld>
</file>

<file path=ppt/slides/slide2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ONE IS ALONE, BELIEVE ME.</a:t>
            </a:r>
          </a:p>
        </p:txBody>
      </p:sp>
    </p:spTree>
  </p:cSld>
  <p:clrMapOvr>
    <a:masterClrMapping/>
  </p:clrMapOvr>
</p:sld>
</file>

<file path=ppt/slides/slide2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TRULY...</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MARKETPLACE.</a:t>
            </a:r>
          </a:p>
        </p:txBody>
      </p:sp>
    </p:spTree>
  </p:cSld>
  <p:clrMapOvr>
    <a:masterClrMapping/>
  </p:clrMapOvr>
</p:sld>
</file>

<file path=ppt/slides/slide2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YOU MOVE JUST A FINGER, SAY THE SLIGHTEST WORD</a:t>
            </a:r>
          </a:p>
        </p:txBody>
      </p:sp>
    </p:spTree>
  </p:cSld>
  <p:clrMapOvr>
    <a:masterClrMapping/>
  </p:clrMapOvr>
</p:sld>
</file>

<file path=ppt/slides/slide2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SOMETHING’S BOUND TO LINGER, BE HEARD.</a:t>
            </a:r>
          </a:p>
        </p:txBody>
      </p:sp>
    </p:spTree>
  </p:cSld>
  <p:clrMapOvr>
    <a:masterClrMapping/>
  </p:clrMapOvr>
</p:sld>
</file>

<file path=ppt/slides/slide2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ONE IS ALONE. CAREFUL, NO ONE IS ALONE.</a:t>
            </a:r>
          </a:p>
        </p:txBody>
      </p:sp>
    </p:spTree>
  </p:cSld>
  <p:clrMapOvr>
    <a:masterClrMapping/>
  </p:clrMapOvr>
</p:sld>
</file>

<file path=ppt/slides/slide2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PEOPLE MAKE MISTAKES.</a:t>
            </a:r>
          </a:p>
        </p:txBody>
      </p:sp>
    </p:spTree>
  </p:cSld>
  <p:clrMapOvr>
    <a:masterClrMapping/>
  </p:clrMapOvr>
</p:sld>
</file>

<file path=ppt/slides/slide2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FATHERS.</a:t>
            </a:r>
          </a:p>
        </p:txBody>
      </p:sp>
    </p:spTree>
  </p:cSld>
  <p:clrMapOvr>
    <a:masterClrMapping/>
  </p:clrMapOvr>
</p:sld>
</file>

<file path=ppt/slides/slide2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MOTHERS.</a:t>
            </a:r>
          </a:p>
        </p:txBody>
      </p:sp>
    </p:spTree>
  </p:cSld>
  <p:clrMapOvr>
    <a:masterClrMapping/>
  </p:clrMapOvr>
</p:sld>
</file>

<file path=ppt/slides/slide2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PEOPLE MAKE MISTAKES, HOLDING TO THEIR OWN,</a:t>
            </a:r>
          </a:p>
        </p:txBody>
      </p:sp>
    </p:spTree>
  </p:cSld>
  <p:clrMapOvr>
    <a:masterClrMapping/>
  </p:clrMapOvr>
</p:sld>
</file>

<file path=ppt/slides/slide2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THINKING THEY’RE ALONE.</a:t>
            </a:r>
          </a:p>
        </p:txBody>
      </p:sp>
    </p:spTree>
  </p:cSld>
  <p:clrMapOvr>
    <a:masterClrMapping/>
  </p:clrMapOvr>
</p:sld>
</file>

<file path=ppt/slides/slide2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HONOR THEIR MISTAKES...</a:t>
            </a:r>
          </a:p>
        </p:txBody>
      </p:sp>
    </p:spTree>
  </p:cSld>
  <p:clrMapOvr>
    <a:masterClrMapping/>
  </p:clrMapOvr>
</p:sld>
</file>

<file path=ppt/slides/slide2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FIGHT FOR THEIR MISTAKES...</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TO JOURNEY’S END—</a:t>
            </a:r>
          </a:p>
        </p:txBody>
      </p:sp>
    </p:spTree>
  </p:cSld>
  <p:clrMapOvr>
    <a:masterClrMapping/>
  </p:clrMapOvr>
</p:sld>
</file>

<file path=ppt/slides/slide2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ONE ANOTHER’S TERRIBLE MISTAKES WITCHES CAN BE RIGHT.</a:t>
            </a:r>
          </a:p>
        </p:txBody>
      </p:sp>
    </p:spTree>
  </p:cSld>
  <p:clrMapOvr>
    <a:masterClrMapping/>
  </p:clrMapOvr>
</p:sld>
</file>

<file path=ppt/slides/slide2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GIANTS CAN BE GOOD.</a:t>
            </a:r>
          </a:p>
        </p:txBody>
      </p:sp>
    </p:spTree>
  </p:cSld>
  <p:clrMapOvr>
    <a:masterClrMapping/>
  </p:clrMapOvr>
</p:sld>
</file>

<file path=ppt/slides/slide2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DECIDE WHAT’S RIGHT YOU DECIDE WHAT’S GOOD.</a:t>
            </a:r>
          </a:p>
        </p:txBody>
      </p:sp>
    </p:spTree>
  </p:cSld>
  <p:clrMapOvr>
    <a:masterClrMapping/>
  </p:clrMapOvr>
</p:sld>
</file>

<file path=ppt/slides/slide2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JUST REMEMBER</a:t>
            </a:r>
          </a:p>
        </p:txBody>
      </p:sp>
    </p:spTree>
  </p:cSld>
  <p:clrMapOvr>
    <a:masterClrMapping/>
  </p:clrMapOvr>
</p:sld>
</file>

<file path=ppt/slides/slide2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JUST REMEMBER</a:t>
            </a:r>
          </a:p>
        </p:txBody>
      </p:sp>
    </p:spTree>
  </p:cSld>
  <p:clrMapOvr>
    <a:masterClrMapping/>
  </p:clrMapOvr>
</p:sld>
</file>

<file path=ppt/slides/slide2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SOMEONE IS ON YOUR SIDE</a:t>
            </a:r>
          </a:p>
        </p:txBody>
      </p:sp>
    </p:spTree>
  </p:cSld>
  <p:clrMapOvr>
    <a:masterClrMapping/>
  </p:clrMapOvr>
</p:sld>
</file>

<file path=ppt/slides/slide2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Little Red Ridinghood:</a:t>
            </a:r>
            <a:r>
              <a:t> OUR SIDE.</a:t>
            </a:r>
          </a:p>
        </p:txBody>
      </p:sp>
    </p:spTree>
  </p:cSld>
  <p:clrMapOvr>
    <a:masterClrMapping/>
  </p:clrMapOvr>
</p:sld>
</file>

<file path=ppt/slides/slide2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OUR SIDE...SOMEONE ELSE IS NOT. WHILE WE’RE SEEING OUR SIDE...</a:t>
            </a:r>
          </a:p>
        </p:txBody>
      </p:sp>
    </p:spTree>
  </p:cSld>
  <p:clrMapOvr>
    <a:masterClrMapping/>
  </p:clrMapOvr>
</p:sld>
</file>

<file path=ppt/slides/slide2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Little Red Ridinghood:</a:t>
            </a:r>
            <a:r>
              <a:t> OUR SIDE...</a:t>
            </a:r>
          </a:p>
        </p:txBody>
      </p:sp>
    </p:spTree>
  </p:cSld>
  <p:clrMapOvr>
    <a:masterClrMapping/>
  </p:clrMapOvr>
</p:sld>
</file>

<file path=ppt/slides/slide2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OUR SIDE...</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INTO THE WOODS TO SELL A FRIEND--</a:t>
            </a:r>
          </a:p>
        </p:txBody>
      </p:sp>
    </p:spTree>
  </p:cSld>
  <p:clrMapOvr>
    <a:masterClrMapping/>
  </p:clrMapOvr>
</p:sld>
</file>

<file path=ppt/slides/slide2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 Jack, Little Red Ridinghood:</a:t>
            </a:r>
            <a:r>
              <a:t> MAYBE WE FORGOT THEY ARE NOT ALONE</a:t>
            </a:r>
          </a:p>
        </p:txBody>
      </p:sp>
    </p:spTree>
  </p:cSld>
  <p:clrMapOvr>
    <a:masterClrMapping/>
  </p:clrMapOvr>
</p:sld>
</file>

<file path=ppt/slides/slide2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ONE IS ALONE</a:t>
            </a:r>
          </a:p>
        </p:txBody>
      </p:sp>
    </p:spTree>
  </p:cSld>
  <p:clrMapOvr>
    <a:masterClrMapping/>
  </p:clrMapOvr>
</p:sld>
</file>

<file path=ppt/slides/slide2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HARD TO SEE THE LIGHT NOW</a:t>
            </a:r>
          </a:p>
        </p:txBody>
      </p:sp>
    </p:spTree>
  </p:cSld>
  <p:clrMapOvr>
    <a:masterClrMapping/>
  </p:clrMapOvr>
</p:sld>
</file>

<file path=ppt/slides/slide2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JUST DON’T LET IT GO</a:t>
            </a:r>
          </a:p>
        </p:txBody>
      </p:sp>
    </p:spTree>
  </p:cSld>
  <p:clrMapOvr>
    <a:masterClrMapping/>
  </p:clrMapOvr>
</p:sld>
</file>

<file path=ppt/slides/slide2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a:t>
            </a:r>
            <a:r>
              <a:t> THINGS WILL TURN OUT RIGHT NOW. WE CAN MAKE IT SO.</a:t>
            </a:r>
          </a:p>
        </p:txBody>
      </p:sp>
    </p:spTree>
  </p:cSld>
  <p:clrMapOvr>
    <a:masterClrMapping/>
  </p:clrMapOvr>
</p:sld>
</file>

<file path=ppt/slides/slide2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SOMEONE IS ON YOUR SIDE</a:t>
            </a:r>
          </a:p>
        </p:txBody>
      </p:sp>
    </p:spTree>
  </p:cSld>
  <p:clrMapOvr>
    <a:masterClrMapping/>
  </p:clrMapOvr>
</p:sld>
</file>

<file path=ppt/slides/slide2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ONE IS ALONE</a:t>
            </a:r>
          </a:p>
        </p:txBody>
      </p:sp>
    </p:spTree>
  </p:cSld>
  <p:clrMapOvr>
    <a:masterClrMapping/>
  </p:clrMapOvr>
</p:sld>
</file>

<file path=ppt/slides/slide2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Here she comes.</a:t>
            </a:r>
          </a:p>
        </p:txBody>
      </p:sp>
    </p:spTree>
  </p:cSld>
  <p:clrMapOvr>
    <a:masterClrMapping/>
  </p:clrMapOvr>
</p:sld>
</file>

<file path=ppt/slides/slide2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Remember. Don’t let her know our plan.</a:t>
            </a:r>
          </a:p>
        </p:txBody>
      </p:sp>
    </p:spTree>
  </p:cSld>
  <p:clrMapOvr>
    <a:masterClrMapping/>
  </p:clrMapOvr>
</p:sld>
</file>

<file path=ppt/slides/slide2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Where is the boy?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--with his wife.</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Someday you’ll have a real pet, Jack.</a:t>
            </a:r>
          </a:p>
        </p:txBody>
      </p:sp>
    </p:spTree>
  </p:cSld>
  <p:clrMapOvr>
    <a:masterClrMapping/>
  </p:clrMapOvr>
</p:sld>
</file>

<file path=ppt/slides/slide2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We don’t know.</a:t>
            </a:r>
          </a:p>
        </p:txBody>
      </p:sp>
    </p:spTree>
  </p:cSld>
  <p:clrMapOvr>
    <a:masterClrMapping/>
  </p:clrMapOvr>
</p:sld>
</file>

<file path=ppt/slides/slide2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 we do! We can’t go on hiding him any longer. He must pay the price for his wrongs.</a:t>
            </a:r>
          </a:p>
        </p:txBody>
      </p:sp>
    </p:spTree>
  </p:cSld>
  <p:clrMapOvr>
    <a:masterClrMapping/>
  </p:clrMapOvr>
</p:sld>
</file>

<file path=ppt/slides/slide2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Quick. Tell me where he is.</a:t>
            </a:r>
          </a:p>
        </p:txBody>
      </p:sp>
    </p:spTree>
  </p:cSld>
  <p:clrMapOvr>
    <a:masterClrMapping/>
  </p:clrMapOvr>
</p:sld>
</file>

<file path=ppt/slides/slide2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Over there.</a:t>
            </a:r>
          </a:p>
        </p:txBody>
      </p:sp>
    </p:spTree>
  </p:cSld>
  <p:clrMapOvr>
    <a:masterClrMapping/>
  </p:clrMapOvr>
</p:sld>
</file>

<file path=ppt/slides/slide2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See that tree where the birds are clustered? Jack is in that tree, hiding.</a:t>
            </a:r>
          </a:p>
        </p:txBody>
      </p:sp>
    </p:spTree>
  </p:cSld>
  <p:clrMapOvr>
    <a:masterClrMapping/>
  </p:clrMapOvr>
</p:sld>
</file>

<file path=ppt/slides/slide2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Giant:</a:t>
            </a:r>
            <a:r>
              <a:t> Thank you. Now justice will be served and I shall leave your kingdom.</a:t>
            </a:r>
          </a:p>
        </p:txBody>
      </p:sp>
    </p:spTree>
  </p:cSld>
  <p:clrMapOvr>
    <a:masterClrMapping/>
  </p:clrMapOvr>
</p:sld>
</file>

<file path=ppt/slides/slide2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Good birds!</a:t>
            </a:r>
          </a:p>
        </p:txBody>
      </p:sp>
    </p:spTree>
  </p:cSld>
  <p:clrMapOvr>
    <a:masterClrMapping/>
  </p:clrMapOvr>
</p:sld>
</file>

<file path=ppt/slides/slide2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She doesn’t look happy.</a:t>
            </a:r>
          </a:p>
        </p:txBody>
      </p:sp>
    </p:spTree>
  </p:cSld>
  <p:clrMapOvr>
    <a:masterClrMapping/>
  </p:clrMapOvr>
</p:sld>
</file>

<file path=ppt/slides/slide2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Ouch!</a:t>
            </a:r>
          </a:p>
        </p:txBody>
      </p:sp>
    </p:spTree>
  </p:cSld>
  <p:clrMapOvr>
    <a:masterClrMapping/>
  </p:clrMapOvr>
</p:sld>
</file>

<file path=ppt/slides/slide2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 club is stuck in her head!</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 piggy?</a:t>
            </a:r>
          </a:p>
        </p:txBody>
      </p:sp>
    </p:spTree>
  </p:cSld>
  <p:clrMapOvr>
    <a:masterClrMapping/>
  </p:clrMapOvr>
</p:sld>
</file>

<file path=ppt/slides/slide2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But they’ve done it. She’s swaying.</a:t>
            </a:r>
          </a:p>
        </p:txBody>
      </p:sp>
    </p:spTree>
  </p:cSld>
  <p:clrMapOvr>
    <a:masterClrMapping/>
  </p:clrMapOvr>
</p:sld>
</file>

<file path=ppt/slides/slide2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She’s bleeding all over!</a:t>
            </a:r>
          </a:p>
        </p:txBody>
      </p:sp>
    </p:spTree>
  </p:cSld>
  <p:clrMapOvr>
    <a:masterClrMapping/>
  </p:clrMapOvr>
</p:sld>
</file>

<file path=ppt/slides/slide2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She’s beginning to fall!</a:t>
            </a:r>
          </a:p>
        </p:txBody>
      </p:sp>
    </p:spTree>
  </p:cSld>
  <p:clrMapOvr>
    <a:masterClrMapping/>
  </p:clrMapOvr>
</p:sld>
</file>

<file path=ppt/slides/slide2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She’s beginning to fall this way!</a:t>
            </a:r>
          </a:p>
        </p:txBody>
      </p:sp>
    </p:spTree>
  </p:cSld>
  <p:clrMapOvr>
    <a:masterClrMapping/>
  </p:clrMapOvr>
</p:sld>
</file>

<file path=ppt/slides/slide2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The slotted spoon can catch the potato...</a:t>
            </a:r>
          </a:p>
        </p:txBody>
      </p:sp>
    </p:spTree>
  </p:cSld>
  <p:clrMapOvr>
    <a:masterClrMapping/>
  </p:clrMapOvr>
</p:sld>
</file>

<file path=ppt/slides/slide2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Every knot was once straight rope...</a:t>
            </a:r>
          </a:p>
        </p:txBody>
      </p:sp>
    </p:spTree>
  </p:cSld>
  <p:clrMapOvr>
    <a:masterClrMapping/>
  </p:clrMapOvr>
</p:sld>
</file>

<file path=ppt/slides/slide2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The harder to wake, the better to have.</a:t>
            </a:r>
          </a:p>
        </p:txBody>
      </p:sp>
    </p:spTree>
  </p:cSld>
  <p:clrMapOvr>
    <a:masterClrMapping/>
  </p:clrMapOvr>
</p:sld>
</file>

<file path=ppt/slides/slide2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Snow White, Sleeping Beauty:</a:t>
            </a:r>
            <a:r>
              <a:t>  Excuse me.</a:t>
            </a:r>
          </a:p>
        </p:txBody>
      </p:sp>
    </p:spTree>
  </p:cSld>
  <p:clrMapOvr>
    <a:masterClrMapping/>
  </p:clrMapOvr>
</p:sld>
</file>

<file path=ppt/slides/slide2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The greater the good, the harder the blow...</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Meanwhile, the witch, for purposes of her own, explained how the baker might lift the spell</a:t>
            </a:r>
          </a:p>
        </p:txBody>
      </p:sp>
    </p:spTree>
  </p:cSld>
  <p:clrMapOvr>
    <a:masterClrMapping/>
  </p:clrMapOvr>
</p:sld>
</file>

<file path=ppt/slides/slide2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When going to hide, know how to get there.</a:t>
            </a:r>
          </a:p>
        </p:txBody>
      </p:sp>
    </p:spTree>
  </p:cSld>
  <p:clrMapOvr>
    <a:masterClrMapping/>
  </p:clrMapOvr>
</p:sld>
</file>

<file path=ppt/slides/slide2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Father:</a:t>
            </a:r>
            <a:r>
              <a:t> And how to get back...</a:t>
            </a:r>
          </a:p>
        </p:txBody>
      </p:sp>
    </p:spTree>
  </p:cSld>
  <p:clrMapOvr>
    <a:masterClrMapping/>
  </p:clrMapOvr>
</p:sld>
</file>

<file path=ppt/slides/slide2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Florinda/Lucinda:</a:t>
            </a:r>
            <a:r>
              <a:t> And eat first...</a:t>
            </a:r>
          </a:p>
        </p:txBody>
      </p:sp>
    </p:spTree>
  </p:cSld>
  <p:clrMapOvr>
    <a:masterClrMapping/>
  </p:clrMapOvr>
</p:sld>
</file>

<file path=ppt/slides/slide2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The knife that is sharp today may be dull by tomorrow...</a:t>
            </a:r>
          </a:p>
        </p:txBody>
      </p:sp>
    </p:spTree>
  </p:cSld>
  <p:clrMapOvr>
    <a:masterClrMapping/>
  </p:clrMapOvr>
</p:sld>
</file>

<file path=ppt/slides/slide2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AH-AH-AH-AH-AH...</a:t>
            </a:r>
          </a:p>
        </p:txBody>
      </p:sp>
    </p:spTree>
  </p:cSld>
  <p:clrMapOvr>
    <a:masterClrMapping/>
  </p:clrMapOvr>
</p:sld>
</file>

<file path=ppt/slides/slide2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Now we can return home and let us hope there will be no more killing.</a:t>
            </a:r>
          </a:p>
        </p:txBody>
      </p:sp>
    </p:spTree>
  </p:cSld>
  <p:clrMapOvr>
    <a:masterClrMapping/>
  </p:clrMapOvr>
</p:sld>
</file>

<file path=ppt/slides/slide2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Where am I to go? I have no-one to take care of me.</a:t>
            </a:r>
          </a:p>
        </p:txBody>
      </p:sp>
    </p:spTree>
  </p:cSld>
  <p:clrMapOvr>
    <a:masterClrMapping/>
  </p:clrMapOvr>
</p:sld>
</file>

<file path=ppt/slides/slide2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You’ll have to take care of yourself now Jack. It’s time.</a:t>
            </a:r>
          </a:p>
        </p:txBody>
      </p:sp>
    </p:spTree>
  </p:cSld>
  <p:clrMapOvr>
    <a:masterClrMapping/>
  </p:clrMapOvr>
</p:sld>
</file>

<file path=ppt/slides/slide2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No, it’s not. I’ll take care of him.</a:t>
            </a:r>
          </a:p>
        </p:txBody>
      </p:sp>
    </p:spTree>
  </p:cSld>
  <p:clrMapOvr>
    <a:masterClrMapping/>
  </p:clrMapOvr>
</p:sld>
</file>

<file path=ppt/slides/slide2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You will?</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wish to have</a:t>
            </a:r>
          </a:p>
        </p:txBody>
      </p:sp>
    </p:spTree>
  </p:cSld>
  <p:clrMapOvr>
    <a:masterClrMapping/>
  </p:clrMapOvr>
</p:sld>
</file>

<file path=ppt/slides/slide2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Yes. I’ll be your mother now.</a:t>
            </a:r>
          </a:p>
        </p:txBody>
      </p:sp>
    </p:spTree>
  </p:cSld>
  <p:clrMapOvr>
    <a:masterClrMapping/>
  </p:clrMapOvr>
</p:sld>
</file>

<file path=ppt/slides/slide2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don’t want another mother. I want a friend. And a pet.</a:t>
            </a:r>
          </a:p>
        </p:txBody>
      </p:sp>
    </p:spTree>
  </p:cSld>
  <p:clrMapOvr>
    <a:masterClrMapping/>
  </p:clrMapOvr>
</p:sld>
</file>

<file path=ppt/slides/slide2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Of course, we have nowhere to go, so we’ll move in with you.</a:t>
            </a:r>
          </a:p>
        </p:txBody>
      </p:sp>
    </p:spTree>
  </p:cSld>
  <p:clrMapOvr>
    <a:masterClrMapping/>
  </p:clrMapOvr>
</p:sld>
</file>

<file path=ppt/slides/slide2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Oh no.</a:t>
            </a:r>
          </a:p>
        </p:txBody>
      </p:sp>
    </p:spTree>
  </p:cSld>
  <p:clrMapOvr>
    <a:masterClrMapping/>
  </p:clrMapOvr>
</p:sld>
</file>

<file path=ppt/slides/slide2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It’ll be fun!</a:t>
            </a:r>
          </a:p>
        </p:txBody>
      </p:sp>
    </p:spTree>
  </p:cSld>
  <p:clrMapOvr>
    <a:masterClrMapping/>
  </p:clrMapOvr>
</p:sld>
</file>

<file path=ppt/slides/slide2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My house is a shambles and there is hardly room for--</a:t>
            </a:r>
          </a:p>
        </p:txBody>
      </p:sp>
    </p:spTree>
  </p:cSld>
  <p:clrMapOvr>
    <a:masterClrMapping/>
  </p:clrMapOvr>
</p:sld>
</file>

<file path=ppt/slides/slide2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Of course you can come home with us.</a:t>
            </a:r>
          </a:p>
        </p:txBody>
      </p:sp>
    </p:spTree>
  </p:cSld>
  <p:clrMapOvr>
    <a:masterClrMapping/>
  </p:clrMapOvr>
</p:sld>
</file>

<file path=ppt/slides/slide2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And you shall join us too.</a:t>
            </a:r>
          </a:p>
        </p:txBody>
      </p:sp>
    </p:spTree>
  </p:cSld>
  <p:clrMapOvr>
    <a:masterClrMapping/>
  </p:clrMapOvr>
</p:sld>
</file>

<file path=ppt/slides/slide2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You’ll not return to the castle?</a:t>
            </a:r>
          </a:p>
        </p:txBody>
      </p:sp>
    </p:spTree>
  </p:cSld>
  <p:clrMapOvr>
    <a:masterClrMapping/>
  </p:clrMapOvr>
</p:sld>
</file>

<file path=ppt/slides/slide2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I’ll gladly help you with your house. There are times when I actually enjoy cleaning.</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curse reversed?</a:t>
            </a:r>
          </a:p>
        </p:txBody>
      </p:sp>
    </p:spTree>
  </p:cSld>
  <p:clrMapOvr>
    <a:masterClrMapping/>
  </p:clrMapOvr>
</p:sld>
</file>

<file path=ppt/slides/slide2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 proud your wife would have been of you.</a:t>
            </a:r>
          </a:p>
        </p:txBody>
      </p:sp>
    </p:spTree>
  </p:cSld>
  <p:clrMapOvr>
    <a:masterClrMapping/>
  </p:clrMapOvr>
</p:sld>
</file>

<file path=ppt/slides/slide2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And how sad it is that my son will never know her.</a:t>
            </a:r>
          </a:p>
        </p:txBody>
      </p:sp>
    </p:spTree>
  </p:cSld>
  <p:clrMapOvr>
    <a:masterClrMapping/>
  </p:clrMapOvr>
</p:sld>
</file>

<file path=ppt/slides/slide2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Maybe I just wasn’t meant to have children—</a:t>
            </a:r>
          </a:p>
        </p:txBody>
      </p:sp>
    </p:spTree>
  </p:cSld>
  <p:clrMapOvr>
    <a:masterClrMapping/>
  </p:clrMapOvr>
</p:sld>
</file>

<file path=ppt/slides/slide2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Don’t say that! Of course you were meant to have children!</a:t>
            </a:r>
          </a:p>
        </p:txBody>
      </p:sp>
    </p:spTree>
  </p:cSld>
  <p:clrMapOvr>
    <a:masterClrMapping/>
  </p:clrMapOvr>
</p:sld>
</file>

<file path=ppt/slides/slide2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how will I go about being a father With no one to mother my child?</a:t>
            </a:r>
          </a:p>
        </p:txBody>
      </p:sp>
    </p:spTree>
  </p:cSld>
  <p:clrMapOvr>
    <a:masterClrMapping/>
  </p:clrMapOvr>
</p:sld>
</file>

<file path=ppt/slides/slide2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JUST CALM THE CHILD.</a:t>
            </a:r>
          </a:p>
        </p:txBody>
      </p:sp>
    </p:spTree>
  </p:cSld>
  <p:clrMapOvr>
    <a:masterClrMapping/>
  </p:clrMapOvr>
</p:sld>
</file>

<file path=ppt/slides/slide2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CALM THE CHILD.</a:t>
            </a:r>
          </a:p>
        </p:txBody>
      </p:sp>
    </p:spTree>
  </p:cSld>
  <p:clrMapOvr>
    <a:masterClrMapping/>
  </p:clrMapOvr>
</p:sld>
</file>

<file path=ppt/slides/slide2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LOOK, TELL HIM THE STORY OF HOW IT ALL HAPPENED</a:t>
            </a:r>
          </a:p>
        </p:txBody>
      </p:sp>
    </p:spTree>
  </p:cSld>
  <p:clrMapOvr>
    <a:masterClrMapping/>
  </p:clrMapOvr>
</p:sld>
</file>

<file path=ppt/slides/slide2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 FATHER AND MOTHER YOU’LL KNOW WHAT TO DO.</a:t>
            </a:r>
          </a:p>
        </p:txBody>
      </p:sp>
    </p:spTree>
  </p:cSld>
  <p:clrMapOvr>
    <a:masterClrMapping/>
  </p:clrMapOvr>
</p:sld>
</file>

<file path=ppt/slides/slide2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ALONE...?</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I’ll need a certain Potion first.</a:t>
            </a:r>
          </a:p>
        </p:txBody>
      </p:sp>
    </p:spTree>
  </p:cSld>
  <p:clrMapOvr>
    <a:masterClrMapping/>
  </p:clrMapOvr>
</p:sld>
</file>

<file path=ppt/slides/slide2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SOMETIMES PEOPLE LEAVE YOU HALFWAY THROUGH THE WOOD.</a:t>
            </a:r>
          </a:p>
        </p:txBody>
      </p:sp>
    </p:spTree>
  </p:cSld>
  <p:clrMapOvr>
    <a:masterClrMapping/>
  </p:clrMapOvr>
</p:sld>
</file>

<file path=ppt/slides/slide2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 NOT LET IT GRIEVE YOU NO ONE LEAVES FOR GOOD. YOU ARE NOT ALONE</a:t>
            </a:r>
          </a:p>
        </p:txBody>
      </p:sp>
    </p:spTree>
  </p:cSld>
  <p:clrMapOvr>
    <a:masterClrMapping/>
  </p:clrMapOvr>
</p:sld>
</file>

<file path=ppt/slides/slide2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ONE IS ALONE.</a:t>
            </a:r>
          </a:p>
        </p:txBody>
      </p:sp>
    </p:spTree>
  </p:cSld>
  <p:clrMapOvr>
    <a:masterClrMapping/>
  </p:clrMapOvr>
</p:sld>
</file>

<file path=ppt/slides/slide2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HOLD HIM TO THE LIGHT NOW, LET HIM SEE THE GLOW. THINGS WILL BE ALRIGHT NOW. TELL HIM WHAT YOU KNOW...</a:t>
            </a:r>
          </a:p>
        </p:txBody>
      </p:sp>
    </p:spTree>
  </p:cSld>
  <p:clrMapOvr>
    <a:masterClrMapping/>
  </p:clrMapOvr>
</p:sld>
</file>

<file path=ppt/slides/slide2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Shhh...Once upon a time...in a far off Kingdom...lived a young maiden...a sad young lad...and a childless baker...with his wife.</a:t>
            </a:r>
          </a:p>
        </p:txBody>
      </p:sp>
    </p:spTree>
  </p:cSld>
  <p:clrMapOvr>
    <a:masterClrMapping/>
  </p:clrMapOvr>
</p:sld>
</file>

<file path=ppt/slides/slide2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CAREFUL THE THINGS YOU SAY, CHILDREN WILL LISTEN.</a:t>
            </a:r>
          </a:p>
        </p:txBody>
      </p:sp>
    </p:spTree>
  </p:cSld>
  <p:clrMapOvr>
    <a:masterClrMapping/>
  </p:clrMapOvr>
</p:sld>
</file>

<file path=ppt/slides/slide2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CAREFUL THE THINGS YOU DO CHILDREN WILL SEE AND LEARN.</a:t>
            </a:r>
          </a:p>
        </p:txBody>
      </p:sp>
    </p:spTree>
  </p:cSld>
  <p:clrMapOvr>
    <a:masterClrMapping/>
  </p:clrMapOvr>
</p:sld>
</file>

<file path=ppt/slides/slide2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GUIDE THEM ALONG THE WAY CHILDREN WILL LISTEN CHILDREN WILL LOOK TO YOU FOR WHICH WAY TO TURN</a:t>
            </a:r>
          </a:p>
        </p:txBody>
      </p:sp>
    </p:spTree>
  </p:cSld>
  <p:clrMapOvr>
    <a:masterClrMapping/>
  </p:clrMapOvr>
</p:sld>
</file>

<file path=ppt/slides/slide2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LEARN WHAT TO BE</a:t>
            </a:r>
          </a:p>
        </p:txBody>
      </p:sp>
    </p:spTree>
  </p:cSld>
  <p:clrMapOvr>
    <a:masterClrMapping/>
  </p:clrMapOvr>
</p:sld>
</file>

<file path=ppt/slides/slide2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CAREFUL BEFORE YOU SAY “LISTEN TO ME!”</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Go to the wood and bring me back, One the cow as white as milk, Two The cape as red as blood, Three The hair as yellow as corn, Four The slipper as pure as gold.</a:t>
            </a:r>
          </a:p>
        </p:txBody>
      </p:sp>
    </p:spTree>
  </p:cSld>
  <p:clrMapOvr>
    <a:masterClrMapping/>
  </p:clrMapOvr>
</p:sld>
</file>

<file path=ppt/slides/slide2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CHILDREN WILL LISTEN.</a:t>
            </a:r>
          </a:p>
        </p:txBody>
      </p:sp>
    </p:spTree>
  </p:cSld>
  <p:clrMapOvr>
    <a:masterClrMapping/>
  </p:clrMapOvr>
</p:sld>
</file>

<file path=ppt/slides/slide2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Company:</a:t>
            </a:r>
            <a:r>
              <a:t>  CAREFUL THE WISH YOU MAKE, WISHES ARE CHILDREN.</a:t>
            </a:r>
          </a:p>
        </p:txBody>
      </p:sp>
    </p:spTree>
  </p:cSld>
  <p:clrMapOvr>
    <a:masterClrMapping/>
  </p:clrMapOvr>
</p:sld>
</file>

<file path=ppt/slides/slide2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CAREFUL THE PATH THEY TAKE... WISHES COME TRUE,</a:t>
            </a:r>
          </a:p>
        </p:txBody>
      </p:sp>
    </p:spTree>
  </p:cSld>
  <p:clrMapOvr>
    <a:masterClrMapping/>
  </p:clrMapOvr>
</p:sld>
</file>

<file path=ppt/slides/slide2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NOT FREE.</a:t>
            </a:r>
          </a:p>
        </p:txBody>
      </p:sp>
    </p:spTree>
  </p:cSld>
  <p:clrMapOvr>
    <a:masterClrMapping/>
  </p:clrMapOvr>
</p:sld>
</file>

<file path=ppt/slides/slide2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CAREFUL THE SPELL YOU CAST, NOT JUST ON CHILDREN. SOMETIMES THE SPELL MAY LAST PAST WHAT YOU CAN SEE</a:t>
            </a:r>
          </a:p>
        </p:txBody>
      </p:sp>
    </p:spTree>
  </p:cSld>
  <p:clrMapOvr>
    <a:masterClrMapping/>
  </p:clrMapOvr>
</p:sld>
</file>

<file path=ppt/slides/slide2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TURN AGAINST YOU...</a:t>
            </a:r>
          </a:p>
        </p:txBody>
      </p:sp>
    </p:spTree>
  </p:cSld>
  <p:clrMapOvr>
    <a:masterClrMapping/>
  </p:clrMapOvr>
</p:sld>
</file>

<file path=ppt/slides/slide2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CAREFUL THE TALE YOU TELL. THAT IS THE SPELL</a:t>
            </a:r>
          </a:p>
        </p:txBody>
      </p:sp>
    </p:spTree>
  </p:cSld>
  <p:clrMapOvr>
    <a:masterClrMapping/>
  </p:clrMapOvr>
</p:sld>
</file>

<file path=ppt/slides/slide2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CHILDREN WILL LISTEN...</a:t>
            </a:r>
          </a:p>
        </p:txBody>
      </p:sp>
    </p:spTree>
  </p:cSld>
  <p:clrMapOvr>
    <a:masterClrMapping/>
  </p:clrMapOvr>
</p:sld>
</file>

<file path=ppt/slides/slide2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Company:</a:t>
            </a:r>
            <a:r>
              <a:t>  THOUGH IT’S FEARFUL, THOUGH IT’S DEEP, THOUGH IT’S DARK</a:t>
            </a:r>
          </a:p>
        </p:txBody>
      </p:sp>
    </p:spTree>
  </p:cSld>
  <p:clrMapOvr>
    <a:masterClrMapping/>
  </p:clrMapOvr>
</p:sld>
</file>

<file path=ppt/slides/slide2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THOUGH YOU MAY LOSE THE PATH, THOUGH YOU MAY ENCOUNTER WOLVES, YOU CAN’T JUST ACT,</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Bring me these Before the chime Of midnight</a:t>
            </a:r>
          </a:p>
        </p:txBody>
      </p:sp>
    </p:spTree>
  </p:cSld>
  <p:clrMapOvr>
    <a:masterClrMapping/>
  </p:clrMapOvr>
</p:sld>
</file>

<file path=ppt/slides/slide2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HAVE TO LISTEN.</a:t>
            </a:r>
          </a:p>
        </p:txBody>
      </p:sp>
    </p:spTree>
  </p:cSld>
  <p:clrMapOvr>
    <a:masterClrMapping/>
  </p:clrMapOvr>
</p:sld>
</file>

<file path=ppt/slides/slide2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CAN’T JUST ACT, YOU HAVE TO THINK.</a:t>
            </a:r>
          </a:p>
        </p:txBody>
      </p:sp>
    </p:spTree>
  </p:cSld>
  <p:clrMapOvr>
    <a:masterClrMapping/>
  </p:clrMapOvr>
</p:sld>
</file>

<file path=ppt/slides/slide2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ALWAYS WOLVES, THERE ARE ALWAYS SPELLS, THERE ARE ALWAYS BEANS OR A GIANT DWELLS THERE.</a:t>
            </a:r>
          </a:p>
        </p:txBody>
      </p:sp>
    </p:spTree>
  </p:cSld>
  <p:clrMapOvr>
    <a:masterClrMapping/>
  </p:clrMapOvr>
</p:sld>
</file>

<file path=ppt/slides/slide2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INTO THE WOODS YOU GO AGAIN... YOU HAVE TO EVERY NOW AND THEN INTO THE WOODS, NO TELLING WHEN, BE READY FOR THE JOURNEY.</a:t>
            </a:r>
          </a:p>
        </p:txBody>
      </p:sp>
    </p:spTree>
  </p:cSld>
  <p:clrMapOvr>
    <a:masterClrMapping/>
  </p:clrMapOvr>
</p:sld>
</file>

<file path=ppt/slides/slide2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BUT NOT TOO FAST</a:t>
            </a:r>
          </a:p>
        </p:txBody>
      </p:sp>
    </p:spTree>
  </p:cSld>
  <p:clrMapOvr>
    <a:masterClrMapping/>
  </p:clrMapOvr>
</p:sld>
</file>

<file path=ppt/slides/slide2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WHAT YOU WISH YOU LOSE AT LAST. INTO THE WOODS, BUT MIND THE PAST. INTO THE WOODS, BUT MIND THE FUTURE. INTO THE WOODS,</a:t>
            </a:r>
          </a:p>
        </p:txBody>
      </p:sp>
    </p:spTree>
  </p:cSld>
  <p:clrMapOvr>
    <a:masterClrMapping/>
  </p:clrMapOvr>
</p:sld>
</file>

<file path=ppt/slides/slide2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NOT TO STRAY</a:t>
            </a:r>
          </a:p>
        </p:txBody>
      </p:sp>
    </p:spTree>
  </p:cSld>
  <p:clrMapOvr>
    <a:masterClrMapping/>
  </p:clrMapOvr>
</p:sld>
</file>

<file path=ppt/slides/slide2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TEMPT THE WOLF,</a:t>
            </a:r>
          </a:p>
        </p:txBody>
      </p:sp>
    </p:spTree>
  </p:cSld>
  <p:clrMapOvr>
    <a:masterClrMapping/>
  </p:clrMapOvr>
</p:sld>
</file>

<file path=ppt/slides/slide2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STEAL FROM THE GIANT...</a:t>
            </a:r>
          </a:p>
        </p:txBody>
      </p:sp>
    </p:spTree>
  </p:cSld>
  <p:clrMapOvr>
    <a:masterClrMapping/>
  </p:clrMapOvr>
</p:sld>
</file>

<file path=ppt/slides/slide2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WAY IS DARK,</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three days’ time, And you shall have, I guarantee,</a:t>
            </a:r>
          </a:p>
        </p:txBody>
      </p:sp>
    </p:spTree>
  </p:cSld>
  <p:clrMapOvr>
    <a:masterClrMapping/>
  </p:clrMapOvr>
</p:sld>
</file>

<file path=ppt/slides/slide2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LIGHT IS DIM,</a:t>
            </a:r>
          </a:p>
        </p:txBody>
      </p:sp>
    </p:spTree>
  </p:cSld>
  <p:clrMapOvr>
    <a:masterClrMapping/>
  </p:clrMapOvr>
</p:sld>
</file>

<file path=ppt/slides/slide2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NOW THERE’S YOU,</a:t>
            </a:r>
          </a:p>
        </p:txBody>
      </p:sp>
    </p:spTree>
  </p:cSld>
  <p:clrMapOvr>
    <a:masterClrMapping/>
  </p:clrMapOvr>
</p:sld>
</file>

<file path=ppt/slides/slide2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ME, HER AND HIM</a:t>
            </a:r>
          </a:p>
        </p:txBody>
      </p:sp>
    </p:spTree>
  </p:cSld>
  <p:clrMapOvr>
    <a:masterClrMapping/>
  </p:clrMapOvr>
</p:sld>
</file>

<file path=ppt/slides/slide2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CHANCES LOOK SMALL,</a:t>
            </a:r>
          </a:p>
        </p:txBody>
      </p:sp>
    </p:spTree>
  </p:cSld>
  <p:clrMapOvr>
    <a:masterClrMapping/>
  </p:clrMapOvr>
</p:sld>
</file>

<file path=ppt/slides/slide2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CHOICES LOOK GRIM,</a:t>
            </a:r>
          </a:p>
        </p:txBody>
      </p:sp>
    </p:spTree>
  </p:cSld>
  <p:clrMapOvr>
    <a:masterClrMapping/>
  </p:clrMapOvr>
</p:sld>
</file>

<file path=ppt/slides/slide2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EVERYTHING YOU LEARN THERE WILL HELP WHEN YOU RETURN THERE.</a:t>
            </a:r>
          </a:p>
        </p:txBody>
      </p:sp>
    </p:spTree>
  </p:cSld>
  <p:clrMapOvr>
    <a:masterClrMapping/>
  </p:clrMapOvr>
</p:sld>
</file>

<file path=ppt/slides/slide2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Cinderella, Jack, Little Red Ridinghood:</a:t>
            </a:r>
            <a:r>
              <a:t> THE LIGHT IS GETTING DIMMER...</a:t>
            </a:r>
          </a:p>
        </p:txBody>
      </p:sp>
    </p:spTree>
  </p:cSld>
  <p:clrMapOvr>
    <a:masterClrMapping/>
  </p:clrMapOvr>
</p:sld>
</file>

<file path=ppt/slides/slide2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THINK I SEE A GLIMMER...</a:t>
            </a:r>
          </a:p>
        </p:txBody>
      </p:sp>
    </p:spTree>
  </p:cSld>
  <p:clrMapOvr>
    <a:masterClrMapping/>
  </p:clrMapOvr>
</p:sld>
</file>

<file path=ppt/slides/slide2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Company:</a:t>
            </a:r>
            <a:r>
              <a:t> INTO THE WOODS, EACH TIME YOU GO THERE’S MORE TO LEARN OF WHAT YOU KNOW. INTO THE WOODS, BUT NOT TOO SLOW...</a:t>
            </a:r>
          </a:p>
        </p:txBody>
      </p:sp>
    </p:spTree>
  </p:cSld>
  <p:clrMapOvr>
    <a:masterClrMapping/>
  </p:clrMapOvr>
</p:sld>
</file>

<file path=ppt/slides/slide2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 IT’S NEARING MIDNIGHT...</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child as perfect As child can be.</a:t>
            </a:r>
          </a:p>
        </p:txBody>
      </p:sp>
    </p:spTree>
  </p:cSld>
  <p:clrMapOvr>
    <a:masterClrMapping/>
  </p:clrMapOvr>
</p:sld>
</file>

<file path=ppt/slides/slide2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2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MIND THE WOLF,</a:t>
            </a:r>
          </a:p>
        </p:txBody>
      </p:sp>
    </p:spTree>
  </p:cSld>
  <p:clrMapOvr>
    <a:masterClrMapping/>
  </p:clrMapOvr>
</p:sld>
</file>

<file path=ppt/slides/slide2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HEED THE WITCH,</a:t>
            </a:r>
          </a:p>
        </p:txBody>
      </p:sp>
    </p:spTree>
  </p:cSld>
  <p:clrMapOvr>
    <a:masterClrMapping/>
  </p:clrMapOvr>
</p:sld>
</file>

<file path=ppt/slides/slide2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HONOR THE GIANT, TO MIND,</a:t>
            </a:r>
          </a:p>
        </p:txBody>
      </p:sp>
    </p:spTree>
  </p:cSld>
  <p:clrMapOvr>
    <a:masterClrMapping/>
  </p:clrMapOvr>
</p:sld>
</file>

<file path=ppt/slides/slide2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HEED, TO FIND, TO THINK,</a:t>
            </a:r>
          </a:p>
        </p:txBody>
      </p:sp>
    </p:spTree>
  </p:cSld>
  <p:clrMapOvr>
    <a:masterClrMapping/>
  </p:clrMapOvr>
</p:sld>
</file>

<file path=ppt/slides/slide2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TEACH, TO JOIN, TO GO TO THE FESTIVAL!</a:t>
            </a:r>
          </a:p>
        </p:txBody>
      </p:sp>
    </p:spTree>
  </p:cSld>
  <p:clrMapOvr>
    <a:masterClrMapping/>
  </p:clrMapOvr>
</p:sld>
</file>

<file path=ppt/slides/slide2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2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2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2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OUT OF THE WOODS... AND HAPPY EVER AFTER!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MORE THAN ANYTHING</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Go to the wood!</a:t>
            </a:r>
          </a:p>
        </p:txBody>
      </p:sp>
    </p:spTree>
  </p:cSld>
  <p:clrMapOvr>
    <a:masterClrMapping/>
  </p:clrMapOvr>
</p:sld>
</file>

<file path=ppt/slides/slide2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WISH...</a:t>
            </a:r>
          </a:p>
        </p:txBody>
      </p:sp>
    </p:spTree>
  </p:cSld>
  <p:clrMapOvr>
    <a:masterClrMapping/>
  </p:clrMapOvr>
</p:sld>
</file>

<file path=ppt/slides/slide2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Ladies,</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our carriage waits.</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NOW MAY I GO TO THE FESTIVAL?</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The festival? DARLING, THOSE NAILS!</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DARLING, THOSE CLOTHES!</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LENTILS ARE ON THING BUT</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DARLING, WITH THOSE,</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YOU’D MAKE US THE FOOLS OF THE FESTIVAL AND MORTIFY THE PRINCE!</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Father:</a:t>
            </a:r>
            <a:r>
              <a:t> The carriage is waiting.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 Jack:</a:t>
            </a:r>
            <a:r>
              <a:t> MORE THAN THE MOON</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We must be gone.</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Goodnight, father.</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WISH</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Look what I found in Father’s hunting jacket.</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Six beans.</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wonder if they are the--</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Witch’s beans? We’ll take them with us.</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you are not coming.</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know you are fearful of the woods at night.</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SPELL IS ON MY HOUSE. ONLY I CAN LIFT THE SPELL,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WISH</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SPELL IS ON MY HOUSE.</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 :</a:t>
            </a:r>
            <a:r>
              <a:t> NO, NO, THE SPELL IS ON OUR HOUSE. WE MUST LIFT THE SPELL TOGETHER,</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SPELL IS ON OUR HOUSE.</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a:t>
            </a:r>
            <a:r>
              <a:t> No. You are not to come and that is final. Now what am I to return with?</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 :</a:t>
            </a:r>
            <a:r>
              <a:t> You don’t remember? THE COW AS WHITE AS MILK,</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CAPE AS RED AS BLOOD, THE HAIR AS YELLOW AS CORN, THE SLIPPER AS PURE AS GOLD—</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a:t>
            </a:r>
            <a:r>
              <a:t> THE COW AS WHITE AS MILK, THE CAPE AS RED AS BLOOD,</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HAIR AS YELLOW AS CORN, THE SLIPPER AS PURE AS GOLD</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 :</a:t>
            </a:r>
            <a:r>
              <a:t> And so the baker, reluctantly, set off to meet the enchantress’s demands. As for Cinderella</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STILL WISH TO GO TO THE FESTIVAL.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THE KING IS GIVING A FESTIVAL.</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HOW AM I EVER TO GET TO THE FESTIVAL?</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a:t>
            </a:r>
            <a:r>
              <a:t> THE COW AS WHITE AS MILK, THE CAPE AS RED AS BLOOD,</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HAIR AS YELLOW AS CORN—</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 :</a:t>
            </a:r>
            <a:r>
              <a:t> The slipper--</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SLIPPER AS PURE AS GOLD</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a:t>
            </a:r>
            <a:r>
              <a:t> I KNOW!</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I’LL VISIT MOTHER’S GRAVE,</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GRAVE AT THE HAZEL TREE, AND TELL HER I JUST WANT TO GO TO THE KING’S FESTIVAL.</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THE COW, THE CAPE,</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SLIPPER AS PURE AS GOLD--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MORE THAN LIFE</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 HAIR-!</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Cinderella:</a:t>
            </a:r>
            <a:r>
              <a:t> INTO THE WOODS, IT’S TIME TO GO,</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MAY BE ALL</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VAIN, YOU/I KNOW.</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EVEN SO,</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HAVE TO TAKE THE JOURNEY.</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Cinderella, Baker’s Wife:</a:t>
            </a:r>
            <a:r>
              <a:t> INTO THE WOODS, THE PATH IS STRAIGHT,</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KNOW IT WELL, BUT WHO CAN TELL--?</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INTO THE WOODS TO LIFT THE SPELL--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WISH</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INTO THE WOODS TO VISIT MOTHER--</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INTO THE WOODS TO FETCH THE THINGS--</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TO MAKE THE POTION--</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TO GO TO THE FESTIVAL--</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 Cinderella, Jack, Jack’s Mother:</a:t>
            </a:r>
            <a:r>
              <a:t> INTO THE WOODS WITHOUT REGRET,</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CHOICE IS MADE,</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TASK IS SET.</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NOT FORGET--</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TING WHY I’M/YOU’RE ON THE JOURNEY.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WISH TO GO TO THE FESTIVAL-</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MY/OUR WISH, I DON’T CARE HOW, THE TIME IS NOW.</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INTO THE WOODS TO SELL THE COW--</a:t>
            </a: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INTO THE WOODS TO GET THE MONEY--</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INTO THE WOODS TO LIFT THE SPELL-</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TO MAKE THE POTION-</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TO GO TO THE FESTIVAL-</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 Hood :</a:t>
            </a:r>
            <a:r>
              <a:t> INTO THE WOODS TO GRANDMOTHER’S HOUSE INTO THE WOODS TO GRANDMOTHER’S HOUSE</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THE WAY IS CLEAR,</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LIGHT IS GOOD,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MORE THAN RICHES</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HAVE NO FEAR,</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NOR NO ONE SHOULD.</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WOODS ARE JUST TREES, THE TREES ARE JUST WOOD.</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NEED TO BE AFRAID THERE—</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Cinderella :</a:t>
            </a:r>
            <a:r>
              <a:t> THERE’S SOMETHING IN THE GLADE THERE</a:t>
            </a: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INTO THE WOODS WITHOUT DELAY,</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CAREFUL NOT</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LOSE THE WAY.</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THE BALL</a:t>
            </a: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WHO KNOWS WHAT MAY</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 LURKING ON THE JOURNEY?</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GET THE THING THAT MAKES IT WORTH THE JOURNEYING. INTO THE WOODS—</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 Stepsisters:</a:t>
            </a:r>
            <a:r>
              <a:t> TO SEE THE KING--</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Jack’s Mother:</a:t>
            </a:r>
            <a:r>
              <a:t> TO SELL THE COW--</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a:t>
            </a:r>
            <a:r>
              <a:t> TO MAKE THE POTION-</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TO SEE- TO SELL- TO GET-</a:t>
            </a: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BRING-</a:t>
            </a:r>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MAKE-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WISH MY COW WOULD GIVE US SOME MILK.</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LIFT-</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GO TO THE FESTIVAL-!</a:t>
            </a: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OUT OF THE WOODS, AND HOME BEFORE DARK!</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Cinderella had planted a branch at the grave of her mother and she visited often, and wept so much, that her trees watered it until it had become a handsome tree.</a:t>
            </a: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I’VE BEEN GOOD AND I’VE BEEN KIND, MOTHER, DOING ONLY WHAT I LEARNED FROM YOU.</a:t>
            </a: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WHY THEN AM I LEFT BEHIND, MOTHER,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Baker’s Wife:</a:t>
            </a:r>
            <a:r>
              <a:t> MORE THAN ANYTHING</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THERE SOMETHING MORE THAT I SHOULD DO? WHAT IS WRONG WITH ME, MOTHER? SOMETHING MUST BE WRONG.</a:t>
            </a: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WISH—</a:t>
            </a: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Mother:</a:t>
            </a:r>
            <a:r>
              <a:t> What, child? Specify. Opportunity is not a lengthy visitor and good fortune, though bad, can befall when least expected.</a:t>
            </a: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wish...</a:t>
            </a: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Mother:</a:t>
            </a:r>
            <a:r>
              <a:t> DO YOU KNOW WHAT YOU WISH? ARE YOU CERTAIN WHAT YOU WISH</a:t>
            </a: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WHAT YOU WANT?</a:t>
            </a: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IF YOU KNOW WHAT YOU WANT, THEN MAKE A WISH.</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ASK THE TREE.</a:t>
            </a: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SHALL HAVE YOUR WISH.</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SHIVER AND QUIVER, LITTLE TREE, SILVER AND GOLD THROWN DOWN ON 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WISH WE HAD A CHILD.</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I’M OFF TO GET MY WISH.</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Quiet. Silence everywhere, Milky-White. Not to my liking...</a:t>
            </a: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Hello, Jack.</a:t>
            </a: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How did you know my name?</a:t>
            </a: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When first I appear, I seem mysterious. But when explained, I am nothing serious.</a:t>
            </a: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Say that again.</a:t>
            </a:r>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On your way to market? You might have been there long time ago. Taking your time, Jack?</a:t>
            </a: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 sir.</a:t>
            </a: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Is that the truth?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PLEASE, PAL--</a:t>
            </a:r>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Well, you see now I’m resting--</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How much are you asking for the animal?</a:t>
            </a: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 less than five pounds, sir.</a:t>
            </a: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Oh now, Jack. Why such a sum?</a:t>
            </a:r>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My mother told me--</a:t>
            </a:r>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Your mother? A boy your age? Why you’d be lucky to exchange her for a sack of beans.</a:t>
            </a: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Well, I--</a:t>
            </a:r>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Come along, Milky-White. There are spirits here...</a:t>
            </a:r>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Good day, young lady.</a:t>
            </a: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Good day, Mr. Wolf.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WANT A CHILD</a:t>
            </a:r>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Whither away so hurriedly?</a:t>
            </a:r>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To my Grandmother’s.</a:t>
            </a: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And what might be in your basket?</a:t>
            </a: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Bread and wine, so Grandmother will have something good to make her strong.</a:t>
            </a: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And where might your grandmother live?</a:t>
            </a: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A good quarter of a league further in the woods; her house stands under three large oak trees.</a:t>
            </a: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MMMH...</a:t>
            </a: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UNHH...</a:t>
            </a: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LOOK AT THAT FLESH, PINK AND PLUMP. HELLO LITTLE GIRL...</a:t>
            </a:r>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TENDER AND FRESH, NOT ONE LUMP. HELLO LITTLE GIRL...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Welcome to Lincoln Hall Theatre for Illini Student Musicals’ production of Into the Woods.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SQUEEZE, PAL</a:t>
            </a:r>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THIS ONE’S ESPECIALLY LUSH, DELICIOUS...</a:t>
            </a:r>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MMMH...</a:t>
            </a: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HELLO, LITTLE GIRL,</a:t>
            </a:r>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WHAT’S YOUR RUSH?</a:t>
            </a:r>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MISSING ALL THE FLOWERS. THE SUN WON’T SET FOR HOURS, TAKE YOUR TIME.</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MOTHER SAID, “STRAIGHT AHEAD,”</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NOT TO DELAY OR BE MISLED.</a:t>
            </a:r>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BUT SLOW, LITTLE GIRL,</a:t>
            </a:r>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HARK! AND HUSH---</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BIRDS ARE SINGING SWEETLY. YOU’LL MISS THE BIRDS COMPLETELY, YOU’RE TRAVELING SO FLEETLY.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WISH TO GO TO THE FESTIVAL.</a:t>
            </a:r>
          </a:p>
        </p:txBody>
      </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GRANDMOTHER FIRST,</a:t>
            </a:r>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MISS PLUMP...</a:t>
            </a: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A DELECTABLE COUPLE, UTTER PERFECTION--</a:t>
            </a: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ONE BRITTLE, ONE SUPPLE--</a:t>
            </a: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ONE MOMENT, MY DEAR---!</a:t>
            </a: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MOTHER SAID, “COME WHAT MAY,</a:t>
            </a:r>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FOLLOW THE PATH AND NEVER STRAY.”</a:t>
            </a:r>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JUST SO, LITTLE GIRL---</a:t>
            </a:r>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 PATH.</a:t>
            </a:r>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MANY WORTH EXPLORING.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WISH YOU’D GIVE US SOME MILK OR EVEN CHEESE</a:t>
            </a:r>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ONE WOULD BE SO BORING. AND LOOK WHAT YOU’RE IGNORING...</a:t>
            </a:r>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THINK OF THOSE CRISP, AGING BONES,</a:t>
            </a:r>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SOMETHING FRESH ON THE PALATE, THINK OF THAT SCRUMPTIOUS CARNALITY TWICE IN ONE DAY--!</a:t>
            </a:r>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THERE’S NO POSSIBLE WAY</a:t>
            </a:r>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DESCRIBE WHAT YOU FEEL,</a:t>
            </a:r>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YOU’RE TALKING TO YOUR MEAL.</a:t>
            </a: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MOTHER SAID NOT TO STRAY.</a:t>
            </a:r>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STILL, I SUPPOSE A SMALL DELAY. GRANNY MIGHT LIKE A FRESH BOUQUET... GOODBYE MR. WOLF.</a:t>
            </a: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GOODBYE, LITTLE GIRL.</a:t>
            </a:r>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HELLO...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Baker’s Wife :</a:t>
            </a:r>
            <a:r>
              <a:t> I WISH WE MIGHT HAVE A CHILD.</a:t>
            </a:r>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[HOWLS]</a:t>
            </a: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Is harm to come to that little girl...in the red cape?</a:t>
            </a:r>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Forget the little girl and get the cape!</a:t>
            </a:r>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frightened me.</a:t>
            </a:r>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That’s the cape. Get it. Get it. Get it!</a:t>
            </a:r>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How am I supposed to get it?</a:t>
            </a:r>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 go up to the little thing and you take it.</a:t>
            </a:r>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can’t just take a cloak from a little girl. Why don’t you take it!</a:t>
            </a:r>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If I could, I would! But 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Four:</a:t>
            </a:r>
            <a:r>
              <a:t> I WISH...</a:t>
            </a:r>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Ahhh, my Rapunzel...listen to her beautiful music...  Get me what I need. Get me what I need!</a:t>
            </a:r>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This is ridiculous. I’ll never get that red cape, nor find a golden cow, or a yellow slipper--or was it a golden slipper and a yellow cow? Oh, no...</a:t>
            </a:r>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 COW AS WHITE AS MILK, THE CAPE AS RED AS BLOOD,</a:t>
            </a:r>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HAIR AS YELLOW AS CORN, THE SLIPPER AS PURE AS—</a:t>
            </a:r>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are you doing here?</a:t>
            </a:r>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forgot your scarf—</a:t>
            </a:r>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You have no business being alone in the wood. And you have no idea what I’ve come upon here. You would be frightened for your life. Now go home immediately!</a:t>
            </a:r>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wish to help.</a:t>
            </a:r>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THE SPELL IS ON MY HOUSE--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 :</a:t>
            </a:r>
            <a:r>
              <a:t> You wish to go to the festival?</a:t>
            </a:r>
          </a:p>
        </p:txBody>
      </p:sp>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OUR HOUSE.</a:t>
            </a:r>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ONLY I CAN LIFT THE SPELL, THE SPELL IS ON MY HOUSE--!</a:t>
            </a:r>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WE MUST LIFT THE SPELL TOGETHER THE SPELL IS ON--</a:t>
            </a: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COW AS WHITE AS—</a:t>
            </a: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--milk.</a:t>
            </a: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Hello there, young man.</a:t>
            </a:r>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Hello, sir.</a:t>
            </a:r>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might you be doing with a cow in the middle of the forest?</a:t>
            </a:r>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was heading to market--but I seem to have lost my way.</a:t>
            </a:r>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what are you planning to do there--?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The poor girl’s mother had died--</a:t>
            </a:r>
          </a:p>
        </p:txBody>
      </p:sp>
    </p:spTree>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And what are you planning to do there?</a:t>
            </a:r>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Sell my cow, sir. No less than five pounds.</a:t>
            </a:r>
          </a:p>
        </p:txBody>
      </p:sp>
    </p:spTree>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Five pounds!  Where am I to get five pounds?</a:t>
            </a:r>
          </a:p>
        </p:txBody>
      </p:sp>
    </p:spTree>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She must be generous of milk to fetch five pounds?</a:t>
            </a:r>
          </a:p>
        </p:txBody>
      </p:sp>
    </p:spTree>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Yes Ma’am.</a:t>
            </a:r>
          </a:p>
        </p:txBody>
      </p:sp>
    </p:spTree>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if you can’t fetch that sum? Then what are you to do?</a:t>
            </a:r>
          </a:p>
        </p:txBody>
      </p:sp>
    </p:spTree>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hadn’t thought of that. I suppose my mother and I will have no food to eat.</a:t>
            </a:r>
          </a:p>
        </p:txBody>
      </p:sp>
    </p:spTree>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This is the sum total.</a:t>
            </a:r>
          </a:p>
        </p:txBody>
      </p:sp>
    </p:spTree>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BEANS! We mustn’t give up our beans! Well...if you feel we must.</a:t>
            </a:r>
          </a:p>
        </p:txBody>
      </p:sp>
    </p:spTree>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Huh!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You, Cinderella, the festival? You wish to go to the festival?</a:t>
            </a:r>
          </a:p>
        </p:txBody>
      </p:sp>
    </p:spTree>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Beans will bring you food, son.</a:t>
            </a:r>
          </a:p>
        </p:txBody>
      </p:sp>
    </p:spTree>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Beans in exchange for my cow?</a:t>
            </a:r>
          </a:p>
        </p:txBody>
      </p:sp>
    </p:spTree>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these are no ordinary beans, son. These beans carry magic.</a:t>
            </a:r>
          </a:p>
        </p:txBody>
      </p:sp>
    </p:spTree>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Magic? What kind of magic?</a:t>
            </a:r>
          </a:p>
        </p:txBody>
      </p:sp>
    </p:spTree>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Tell him.</a:t>
            </a:r>
          </a:p>
        </p:txBody>
      </p:sp>
    </p:spTree>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Magic that defies description.</a:t>
            </a:r>
          </a:p>
        </p:txBody>
      </p:sp>
    </p:spTree>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My mum would--</a:t>
            </a:r>
          </a:p>
        </p:txBody>
      </p:sp>
    </p:spTree>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...you’d be lucky to exchange her for a sack of beans.</a:t>
            </a:r>
          </a:p>
        </p:txBody>
      </p:sp>
    </p:spTree>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How many beans?</a:t>
            </a:r>
          </a:p>
        </p:txBody>
      </p:sp>
    </p:spTree>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Six.</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a:t>
            </a:r>
            <a:r>
              <a:t> What, you, Cinderella, the festival? The festival?!</a:t>
            </a:r>
          </a:p>
        </p:txBody>
      </p:sp>
    </p:spTree>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Five! We can’t part with all of them. We must leave one for ourselves. Besides I’d say they’re worth a pound each, at the very least.</a:t>
            </a:r>
          </a:p>
        </p:txBody>
      </p:sp>
    </p:spTree>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Could I buy my cow back someday?</a:t>
            </a:r>
          </a:p>
        </p:txBody>
      </p:sp>
    </p:spTree>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Well...possibly.</a:t>
            </a:r>
          </a:p>
        </p:txBody>
      </p:sp>
    </p:spTree>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Good luck there, young lad.</a:t>
            </a:r>
          </a:p>
        </p:txBody>
      </p:sp>
    </p:spTree>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GUESS THIS IS GOODBYE, OLD PAL; YOU’VE BEEN A PERFECT FRIEND.</a:t>
            </a:r>
          </a:p>
        </p:txBody>
      </p:sp>
    </p:spTree>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HATE TO SEE US PART, OLD PAL, SOMEDAY I’LL BUY YOU BACK.</a:t>
            </a:r>
          </a:p>
        </p:txBody>
      </p:sp>
    </p:spTree>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I’LL SEE YOU SOON AGAIN.</a:t>
            </a:r>
          </a:p>
        </p:txBody>
      </p:sp>
    </p:spTree>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HOPE THAT WHEN I DO,</a:t>
            </a:r>
          </a:p>
        </p:txBody>
      </p:sp>
    </p:spTree>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 WON’T BE ON A PLATE.</a:t>
            </a:r>
          </a:p>
        </p:txBody>
      </p:sp>
    </p:spTree>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Take the cow and go home!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 :</a:t>
            </a:r>
            <a:r>
              <a:t> What, you wish to go to the festival?!</a:t>
            </a:r>
          </a:p>
        </p:txBody>
      </p:sp>
    </p:spTree>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was trying to be helpful.</a:t>
            </a:r>
          </a:p>
        </p:txBody>
      </p:sp>
    </p:spTree>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Magic beans! We’ve no reason to believe they’re magic! Are we going to dispel this curse through deceit?</a:t>
            </a:r>
          </a:p>
        </p:txBody>
      </p:sp>
    </p:spTree>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one would have given him more for that creature. We did him a favor. At least they’ll have some food.</a:t>
            </a:r>
          </a:p>
        </p:txBody>
      </p:sp>
    </p:spTree>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Five beans!</a:t>
            </a:r>
          </a:p>
        </p:txBody>
      </p:sp>
    </p:spTree>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IF YOU KNOW WHAT YOU WANT,</a:t>
            </a:r>
          </a:p>
        </p:txBody>
      </p:sp>
    </p:spTree>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YOU GO AND YOU FIND IT AND YOU GET IT—</a:t>
            </a:r>
          </a:p>
        </p:txBody>
      </p:sp>
    </p:spTree>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HOME.</a:t>
            </a:r>
          </a:p>
        </p:txBody>
      </p:sp>
    </p:spTree>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Do we want a child or not? --AND YOU GIVE AND YOU TAKE</a:t>
            </a:r>
          </a:p>
        </p:txBody>
      </p:sp>
    </p:spTree>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BID AND YOU BARGAIN OR YOU LIVE TO REGRET IT.</a:t>
            </a:r>
          </a:p>
        </p:txBody>
      </p:sp>
    </p:spTree>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Will you please go home.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 a courtesy to both the audience and artists, please turn off your cell phones and do not use them for talking, texting, or any other function during the performance.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 Three:</a:t>
            </a:r>
            <a:r>
              <a:t> The festival?!</a:t>
            </a:r>
          </a:p>
        </p:txBody>
      </p:sp>
    </p:spTree>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THERE ARE RIGHTS AND WRONGS AND IN-BETWEENS-- NO ONE WAITS WHEN FORTUNE INTERVENES.</a:t>
            </a:r>
          </a:p>
        </p:txBody>
      </p:sp>
    </p:spTree>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MAYBE THEY’RE REALLY MAGIC. WHO KNOWS?</a:t>
            </a:r>
          </a:p>
        </p:txBody>
      </p:sp>
    </p:spTree>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WHY YOU DO WHAT YOU DO. THAT’S THE POINT; ALL THE REST OF IT IS CHATTER.</a:t>
            </a:r>
          </a:p>
        </p:txBody>
      </p:sp>
    </p:spTree>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Look at her she’s crying.</a:t>
            </a:r>
          </a:p>
        </p:txBody>
      </p:sp>
    </p:spTree>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IF THE THING YOU DO IS PURE IN INTENT, IF IT’S MEANT,</a:t>
            </a:r>
          </a:p>
        </p:txBody>
      </p:sp>
    </p:spTree>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IT’S JUST A LITTLE BENT, DOES IT MATTER?</a:t>
            </a:r>
          </a:p>
        </p:txBody>
      </p:sp>
    </p:spTree>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a:t>
            </a:r>
          </a:p>
        </p:txBody>
      </p:sp>
    </p:spTree>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WHAT MATTERS IS THAT EVERYONE TELLS TINY LIES. WHAT’S IMPORTANT, REALLY, IS THE SIZE.</a:t>
            </a:r>
          </a:p>
        </p:txBody>
      </p:sp>
    </p:spTree>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THREE MORE TRIES AND WE’LL HAVE OUR PRIZE. WHEN THE END’S IN SIGHT, YOU’LL REALIZE</a:t>
            </a:r>
          </a:p>
        </p:txBody>
      </p:sp>
    </p:spTree>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IF THE END IS RIGHT, IT JUSTIFIES THE BEANS!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king’s festival!!!???</a:t>
            </a:r>
          </a:p>
        </p:txBody>
      </p:sp>
    </p:spTree>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Take the cow and go home. I will carry this out in my own fashion!</a:t>
            </a:r>
          </a:p>
        </p:txBody>
      </p:sp>
    </p:spTree>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so the Baker continued his search for the cape as red as blood.</a:t>
            </a:r>
          </a:p>
        </p:txBody>
      </p:sp>
    </p:spTree>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 for Rapunzel, the Witch was careful not to lose this beauty to the outside world and so shut her up within a doorless tower that lay deep within the forest.</a:t>
            </a:r>
          </a:p>
        </p:txBody>
      </p:sp>
    </p:spTree>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CHILDREN ARE A BLESSING --</a:t>
            </a:r>
          </a:p>
        </p:txBody>
      </p:sp>
    </p:spTree>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IF YOU KNOW WHERE THEY ARE.</a:t>
            </a:r>
          </a:p>
        </p:txBody>
      </p:sp>
    </p:spTree>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NOTHING'S SO DISTRESSING,</a:t>
            </a:r>
          </a:p>
        </p:txBody>
      </p:sp>
    </p:spTree>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THOUGH, AS WHEN THEY KEEP YOU GUESSING,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her father had taken for his new wife--</a:t>
            </a:r>
          </a:p>
        </p:txBody>
      </p:sp>
    </p:spTree>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BE SURE YOU DON'T LEAVE ANY DOORS AJAR.</a:t>
            </a:r>
          </a:p>
        </p:txBody>
      </p:sp>
    </p:spTree>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MAKE A LITTLE</a:t>
            </a:r>
          </a:p>
        </p:txBody>
      </p:sp>
    </p:spTree>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WORLD.</a:t>
            </a:r>
          </a:p>
        </p:txBody>
      </p:sp>
    </p:spTree>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OUR LITTLE WORLD</a:t>
            </a:r>
          </a:p>
        </p:txBody>
      </p:sp>
    </p:spTree>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OUR LITTLE WORLD</a:t>
            </a:r>
          </a:p>
        </p:txBody>
      </p:sp>
    </p:spTree>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IS BIG ENOUGH FOR ME --</a:t>
            </a:r>
          </a:p>
        </p:txBody>
      </p:sp>
    </p:spTree>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PERFECT.</a:t>
            </a:r>
          </a:p>
        </p:txBody>
      </p:sp>
    </p:spTree>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OUR LITTLE WORLD</a:t>
            </a:r>
          </a:p>
        </p:txBody>
      </p:sp>
    </p:spTree>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OUR LITTLE WORLD</a:t>
            </a:r>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IS ALL IT NEEDS TO BE.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The festival!!!???</a:t>
            </a:r>
          </a:p>
        </p:txBody>
      </p:sp>
    </p:spTree>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PERFECT!</a:t>
            </a:r>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BRUSHING MY HAIR,</a:t>
            </a:r>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COMBING MY HAIR,</a:t>
            </a:r>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MY MOTHER</a:t>
            </a:r>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ME AND MY HAIR</a:t>
            </a: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OUR LITTLE WORLD</a:t>
            </a: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OUR LITTLE WORLD</a:t>
            </a: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IS PERFECT!</a:t>
            </a: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IF SHE JUST DIDN'T DROOL.</a:t>
            </a:r>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AHHH...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 woman with two daughters of her own.</a:t>
            </a:r>
          </a:p>
        </p:txBody>
      </p:sp>
    </p:spTree>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Witch</a:t>
            </a:r>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Rapunzel... Rapunzel!</a:t>
            </a:r>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LOOK AT HER COMPLEXION,</a:t>
            </a:r>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STILL UNTOUCHED BY THE SUN.</a:t>
            </a:r>
          </a:p>
        </p:txBody>
      </p:sp>
    </p:spTree>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CHILDREN NEED PROTECTION</a:t>
            </a:r>
          </a:p>
        </p:txBody>
      </p:sp>
    </p:spTree>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THE WAY</a:t>
            </a:r>
          </a:p>
        </p:txBody>
      </p:sp>
    </p:spTree>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THEY NEED AFFECTION,</a:t>
            </a:r>
          </a:p>
        </p:txBody>
      </p:sp>
    </p:spTree>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THEY WONDER</a:t>
            </a:r>
          </a:p>
        </p:txBody>
      </p:sp>
    </p:spTree>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THEY WANDER</a:t>
            </a:r>
          </a:p>
        </p:txBody>
      </p:sp>
    </p:spTree>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THEY RUN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 :</a:t>
            </a:r>
            <a:r>
              <a:t> LOOK AT YOUR NAILS!</a:t>
            </a:r>
          </a:p>
        </p:txBody>
      </p:sp>
    </p:spTree>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FROM YOUR LITTLE</a:t>
            </a:r>
          </a:p>
        </p:txBody>
      </p:sp>
    </p:spTree>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WORLD.</a:t>
            </a:r>
          </a:p>
        </p:txBody>
      </p:sp>
    </p:spTree>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OUR LITTLE WORLD</a:t>
            </a:r>
          </a:p>
        </p:txBody>
      </p:sp>
    </p:spTree>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OUR LITTLE WORLD --</a:t>
            </a:r>
          </a:p>
        </p:txBody>
      </p:sp>
    </p:spTree>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IS ALL I HAVE TO SEE...</a:t>
            </a:r>
          </a:p>
        </p:txBody>
      </p:sp>
    </p:spTree>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PERFECT!</a:t>
            </a:r>
          </a:p>
        </p:txBody>
      </p:sp>
    </p:spTree>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OUR LITTLE WORLD</a:t>
            </a:r>
          </a:p>
        </p:txBody>
      </p:sp>
    </p:spTree>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OUR LITTLE WORLD</a:t>
            </a:r>
          </a:p>
        </p:txBody>
      </p:sp>
    </p:spTree>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IS EVERYTHING A WORLD OUT TO BE!</a:t>
            </a:r>
          </a:p>
        </p:txBody>
      </p:sp>
    </p:spTree>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PERFECT! PERFECT!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LOOK AT YOUR DRESS!</a:t>
            </a:r>
          </a:p>
        </p:txBody>
      </p:sp>
    </p:spTree>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WASHING MY HAIR,</a:t>
            </a:r>
          </a:p>
        </p:txBody>
      </p:sp>
    </p:spTree>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TENDING HER HAIR,</a:t>
            </a:r>
          </a:p>
        </p:txBody>
      </p:sp>
    </p:spTree>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DRYING MY HAIR,</a:t>
            </a:r>
          </a:p>
        </p:txBody>
      </p:sp>
    </p:spTree>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UNRAVELING/STROKING MY/HER HAIR,</a:t>
            </a:r>
          </a:p>
        </p:txBody>
      </p:sp>
    </p:spTree>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LOOKING AT HER HAIR</a:t>
            </a:r>
          </a:p>
        </p:txBody>
      </p:sp>
    </p:spTree>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WINDING AND BINDING</a:t>
            </a:r>
          </a:p>
        </p:txBody>
      </p:sp>
    </p:spTree>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MINDING MY</a:t>
            </a:r>
          </a:p>
        </p:txBody>
      </p:sp>
    </p:spTree>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SOMETHING WE CAN SHARE,</a:t>
            </a:r>
          </a:p>
        </p:txBody>
      </p:sp>
    </p:spTree>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HAIR --</a:t>
            </a:r>
          </a:p>
        </p:txBody>
      </p:sp>
    </p:spTree>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OUR LITTLE WORLD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PEOPLE WOULD LAUGH AT YOU--</a:t>
            </a:r>
          </a:p>
        </p:txBody>
      </p:sp>
    </p:spTree>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PERFECT.</a:t>
            </a:r>
          </a:p>
        </p:txBody>
      </p:sp>
    </p:spTree>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OR AT LEAST</a:t>
            </a:r>
          </a:p>
        </p:txBody>
      </p:sp>
    </p:spTree>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SHE CLAIMS.</a:t>
            </a:r>
          </a:p>
        </p:txBody>
      </p:sp>
    </p:spTree>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NOTHING TO CHANGE HER,</a:t>
            </a:r>
          </a:p>
        </p:txBody>
      </p:sp>
    </p:spTree>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IF SHE ONLY WOULD CUT HER NAILS...</a:t>
            </a:r>
          </a:p>
        </p:txBody>
      </p:sp>
    </p:spTree>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EACH DAY</a:t>
            </a:r>
          </a:p>
        </p:txBody>
      </p:sp>
    </p:spTree>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LIKE THE OTHER.</a:t>
            </a:r>
          </a:p>
        </p:txBody>
      </p:sp>
    </p:spTree>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DIDN'T HAVE THOSE POINTY TEETH...</a:t>
            </a:r>
          </a:p>
        </p:txBody>
      </p:sp>
    </p:spTree>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NOTHING TO DIVER HER,</a:t>
            </a:r>
          </a:p>
        </p:txBody>
      </p:sp>
    </p:spTree>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DISCONCERT HER,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NEVERTHELESS--</a:t>
            </a:r>
          </a:p>
        </p:txBody>
      </p:sp>
    </p:spTree>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TINY EYES...</a:t>
            </a:r>
          </a:p>
        </p:txBody>
      </p:sp>
    </p:spTree>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NOTHING</a:t>
            </a:r>
          </a:p>
        </p:txBody>
      </p:sp>
    </p:spTree>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CAN POSSIBLY</a:t>
            </a:r>
          </a:p>
        </p:txBody>
      </p:sp>
    </p:spTree>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HURT HER...</a:t>
            </a:r>
          </a:p>
        </p:txBody>
      </p:sp>
    </p:spTree>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OTHERWISE,</a:t>
            </a:r>
          </a:p>
        </p:txBody>
      </p:sp>
    </p:spTree>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OUR LITTLE WORLD</a:t>
            </a:r>
          </a:p>
        </p:txBody>
      </p:sp>
    </p:spTree>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PERFECT.</a:t>
            </a:r>
          </a:p>
        </p:txBody>
      </p:sp>
    </p:spTree>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AND WORLD ENOUGH</a:t>
            </a:r>
          </a:p>
        </p:txBody>
      </p:sp>
    </p:spTree>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ME --</a:t>
            </a:r>
          </a:p>
        </p:txBody>
      </p:sp>
    </p:spTree>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OUR LITTLE WORLD--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Stepsisters, Stepmother:</a:t>
            </a:r>
            <a:r>
              <a:t> I/YOU/SHE STILL WISH/WANT/WANTS TO GO TO THE FESTIVAL-</a:t>
            </a:r>
          </a:p>
        </p:txBody>
      </p:sp>
    </p:spTree>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GROWING MY HAIR,</a:t>
            </a:r>
          </a:p>
        </p:txBody>
      </p:sp>
    </p:spTree>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BRAINDING HER HAIR...</a:t>
            </a:r>
          </a:p>
        </p:txBody>
      </p:sp>
    </p:spTree>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WHAT DO I CARE</a:t>
            </a:r>
          </a:p>
        </p:txBody>
      </p:sp>
    </p:spTree>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THEY'RE DOING</a:t>
            </a:r>
          </a:p>
        </p:txBody>
      </p:sp>
    </p:spTree>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OUT THERE?</a:t>
            </a:r>
          </a:p>
        </p:txBody>
      </p:sp>
    </p:spTree>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IF WHAT WAS GROWING</a:t>
            </a:r>
          </a:p>
        </p:txBody>
      </p:sp>
    </p:spTree>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ONLY HER HAIR</a:t>
            </a:r>
          </a:p>
        </p:txBody>
      </p:sp>
    </p:spTree>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NOT HER,</a:t>
            </a:r>
          </a:p>
        </p:txBody>
      </p:sp>
    </p:spTree>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I'D PREFER</a:t>
            </a:r>
          </a:p>
        </p:txBody>
      </p:sp>
    </p:spTree>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NEVERTHELESS,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Please note that photography, video recording, and sound recording are strictly prohibited.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Stepsisters, Stepmother:</a:t>
            </a:r>
            <a:r>
              <a:t> --AND DANCE BEFORE THE PRINCE?!</a:t>
            </a:r>
          </a:p>
        </p:txBody>
      </p:sp>
    </p:spTree>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OUR LITTLE WORLD</a:t>
            </a:r>
          </a:p>
        </p:txBody>
      </p:sp>
    </p:spTree>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 Rapunzel:</a:t>
            </a:r>
            <a:r>
              <a:t> OUR LITTLE WORLD</a:t>
            </a:r>
          </a:p>
        </p:txBody>
      </p:sp>
    </p:spTree>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PERFECT.</a:t>
            </a:r>
          </a:p>
        </p:txBody>
      </p:sp>
    </p:spTree>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OUR LITTLE WORLD</a:t>
            </a:r>
          </a:p>
        </p:txBody>
      </p:sp>
    </p:spTree>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PERFECT.</a:t>
            </a:r>
          </a:p>
        </p:txBody>
      </p:sp>
    </p:spTree>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DELICIOUS...</a:t>
            </a:r>
          </a:p>
        </p:txBody>
      </p:sp>
    </p:spTree>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FULFILLING...</a:t>
            </a:r>
          </a:p>
        </p:txBody>
      </p:sp>
    </p:spTree>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EXCLUSIVE...</a:t>
            </a:r>
          </a:p>
        </p:txBody>
      </p:sp>
    </p:spTree>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UNCHANGING...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Stepsisters, Stepmother:</a:t>
            </a:r>
            <a:r>
              <a:t> HA! HA! HA! HA! HA!</a:t>
            </a:r>
          </a:p>
        </p:txBody>
      </p:sp>
    </p:spTree>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EXEMPLARY...</a:t>
            </a:r>
          </a:p>
        </p:txBody>
      </p:sp>
    </p:spTree>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a:p>
          <a:p>
            <a:r>
              <a:rPr>
                <a:solidFill>
                  <a:srgbClr val="EE928F"/>
                </a:solidFill>
              </a:rPr>
              <a:t>Narrator:</a:t>
            </a:r>
            <a:r>
              <a:t> As for Rapunzel, the Witch was careful not to lose this beauty to the outside world and so shut her within a doorless tower that lay deep within the forest. And when the old enchantress paid a visit, she called forth</a:t>
            </a:r>
          </a:p>
        </p:txBody>
      </p:sp>
    </p:spTree>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Rapunzel. Rapunzel. Let down your hair to me.</a:t>
            </a:r>
          </a:p>
        </p:txBody>
      </p:sp>
    </p:spTree>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Rapunzel, Rapunzel. What a strange name. Strange but beautiful and fit for a prince! Tomorrow, before that horrible</a:t>
            </a:r>
          </a:p>
        </p:txBody>
      </p:sp>
    </p:spTree>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witch arrives, I will stand before her window and ask her to let down her hair to me.</a:t>
            </a:r>
          </a:p>
        </p:txBody>
      </p:sp>
    </p:spTree>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Hello there, little one.</a:t>
            </a:r>
          </a:p>
        </p:txBody>
      </p:sp>
    </p:spTree>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Hello.</a:t>
            </a:r>
          </a:p>
        </p:txBody>
      </p:sp>
    </p:spTree>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Have you saved some of those sweets for Granny?</a:t>
            </a:r>
          </a:p>
        </p:txBody>
      </p:sp>
    </p:spTree>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ate all of the sweets, and half the loaf of bread.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All three were beautiful of face, but vile, and black of heart.</a:t>
            </a:r>
          </a:p>
        </p:txBody>
      </p:sp>
    </p:spTree>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 did you get that beautiful cape? I so admire it.</a:t>
            </a:r>
          </a:p>
        </p:txBody>
      </p:sp>
    </p:spTree>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My Granny made it for me.</a:t>
            </a:r>
          </a:p>
        </p:txBody>
      </p:sp>
    </p:spTree>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Is that right? I would love a red cloak like that.</a:t>
            </a:r>
          </a:p>
        </p:txBody>
      </p:sp>
    </p:spTree>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You’d look pretty foolish.</a:t>
            </a:r>
          </a:p>
        </p:txBody>
      </p:sp>
    </p:spTree>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May I take a look at it?</a:t>
            </a:r>
          </a:p>
        </p:txBody>
      </p:sp>
    </p:spTree>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don’t like to be without my cape. Please give it back!</a:t>
            </a:r>
          </a:p>
        </p:txBody>
      </p:sp>
    </p:spTree>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want it badly.</a:t>
            </a:r>
          </a:p>
        </p:txBody>
      </p:sp>
    </p:spTree>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Give it back please.</a:t>
            </a:r>
          </a:p>
        </p:txBody>
      </p:sp>
    </p:spTree>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[SCREAMS]</a:t>
            </a:r>
          </a:p>
        </p:txBody>
      </p:sp>
    </p:spTree>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Witch’s Voice:</a:t>
            </a:r>
            <a:r>
              <a:t> Forget the little girl and get the cape!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Jack, on the other hand, had no father, and his mother--</a:t>
            </a:r>
          </a:p>
        </p:txBody>
      </p:sp>
    </p:spTree>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just wanted to make certain that you really loved this cape. Now you go to your Granny’s--and you be careful that no wolf comes your way.</a:t>
            </a:r>
          </a:p>
        </p:txBody>
      </p:sp>
    </p:spTree>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I’d rather a wolf than you, any day.</a:t>
            </a:r>
          </a:p>
        </p:txBody>
      </p:sp>
    </p:spTree>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IF YOU KNOW WHAT YOU NEED,</a:t>
            </a:r>
          </a:p>
        </p:txBody>
      </p:sp>
    </p:spTree>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YOU GO</a:t>
            </a:r>
          </a:p>
        </p:txBody>
      </p:sp>
    </p:spTree>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FIND IT</a:t>
            </a:r>
          </a:p>
        </p:txBody>
      </p:sp>
    </p:spTree>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TAKE IT.</a:t>
            </a:r>
          </a:p>
        </p:txBody>
      </p:sp>
    </p:spTree>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 I WANT A CHILD OR NOT?</a:t>
            </a:r>
          </a:p>
        </p:txBody>
      </p:sp>
    </p:spTree>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A CLOAK,</a:t>
            </a:r>
          </a:p>
        </p:txBody>
      </p:sp>
    </p:spTree>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WHAT’S A CLOAK?</a:t>
            </a:r>
          </a:p>
        </p:txBody>
      </p:sp>
    </p:spTree>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A JOKE,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 :</a:t>
            </a:r>
            <a:r>
              <a:t> I WISH</a:t>
            </a:r>
          </a:p>
        </p:txBody>
      </p:sp>
    </p:spTree>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A STUPID LITTLE CLOAK,</a:t>
            </a:r>
          </a:p>
        </p:txBody>
      </p:sp>
    </p:spTree>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A CLOAK IS WHAT YOU MAKE IT.</a:t>
            </a:r>
          </a:p>
        </p:txBody>
      </p:sp>
    </p:spTree>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YOU TAKE IT.</a:t>
            </a:r>
          </a:p>
        </p:txBody>
      </p:sp>
    </p:spTree>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THINGS ARE ONLY WHAT YOU NEED THEM FOR,</a:t>
            </a:r>
          </a:p>
        </p:txBody>
      </p:sp>
    </p:spTree>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WHAT’S IMPORTANT IS WHO NEEDS THEM MORE—</a:t>
            </a:r>
          </a:p>
        </p:txBody>
      </p:sp>
    </p:spTree>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so the Baker, with new-found determination, went after the red cape. As for the little girl, she was surprised to find her grandmother’s cottage door standing open.</a:t>
            </a:r>
          </a:p>
        </p:txBody>
      </p:sp>
    </p:spTree>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Oh dear. How uneasy I feel. Perhaps it’s all the sweets.  Good day, Grandmother.  My, Grandmother, you’re looking very strange. What big ears you have!</a:t>
            </a:r>
          </a:p>
        </p:txBody>
      </p:sp>
    </p:spTree>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The better to hear you with, my dear.</a:t>
            </a:r>
          </a:p>
        </p:txBody>
      </p:sp>
    </p:spTree>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But Grandmother, what big eyes you have!</a:t>
            </a:r>
          </a:p>
        </p:txBody>
      </p:sp>
    </p:spTree>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The better to see you with, my dear.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Well, she was not quite beautiful--</a:t>
            </a:r>
          </a:p>
        </p:txBody>
      </p:sp>
    </p:spTree>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But Grandmother, what large hands you have!</a:t>
            </a:r>
          </a:p>
        </p:txBody>
      </p:sp>
    </p:spTree>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The better to hug you with, my dear.</a:t>
            </a:r>
          </a:p>
        </p:txBody>
      </p:sp>
    </p:spTree>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Oh, Grandmother. What a terrible, big, wet mouth you have!</a:t>
            </a:r>
          </a:p>
        </p:txBody>
      </p:sp>
    </p:spTree>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Wolf:</a:t>
            </a:r>
            <a:r>
              <a:t> The better to eat you with!</a:t>
            </a:r>
          </a:p>
        </p:txBody>
      </p:sp>
    </p:spTree>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[SCREAMS]</a:t>
            </a:r>
          </a:p>
        </p:txBody>
      </p:sp>
    </p:spTree>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scarcely had the wolf said this, then with a single bound he was devouring the little girl.</a:t>
            </a:r>
          </a:p>
        </p:txBody>
      </p:sp>
    </p:spTree>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Well, it was a full day of eating for the both. And with his appetite appeased, the Wolf took to bed for a nice long nap.</a:t>
            </a:r>
          </a:p>
        </p:txBody>
      </p:sp>
    </p:spTree>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That Grandmother has a mighty snore.</a:t>
            </a:r>
          </a:p>
        </p:txBody>
      </p:sp>
    </p:spTree>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Odd. Where is the little one? Eating no doubt.</a:t>
            </a:r>
          </a:p>
        </p:txBody>
      </p:sp>
    </p:spTree>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eaten!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I WISH MY SON WERE NOT A FOOL I WISH MY HOUSE WAS NOT A MESS</a:t>
            </a:r>
          </a:p>
        </p:txBody>
      </p:sp>
    </p:spTree>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Grandmother, ha!</a:t>
            </a:r>
          </a:p>
        </p:txBody>
      </p:sp>
    </p:spTree>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is that red cloth in the corner of your mouth? Looks to me to be a piece of...ah ha! I’ll get that cape from within your stomach.</a:t>
            </a:r>
          </a:p>
        </p:txBody>
      </p:sp>
    </p:spTree>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[HOWLS]</a:t>
            </a:r>
          </a:p>
        </p:txBody>
      </p:sp>
    </p:spTree>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What a fright! How dark and dank it was inside that wolf.</a:t>
            </a:r>
          </a:p>
        </p:txBody>
      </p:sp>
    </p:spTree>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Kill the devil. Take that knife and cut his evil head off. Let’s see the demon sliced into a thousand bits. Better yet, let the animal die a painful, agonizing, hideous death.</a:t>
            </a:r>
          </a:p>
        </p:txBody>
      </p:sp>
    </p:spTree>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GRANNY!</a:t>
            </a:r>
          </a:p>
        </p:txBody>
      </p:sp>
    </p:spTree>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Quiet, child. This evil must be destroyed. Fetch me some great stones! We’ll fill his belly with them, then we’ll watch him try to run away!</a:t>
            </a:r>
          </a:p>
        </p:txBody>
      </p:sp>
    </p:spTree>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Well, I will leave you to your task.</a:t>
            </a:r>
          </a:p>
        </p:txBody>
      </p:sp>
    </p:spTree>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Don’t ya want the skins?</a:t>
            </a:r>
          </a:p>
        </p:txBody>
      </p:sp>
    </p:spTree>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No. No. You keep them.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WISH THE COW WAS FULL OF MILK</a:t>
            </a:r>
          </a:p>
        </p:txBody>
      </p:sp>
    </p:spTree>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What kind of hunter are you?</a:t>
            </a:r>
          </a:p>
        </p:txBody>
      </p:sp>
    </p:spTree>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I’m a baker!</a:t>
            </a:r>
          </a:p>
        </p:txBody>
      </p:sp>
    </p:spTree>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MOTHER SAID “STRAIGHT AHEAD!”</a:t>
            </a:r>
          </a:p>
        </p:txBody>
      </p:sp>
    </p:spTree>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NOT TO DELAY</a:t>
            </a:r>
          </a:p>
        </p:txBody>
      </p:sp>
    </p:spTree>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BE MISLED.</a:t>
            </a:r>
          </a:p>
        </p:txBody>
      </p:sp>
    </p:spTree>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SHOULD HAVE HEEDED HER ADVICE...</a:t>
            </a:r>
          </a:p>
        </p:txBody>
      </p:sp>
    </p:spTree>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HE SEEMED SO NICE.</a:t>
            </a:r>
          </a:p>
        </p:txBody>
      </p:sp>
    </p:spTree>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HE SHOWED ME THINGS,</a:t>
            </a:r>
          </a:p>
        </p:txBody>
      </p:sp>
    </p:spTree>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MANY BEAUTIFUL THINGS,</a:t>
            </a:r>
          </a:p>
        </p:txBody>
      </p:sp>
    </p:spTree>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I HADN’T THOUGHT TO EXPLORE. THEY WERE OFF MY PATH,</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WISH THE WALLS WERE FULL OF GOLD-- I WISH A LOT OF THINGS</a:t>
            </a:r>
          </a:p>
        </p:txBody>
      </p:sp>
    </p:spTree>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I NEVER HAD DARED.</a:t>
            </a:r>
          </a:p>
        </p:txBody>
      </p:sp>
    </p:spTree>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HAD BEEN SO CAREFUL,</a:t>
            </a:r>
          </a:p>
        </p:txBody>
      </p:sp>
    </p:spTree>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NEVER HAD CARED.</a:t>
            </a:r>
          </a:p>
        </p:txBody>
      </p:sp>
    </p:spTree>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HE MADE ME FEEL EXCITED-- WELL, EXCITED AND SCARED.</a:t>
            </a:r>
          </a:p>
        </p:txBody>
      </p:sp>
    </p:spTree>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HE SAID “COME IN!”</a:t>
            </a:r>
          </a:p>
        </p:txBody>
      </p:sp>
    </p:spTree>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WITH THAT SICKENING GRIN,</a:t>
            </a:r>
          </a:p>
        </p:txBody>
      </p:sp>
    </p:spTree>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 COULD I KNOW WHAT WAS IN STORE?</a:t>
            </a:r>
          </a:p>
        </p:txBody>
      </p:sp>
    </p:spTree>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ONCE HIS TEETH WERE BARED,</a:t>
            </a:r>
          </a:p>
        </p:txBody>
      </p:sp>
    </p:spTree>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THOUGH, I REALLY GOT SCARED--</a:t>
            </a:r>
          </a:p>
        </p:txBody>
      </p:sp>
    </p:spTree>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WELL, EXCITED AND SCARED--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foolish child! What in heaven’s name are you doing with a cow inside the house?</a:t>
            </a:r>
          </a:p>
        </p:txBody>
      </p:sp>
    </p:spTree>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HE DREW ME CLOSE</a:t>
            </a:r>
          </a:p>
        </p:txBody>
      </p:sp>
    </p:spTree>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HE SWALLOWED ME DOWN,</a:t>
            </a:r>
          </a:p>
        </p:txBody>
      </p:sp>
    </p:spTree>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DOWN A DARK SLIMY PATH</a:t>
            </a:r>
          </a:p>
        </p:txBody>
      </p:sp>
    </p:spTree>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WHERE LIE SECRETS THAT I NEVER WANT TO KNOW, AND WHEN EVERYTHING FAMILIAR</a:t>
            </a:r>
          </a:p>
        </p:txBody>
      </p:sp>
    </p:spTree>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SEEMED TO DISAPPEAR FOREVER,</a:t>
            </a:r>
          </a:p>
        </p:txBody>
      </p:sp>
    </p:spTree>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AT THE END OF THE PATH</a:t>
            </a:r>
          </a:p>
        </p:txBody>
      </p:sp>
    </p:spTree>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WAS GRANNY ONCE AGAIN.</a:t>
            </a:r>
          </a:p>
        </p:txBody>
      </p:sp>
    </p:spTree>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SO WE WAIT IN THE DARK</a:t>
            </a:r>
          </a:p>
        </p:txBody>
      </p:sp>
    </p:spTree>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UNTIL SOMEONE LET US FREE,</a:t>
            </a:r>
          </a:p>
        </p:txBody>
      </p:sp>
    </p:spTree>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WE’RE BROUGHT INTO THE LIGHT,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Anything can happen in the woods including strobe-like effects, fog machines, and fairytale characters walking through the aisles.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 warm environment might be just what Milky-White needs to produce his milk.</a:t>
            </a:r>
          </a:p>
        </p:txBody>
      </p:sp>
    </p:spTree>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WE’RE BACK AT THE START.</a:t>
            </a:r>
          </a:p>
        </p:txBody>
      </p:sp>
    </p:spTree>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 KNOW THINGS NOW, MANY VALUABLE THINGS,</a:t>
            </a:r>
          </a:p>
        </p:txBody>
      </p:sp>
    </p:spTree>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I HADN’T KNOWN BEFORE. DO NOT PUT YOUR FAITH</a:t>
            </a:r>
          </a:p>
        </p:txBody>
      </p:sp>
    </p:spTree>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A CAPE AND A HOOD,</a:t>
            </a:r>
          </a:p>
        </p:txBody>
      </p:sp>
    </p:spTree>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THEY WILL NOT PROTECT YOU</a:t>
            </a:r>
          </a:p>
        </p:txBody>
      </p:sp>
    </p:spTree>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WAY THAT THEY SHOULD.</a:t>
            </a:r>
          </a:p>
        </p:txBody>
      </p:sp>
    </p:spTree>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TAKE EXTRA CARE WITH STRANGERS, EVEN FLOWERS HAVE THEIR DANGERS.</a:t>
            </a:r>
          </a:p>
        </p:txBody>
      </p:sp>
    </p:spTree>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THOUGH SCARY IS EXCITING, NICE IS DIFFERENT THAN GOOD.</a:t>
            </a:r>
          </a:p>
        </p:txBody>
      </p:sp>
    </p:spTree>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NOW I KNOW</a:t>
            </a:r>
          </a:p>
        </p:txBody>
      </p:sp>
    </p:spTree>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DON’T BE SCARED. GRANNY IS RIGHT, JUST BE PREPARED.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 :</a:t>
            </a:r>
            <a:r>
              <a:t> It’s a she! How many times must a tell you? Only “she’s” can give milk.</a:t>
            </a:r>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ISN’T NICE TO KNOW A LOT! AND A LITTLE BIT NOT...</a:t>
            </a:r>
          </a:p>
        </p:txBody>
      </p:sp>
    </p:spTree>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Mr. Baker, you saved our lives. Here.</a:t>
            </a:r>
          </a:p>
        </p:txBody>
      </p:sp>
    </p:spTree>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Are you certain?</a:t>
            </a:r>
          </a:p>
        </p:txBody>
      </p:sp>
    </p:spTree>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Yes. Maybe Granny will make me another with the skins of that wolf.</a:t>
            </a:r>
          </a:p>
        </p:txBody>
      </p:sp>
    </p:spTree>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Thank you!</a:t>
            </a:r>
          </a:p>
        </p:txBody>
      </p:sp>
    </p:spTree>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And so the Baker, with the second article in hand, feeling braver and more satisfied than he had ever felt, ran back through the woods.</a:t>
            </a:r>
          </a:p>
        </p:txBody>
      </p:sp>
    </p:spTree>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As for the lad Jack—</a:t>
            </a:r>
          </a:p>
        </p:txBody>
      </p:sp>
    </p:spTree>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Only a dolt would exchange a cow for beans!</a:t>
            </a:r>
          </a:p>
        </p:txBody>
      </p:sp>
    </p:spTree>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Mother, no--</a:t>
            </a:r>
          </a:p>
        </p:txBody>
      </p:sp>
    </p:spTree>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To bed without supper for you!</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I WISH IT’S NOT FOR ME,</a:t>
            </a:r>
          </a:p>
        </p:txBody>
      </p:sp>
    </p:spTree>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Little did they know those beans would grow into an enormous stalk that would stretch into the heavens.</a:t>
            </a:r>
          </a:p>
        </p:txBody>
      </p:sp>
    </p:spTree>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Are you alright, miss?</a:t>
            </a:r>
          </a:p>
        </p:txBody>
      </p:sp>
    </p:spTree>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 I just need to catch my breath.</a:t>
            </a:r>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 a beautiful gown you are wearing. Were you at the king’s festival?</a:t>
            </a:r>
          </a:p>
        </p:txBody>
      </p:sp>
    </p:spTree>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a:t>
            </a:r>
          </a:p>
        </p:txBody>
      </p:sp>
    </p:spTree>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Aren’t you the lucky one. Why ever are you in the woods at this hour?</a:t>
            </a:r>
          </a:p>
        </p:txBody>
      </p:sp>
    </p:spTree>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[FANFARES]</a:t>
            </a:r>
          </a:p>
        </p:txBody>
      </p:sp>
    </p:spTree>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Have you seen a beautiful young woman in a ball gown pass through?</a:t>
            </a:r>
          </a:p>
        </p:txBody>
      </p:sp>
    </p:spTree>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don’t think so, sir.</a:t>
            </a:r>
          </a:p>
        </p:txBody>
      </p:sp>
    </p:spTree>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I think I see her over there.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IT’S FOR MY GRANNY IN THE WOODS. A LOAD OF BREAD, PLEASE--</a:t>
            </a:r>
          </a:p>
        </p:txBody>
      </p:sp>
    </p:spTree>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I’ve never lied to royalty before. I’ve never anything to royalty before.</a:t>
            </a:r>
          </a:p>
        </p:txBody>
      </p:sp>
    </p:spTree>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Thank you.</a:t>
            </a:r>
          </a:p>
        </p:txBody>
      </p:sp>
    </p:spTree>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If a prince were looking for me, I certainly wouldn’t hide.</a:t>
            </a:r>
          </a:p>
        </p:txBody>
      </p:sp>
    </p:spTree>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What brings you here--and with a cow?</a:t>
            </a:r>
          </a:p>
        </p:txBody>
      </p:sp>
    </p:spTree>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my husband’s somewhere in the woods.  He is undoing a spell.</a:t>
            </a:r>
          </a:p>
        </p:txBody>
      </p:sp>
    </p:spTree>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a:t>
            </a:r>
          </a:p>
        </p:txBody>
      </p:sp>
    </p:spTree>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Oh, yes. Now, the Prince, what was he like?</a:t>
            </a:r>
          </a:p>
        </p:txBody>
      </p:sp>
    </p:spTree>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HE’S A VERY NICE PRINCE.</a:t>
            </a:r>
          </a:p>
        </p:txBody>
      </p:sp>
    </p:spTree>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a:t>
            </a:r>
          </a:p>
        </p:txBody>
      </p:sp>
    </p:spTree>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IT’S A VERY NICE BALL.</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BRING MY POOR OLD HUNGRY GRANNY IN THE WOODS</a:t>
            </a:r>
          </a:p>
        </p:txBody>
      </p:sp>
    </p:spTree>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a:t>
            </a:r>
          </a:p>
        </p:txBody>
      </p:sp>
    </p:spTree>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WHEN I ENTERED, THEY TRUMPETED.</a:t>
            </a:r>
          </a:p>
        </p:txBody>
      </p:sp>
    </p:spTree>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And--? The Prince--?</a:t>
            </a:r>
          </a:p>
        </p:txBody>
      </p:sp>
    </p:spTree>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the Prince...</a:t>
            </a:r>
          </a:p>
        </p:txBody>
      </p:sp>
    </p:spTree>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the Prince!</a:t>
            </a:r>
          </a:p>
        </p:txBody>
      </p:sp>
    </p:spTree>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WELL, HE’S TALL.</a:t>
            </a:r>
          </a:p>
        </p:txBody>
      </p:sp>
    </p:spTree>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IS THAT ALL? Did you dance? Is he charming? They say that he’s charming.</a:t>
            </a:r>
          </a:p>
        </p:txBody>
      </p:sp>
    </p:spTree>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WE DID NOTHING BUT DANCE.</a:t>
            </a:r>
          </a:p>
        </p:txBody>
      </p:sp>
    </p:spTree>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And--?</a:t>
            </a:r>
          </a:p>
        </p:txBody>
      </p:sp>
    </p:spTree>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 IT MADE A NICE CHANGE.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JUST A LOAF OF BREAD, PLEASE</a:t>
            </a:r>
          </a:p>
        </p:txBody>
      </p:sp>
    </p:spTree>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the Prince!</a:t>
            </a:r>
          </a:p>
        </p:txBody>
      </p:sp>
    </p:spTree>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the Prince...</a:t>
            </a:r>
          </a:p>
        </p:txBody>
      </p:sp>
    </p:spTree>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the Prince.</a:t>
            </a:r>
          </a:p>
        </p:txBody>
      </p:sp>
    </p:spTree>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HE HAS CHARM FOR A PRINCE, I GUESS...</a:t>
            </a:r>
          </a:p>
        </p:txBody>
      </p:sp>
    </p:spTree>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Guess?</a:t>
            </a:r>
          </a:p>
        </p:txBody>
      </p:sp>
    </p:spTree>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DON’T MEET A WIDE RANGE. AND IT’S ALL VERY STRANGE.</a:t>
            </a:r>
          </a:p>
        </p:txBody>
      </p:sp>
    </p:spTree>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Are you to return to the festival tomorrow eve?</a:t>
            </a:r>
          </a:p>
        </p:txBody>
      </p:sp>
    </p:spTree>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Perhaps.</a:t>
            </a:r>
          </a:p>
        </p:txBody>
      </p:sp>
    </p:spTree>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Perhaps? Oh, to be pursued by a Prince. All that pursues me is tomorrow’s bread.</a:t>
            </a:r>
          </a:p>
        </p:txBody>
      </p:sp>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I wouldn’t give to be in your shoes.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Narrator:</a:t>
            </a:r>
            <a:r>
              <a:t> Cinderella’s stepmother had a surprise for her.</a:t>
            </a:r>
          </a:p>
        </p:txBody>
      </p:sp>
    </p:spTree>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Will you look over there.</a:t>
            </a:r>
          </a:p>
        </p:txBody>
      </p:sp>
    </p:spTree>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 enormous vine growing next to that little cottage.</a:t>
            </a:r>
          </a:p>
        </p:txBody>
      </p:sp>
    </p:spTree>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mean slippers.</a:t>
            </a:r>
          </a:p>
        </p:txBody>
      </p:sp>
    </p:spTree>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It looks like a giant beanstalk rising into the sky.</a:t>
            </a:r>
          </a:p>
        </p:txBody>
      </p:sp>
    </p:spTree>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As pure as gold?</a:t>
            </a:r>
          </a:p>
        </p:txBody>
      </p:sp>
    </p:spTree>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 must get home.</a:t>
            </a:r>
          </a:p>
        </p:txBody>
      </p:sp>
    </p:spTree>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Wait!</a:t>
            </a:r>
          </a:p>
        </p:txBody>
      </p:sp>
    </p:spTree>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need your shoes!</a:t>
            </a:r>
          </a:p>
        </p:txBody>
      </p:sp>
    </p:spTree>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Hey!</a:t>
            </a:r>
          </a:p>
        </p:txBody>
      </p:sp>
    </p:spTree>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Come back here!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I have emptied a pot of lentils into the ashes for you. If you have picked them out again in two hours’ time, you shall go to the Ball with us.</a:t>
            </a:r>
          </a:p>
        </p:txBody>
      </p:sp>
    </p:spTree>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One midnight gone...</a:t>
            </a:r>
          </a:p>
        </p:txBody>
      </p:sp>
    </p:spTree>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No knot unties itself.</a:t>
            </a:r>
          </a:p>
        </p:txBody>
      </p:sp>
    </p:spTree>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Sometimes the things you most wish for Are not to be touched.</a:t>
            </a:r>
          </a:p>
        </p:txBody>
      </p:sp>
    </p:spTree>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The harder to get, the better to have...</a:t>
            </a:r>
          </a:p>
        </p:txBody>
      </p:sp>
    </p:spTree>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Agreed?</a:t>
            </a:r>
          </a:p>
        </p:txBody>
      </p:sp>
    </p:spTree>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Agreed.</a:t>
            </a:r>
          </a:p>
        </p:txBody>
      </p:sp>
    </p:spTree>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Never wear mauve at a ball...</a:t>
            </a:r>
          </a:p>
        </p:txBody>
      </p:sp>
    </p:spTree>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Or pink...</a:t>
            </a:r>
          </a:p>
        </p:txBody>
      </p:sp>
    </p:spTree>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Stepmother:</a:t>
            </a:r>
            <a:r>
              <a:t>  Or open your mouth...</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AND PERHAPS A STICKY BUN? OR FOUR?</a:t>
            </a:r>
          </a:p>
        </p:txBody>
      </p:sp>
    </p:spTree>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The difference between a cow and a bean Is a bean can begin an adventure...</a:t>
            </a:r>
          </a:p>
        </p:txBody>
      </p:sp>
    </p:spTree>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Slotted spoons don’t hold much soup...</a:t>
            </a:r>
          </a:p>
        </p:txBody>
      </p:sp>
    </p:spTree>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 prettier the flower, the farther from the path...</a:t>
            </a:r>
          </a:p>
        </p:txBody>
      </p:sp>
    </p:spTree>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Father:</a:t>
            </a:r>
            <a:r>
              <a:t> The closer to the family, the closer to the wine...</a:t>
            </a:r>
          </a:p>
        </p:txBody>
      </p:sp>
    </p:spTree>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One midnight gone!</a:t>
            </a:r>
          </a:p>
        </p:txBody>
      </p:sp>
    </p:spTree>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Granny:</a:t>
            </a:r>
            <a:r>
              <a:t> The mouth of a wolf’s not the end of the world...</a:t>
            </a:r>
          </a:p>
        </p:txBody>
      </p:sp>
    </p:spTree>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Steward:</a:t>
            </a:r>
            <a:r>
              <a:t> A servant is not just a dog, to a Prince...</a:t>
            </a:r>
          </a:p>
        </p:txBody>
      </p:sp>
    </p:spTree>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Opportunity is not a lengthy visitor...</a:t>
            </a:r>
          </a:p>
        </p:txBody>
      </p:sp>
    </p:spTree>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 may know what you need, But to get what you want,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BIRDS IN THE SKY, BIRDS IN THE EAVES,</a:t>
            </a:r>
          </a:p>
        </p:txBody>
      </p:sp>
    </p:spTree>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Better see that you keep what you have...</a:t>
            </a:r>
          </a:p>
        </p:txBody>
      </p:sp>
    </p:spTree>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One midnight gone...</a:t>
            </a:r>
          </a:p>
        </p:txBody>
      </p:sp>
    </p:spTree>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Sometimes the things you most wish for</a:t>
            </a:r>
          </a:p>
        </p:txBody>
      </p:sp>
    </p:spTree>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Are not to be touched...</a:t>
            </a:r>
          </a:p>
        </p:txBody>
      </p:sp>
    </p:spTree>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The harder to get, the better to have...</a:t>
            </a:r>
          </a:p>
        </p:txBody>
      </p:sp>
    </p:spTree>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Agreed?</a:t>
            </a:r>
          </a:p>
        </p:txBody>
      </p:sp>
    </p:spTree>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Agreed...</a:t>
            </a:r>
          </a:p>
        </p:txBody>
      </p:sp>
    </p:spTree>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One midnight gone...one midnight gone...</a:t>
            </a:r>
          </a:p>
        </p:txBody>
      </p:sp>
    </p:spTree>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Florinda:</a:t>
            </a:r>
            <a:r>
              <a:t> Never wear mauve at a ball...</a:t>
            </a:r>
          </a:p>
        </p:txBody>
      </p:sp>
    </p:spTree>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Lucinda:</a:t>
            </a:r>
            <a:r>
              <a:t> Or pink...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Please be aware that these will all be used in tonight’s performance.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THE LEAVES,</a:t>
            </a:r>
          </a:p>
        </p:txBody>
      </p:sp>
    </p:spTree>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Slotted spoons don’t hold much soup...</a:t>
            </a:r>
          </a:p>
        </p:txBody>
      </p:sp>
    </p:spTree>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To get what you want Better see that you keep what you have...</a:t>
            </a:r>
          </a:p>
        </p:txBody>
      </p:sp>
    </p:spTree>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The prettier the flower...</a:t>
            </a:r>
          </a:p>
        </p:txBody>
      </p:sp>
    </p:spTree>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All:</a:t>
            </a:r>
            <a:r>
              <a:t> One midnight, one midnight, one midnight gone! INTO THE WOODS,</a:t>
            </a:r>
          </a:p>
        </p:txBody>
      </p:sp>
    </p:spTree>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INTO THE WOODS,</a:t>
            </a:r>
          </a:p>
        </p:txBody>
      </p:sp>
    </p:spTree>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THEN OUT OF THE WOODS AND HOME BEFORE—</a:t>
            </a:r>
          </a:p>
        </p:txBody>
      </p:sp>
    </p:spTree>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 :</a:t>
            </a:r>
            <a:r>
              <a:t> THERE ARE GIANTS IN THE SKY THERE ARE BIG TALL TERRIBLE GIANTS IN THE SKY! WHEN YOU’RE WAY UP HIGH</a:t>
            </a:r>
          </a:p>
        </p:txBody>
      </p:sp>
    </p:spTree>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LOOK BELOW</a:t>
            </a:r>
          </a:p>
        </p:txBody>
      </p:sp>
    </p:spTree>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AT THE WORLD YOU LEFT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THE FIELDS,</a:t>
            </a:r>
          </a:p>
        </p:txBody>
      </p:sp>
    </p:spTree>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THINGS YOU KNOW</a:t>
            </a:r>
          </a:p>
        </p:txBody>
      </p:sp>
    </p:spTree>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LITTLE MORE THAN A GLANCE</a:t>
            </a:r>
          </a:p>
        </p:txBody>
      </p:sp>
    </p:spTree>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ENOUGH TO SHOW</a:t>
            </a:r>
          </a:p>
        </p:txBody>
      </p:sp>
    </p:spTree>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JUST HOW SMALL YOU ARE.</a:t>
            </a:r>
          </a:p>
        </p:txBody>
      </p:sp>
    </p:spTree>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YOU’RE WAY UP HIGH AND YOU’RE ON YOUR OWN IN A WORLD LIKE NONE THAT YOU’VE EVER KNOWN WHERE THE SKY IS LEAD AND THE EARTH IS STONE</a:t>
            </a:r>
          </a:p>
        </p:txBody>
      </p:sp>
    </p:spTree>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YOU’RE FREE TO DO</a:t>
            </a:r>
          </a:p>
        </p:txBody>
      </p:sp>
    </p:spTree>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WHATEVER PLEASES YOU,</a:t>
            </a:r>
          </a:p>
        </p:txBody>
      </p:sp>
    </p:spTree>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EXPLORING THINGS YOU’D NEVER DARE</a:t>
            </a:r>
          </a:p>
        </p:txBody>
      </p:sp>
    </p:spTree>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‘CAUSE YOU DON’T CARE,</a:t>
            </a:r>
          </a:p>
        </p:txBody>
      </p:sp>
    </p:spTree>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SUDDENLY THERE’S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IN THE CASTLES AND PONDS</a:t>
            </a:r>
          </a:p>
        </p:txBody>
      </p:sp>
    </p:spTree>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BIG TALL TERRIBLE GIANT AT THE DOOR</a:t>
            </a:r>
          </a:p>
        </p:txBody>
      </p:sp>
    </p:spTree>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BIG TALL TERRIBLE LADY GIANT SWEEPING THE FLOOR</a:t>
            </a:r>
          </a:p>
        </p:txBody>
      </p:sp>
    </p:spTree>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SHE GIVES YOU FOOD</a:t>
            </a:r>
          </a:p>
        </p:txBody>
      </p:sp>
    </p:spTree>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SHE GIVES YOU REST</a:t>
            </a:r>
          </a:p>
        </p:txBody>
      </p:sp>
    </p:spTree>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SHE DRAWS YOU CLOSE</a:t>
            </a:r>
          </a:p>
        </p:txBody>
      </p:sp>
    </p:spTree>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HER GIANT BREAST,</a:t>
            </a:r>
          </a:p>
        </p:txBody>
      </p:sp>
    </p:spTree>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KNOW THINGS NOW THAT YOU NEVER KNEW BEFORE, NOT ‘TIL THE SKY.</a:t>
            </a:r>
          </a:p>
        </p:txBody>
      </p:sp>
    </p:spTree>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JUST WHEN YOU’VE MADE A FRIEND AND ALL</a:t>
            </a:r>
          </a:p>
        </p:txBody>
      </p:sp>
    </p:spTree>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KNOW SHE’S BIG</a:t>
            </a:r>
          </a:p>
        </p:txBody>
      </p:sp>
    </p:spTree>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BUT YOU DON’T FEEL SMALL SOMEONE BIGGER THAN HER COMES ALONG THE HALL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Little Red Ridinghood:</a:t>
            </a:r>
            <a:r>
              <a:t> AND A FEW OF THOSE PIES</a:t>
            </a:r>
          </a:p>
        </p:txBody>
      </p:sp>
    </p:spTree>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TO SWALLOW YOU FOR LUNCH.</a:t>
            </a:r>
          </a:p>
        </p:txBody>
      </p:sp>
    </p:spTree>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HEART IS LEAD</a:t>
            </a:r>
          </a:p>
        </p:txBody>
      </p:sp>
    </p:spTree>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STOMACH STONE</a:t>
            </a:r>
          </a:p>
        </p:txBody>
      </p:sp>
    </p:spTree>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YOU’RE REALLY SCARED BEING ALL ALONE.</a:t>
            </a:r>
          </a:p>
        </p:txBody>
      </p:sp>
    </p:spTree>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IT’S THEN THAT YOU LONG FOR THE THINGS YOU’VE KNOWN AND THE WORLD YOU LEFT</a:t>
            </a:r>
          </a:p>
        </p:txBody>
      </p:sp>
    </p:spTree>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LITTLE YOU OWN.</a:t>
            </a:r>
          </a:p>
        </p:txBody>
      </p:sp>
    </p:spTree>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FUN IS DONE.</a:t>
            </a:r>
          </a:p>
        </p:txBody>
      </p:sp>
    </p:spTree>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STEAL WHAT YOU CAN AND RUN.</a:t>
            </a:r>
          </a:p>
        </p:txBody>
      </p:sp>
    </p:spTree>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SCRAMBLE DOWN</a:t>
            </a:r>
          </a:p>
        </p:txBody>
      </p:sp>
    </p:spTree>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LOOK BELOW,</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a:t>
            </a:r>
            <a:r>
              <a:t> COME, LITTLE BIRDS, DOWN FROM THE EAVES</a:t>
            </a:r>
          </a:p>
        </p:txBody>
      </p:sp>
    </p:spTree>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WORLD YOU KNOW</a:t>
            </a:r>
          </a:p>
        </p:txBody>
      </p:sp>
    </p:spTree>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BEGINS TO GROW</a:t>
            </a:r>
          </a:p>
        </p:txBody>
      </p:sp>
    </p:spTree>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ROOF, THE HOUSE, AND YOUR MOTHER AT THE DOOR</a:t>
            </a:r>
          </a:p>
        </p:txBody>
      </p:sp>
    </p:spTree>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ROOF, THE HOUSE, AND THE WORLD YOU NEVER THOUGHT TO EXPLORE AND YOU THINK OF ALL OF THE THINGS YOU’VE SEEN,</a:t>
            </a:r>
          </a:p>
        </p:txBody>
      </p:sp>
    </p:spTree>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WISH THAT YOU COULD LIVE IN BETWEEN,</a:t>
            </a:r>
          </a:p>
        </p:txBody>
      </p:sp>
    </p:spTree>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YOU’RE BACK AGAIN</a:t>
            </a:r>
          </a:p>
        </p:txBody>
      </p:sp>
    </p:spTree>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ONLY DIFFERENT THAN BEFORE</a:t>
            </a:r>
          </a:p>
        </p:txBody>
      </p:sp>
    </p:spTree>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AFTER THE SKY.</a:t>
            </a:r>
          </a:p>
        </p:txBody>
      </p:sp>
    </p:spTree>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GIANTS IN THE SKY!</a:t>
            </a:r>
          </a:p>
        </p:txBody>
      </p:sp>
    </p:spTree>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BIG TALL TERRIBLE AWESOME SCARY WONDERFUL GIANTS IN THE SKY!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THE LEAVES,</a:t>
            </a:r>
          </a:p>
        </p:txBody>
      </p:sp>
    </p:spTree>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Good fortune! Good fortune, sir! Look what I have! Here’s five gold pieces.</a:t>
            </a:r>
          </a:p>
        </p:txBody>
      </p:sp>
    </p:spTree>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 :</a:t>
            </a:r>
            <a:r>
              <a:t> Five gold pieces!</a:t>
            </a:r>
          </a:p>
        </p:txBody>
      </p:sp>
    </p:spTree>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I had more, but Mother made me surrender them. She allowed me these five to do with as I pleased.</a:t>
            </a:r>
          </a:p>
        </p:txBody>
      </p:sp>
    </p:spTree>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Oh, my;</a:t>
            </a:r>
          </a:p>
        </p:txBody>
      </p:sp>
    </p:spTree>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Where is Milky-White?</a:t>
            </a:r>
          </a:p>
        </p:txBody>
      </p:sp>
    </p:spTree>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Milky-White is back home with my wife.</a:t>
            </a:r>
          </a:p>
        </p:txBody>
      </p:sp>
    </p:spTree>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Let’s go find them.</a:t>
            </a:r>
          </a:p>
        </p:txBody>
      </p:sp>
    </p:spTree>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Wait!</a:t>
            </a:r>
          </a:p>
        </p:txBody>
      </p:sp>
    </p:spTree>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don’t know that I wish to sell;</a:t>
            </a:r>
          </a:p>
        </p:txBody>
      </p:sp>
    </p:spTree>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you said I might buy her back.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OVER FIELDS,</a:t>
            </a:r>
          </a:p>
        </p:txBody>
      </p:sp>
    </p:spTree>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know, but I’m not certain that five gold pieces would--</a:t>
            </a:r>
          </a:p>
        </p:txBody>
      </p:sp>
    </p:spTree>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Are you saying that you wish more money?</a:t>
            </a:r>
          </a:p>
        </p:txBody>
      </p:sp>
    </p:spTree>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More money is always--</a:t>
            </a:r>
          </a:p>
        </p:txBody>
      </p:sp>
    </p:spTree>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Keep this. I will go fetch more.</a:t>
            </a:r>
          </a:p>
        </p:txBody>
      </p:sp>
    </p:spTree>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Wait. I didn’t say--</a:t>
            </a:r>
          </a:p>
        </p:txBody>
      </p:sp>
    </p:spTree>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Five gold pieces! With this money I could buy baking supplies for a year. I could buy a new thatched roof and a new chimney.</a:t>
            </a:r>
          </a:p>
        </p:txBody>
      </p:sp>
    </p:spTree>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But could you buy yourself a child?</a:t>
            </a:r>
          </a:p>
        </p:txBody>
      </p:sp>
    </p:spTree>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Who are you?</a:t>
            </a:r>
          </a:p>
        </p:txBody>
      </p:sp>
    </p:spTree>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When first I appear I seem delirious, but when explained I am nothing serious. Would you buy yourself a child?</a:t>
            </a:r>
          </a:p>
        </p:txBody>
      </p:sp>
    </p:spTree>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don’t understand.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OUT OF CASTLES AND PONDS</a:t>
            </a:r>
          </a:p>
        </p:txBody>
      </p:sp>
    </p:spTree>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How badly do you want a child? Five gold pieces? Ten? Twenty?</a:t>
            </a:r>
          </a:p>
        </p:txBody>
      </p:sp>
    </p:spTree>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I’ve not thought to put a price on it.</a:t>
            </a:r>
          </a:p>
        </p:txBody>
      </p:sp>
    </p:spTree>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Exactly.</a:t>
            </a:r>
          </a:p>
        </p:txBody>
      </p:sp>
    </p:spTree>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You’ve not thought about many things, have you, son?</a:t>
            </a:r>
          </a:p>
        </p:txBody>
      </p:sp>
    </p:spTree>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Give me back the money. It’s not yours--</a:t>
            </a:r>
          </a:p>
        </p:txBody>
      </p:sp>
    </p:spTree>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Nor is it Jack’s. The money is not what’s important. What’s important is that your wish be honored.</a:t>
            </a:r>
          </a:p>
        </p:txBody>
      </p:sp>
    </p:spTree>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Come back here! Damn! Give me back--</a:t>
            </a:r>
          </a:p>
        </p:txBody>
      </p:sp>
    </p:spTree>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What are you doing here now?</a:t>
            </a:r>
          </a:p>
        </p:txBody>
      </p:sp>
    </p:spTree>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see you’ve the red cape.</a:t>
            </a:r>
          </a:p>
        </p:txBody>
      </p:sp>
    </p:spTree>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Yes. I’ve the cape. Only two items left to locate.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NO, SQUEEZE PAL</a:t>
            </a:r>
          </a:p>
        </p:txBody>
      </p:sp>
    </p:spTree>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Three.</a:t>
            </a:r>
          </a:p>
        </p:txBody>
      </p:sp>
    </p:spTree>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Two. I’ve the cape and the cow.</a:t>
            </a:r>
          </a:p>
        </p:txBody>
      </p:sp>
    </p:spTree>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You’ve the cape!</a:t>
            </a:r>
          </a:p>
        </p:txBody>
      </p:sp>
    </p:spTree>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What have you done with the cow?</a:t>
            </a:r>
          </a:p>
        </p:txBody>
      </p:sp>
    </p:spTree>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She ran away, I never reached home. I’ve been looking for her all night.</a:t>
            </a:r>
          </a:p>
        </p:txBody>
      </p:sp>
    </p:spTree>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should have known better than to have entrusted her to you.</a:t>
            </a:r>
          </a:p>
        </p:txBody>
      </p:sp>
    </p:spTree>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She might just as easily have run from you!</a:t>
            </a:r>
          </a:p>
        </p:txBody>
      </p:sp>
    </p:spTree>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she didn’t.</a:t>
            </a:r>
          </a:p>
        </p:txBody>
      </p:sp>
    </p:spTree>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But she might have!</a:t>
            </a:r>
          </a:p>
        </p:txBody>
      </p:sp>
    </p:spTree>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BUT SHE DIDN’T!!!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 :</a:t>
            </a:r>
            <a:r>
              <a:t> AHHH</a:t>
            </a:r>
          </a:p>
        </p:txBody>
      </p:sp>
    </p:spTree>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WHO CARES! THE COW IS GONE! GET IT BACK! GET IT BACK!!!</a:t>
            </a:r>
          </a:p>
        </p:txBody>
      </p:sp>
    </p:spTree>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We were just going to do that. Here, I can give you this--</a:t>
            </a:r>
          </a:p>
        </p:txBody>
      </p:sp>
    </p:spTree>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DON’T GIVE ME THAT, FOOL! I don’t want to touch that. Have you no sense?</a:t>
            </a:r>
          </a:p>
        </p:txBody>
      </p:sp>
    </p:spTree>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My sweetness calls.  By tomorrow midnight--deliver the items or you’ll wish you never thought to have a child!</a:t>
            </a:r>
          </a:p>
        </p:txBody>
      </p:sp>
    </p:spTree>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don’t like that woman.</a:t>
            </a:r>
          </a:p>
        </p:txBody>
      </p:sp>
    </p:spTree>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I’m sorry I lost the cow.</a:t>
            </a:r>
          </a:p>
        </p:txBody>
      </p:sp>
    </p:spTree>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I shouldn’t have yelled.  Now please, go back to the village.</a:t>
            </a:r>
          </a:p>
        </p:txBody>
      </p:sp>
    </p:spTree>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 will make things right! And then we can just go about our life. No more hunting about in the woods for strange objects. No more witches and dim- witted boys and hungry little girls.</a:t>
            </a:r>
          </a:p>
        </p:txBody>
      </p:sp>
    </p:spTree>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Go!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For your safety, and the safety of others, we ask that you please keep your mask on at all times while in the facility.</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QUICK LITTLE BIRDS,</a:t>
            </a:r>
          </a:p>
        </p:txBody>
      </p:sp>
    </p:spTree>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[FANFARE]</a:t>
            </a:r>
          </a:p>
        </p:txBody>
      </p:sp>
    </p:spTree>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Ah, there you are, good brother. Father and I had wondered where you had gone.</a:t>
            </a:r>
          </a:p>
        </p:txBody>
      </p:sp>
    </p:spTree>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I have been looking all night for her.</a:t>
            </a:r>
          </a:p>
        </p:txBody>
      </p:sp>
    </p:spTree>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Her?</a:t>
            </a:r>
          </a:p>
        </p:txBody>
      </p:sp>
    </p:spTree>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The beautiful one I danced the evening with.</a:t>
            </a:r>
          </a:p>
        </p:txBody>
      </p:sp>
    </p:spTree>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Where did she go?</a:t>
            </a:r>
          </a:p>
        </p:txBody>
      </p:sp>
    </p:spTree>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Disappeared, like the fine morning mist.</a:t>
            </a:r>
          </a:p>
        </p:txBody>
      </p:sp>
    </p:spTree>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She was lovely.</a:t>
            </a:r>
          </a:p>
        </p:txBody>
      </p:sp>
    </p:spTree>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The loveliest.</a:t>
            </a:r>
          </a:p>
        </p:txBody>
      </p:sp>
    </p:spTree>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I am not certain of that! I must confess, I too have found a lovely maiden. She lives here in the woods.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FLICK THROUGH THE ASHES. PICK AND PECK, BUT SWIFTLY, SIFT THROUGH THE ASHES INTO THE POT</a:t>
            </a:r>
          </a:p>
        </p:txBody>
      </p:sp>
    </p:spTree>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The woods?</a:t>
            </a:r>
          </a:p>
        </p:txBody>
      </p:sp>
    </p:spTree>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Yes. In the top of a tall tower that has no door or stairs.</a:t>
            </a:r>
          </a:p>
        </p:txBody>
      </p:sp>
    </p:spTree>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Where?</a:t>
            </a:r>
          </a:p>
        </p:txBody>
      </p:sp>
    </p:spTree>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Two leagues from here, due east just beyond the mossy knoll.</a:t>
            </a:r>
          </a:p>
        </p:txBody>
      </p:sp>
    </p:spTree>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And how do you manage a visit?</a:t>
            </a:r>
          </a:p>
        </p:txBody>
      </p:sp>
    </p:spTree>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I stand beneath her tower and say “Rapunzel, Rapunzel, let down your hair to me.”</a:t>
            </a:r>
          </a:p>
        </p:txBody>
      </p:sp>
    </p:spTree>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she lowers the longest, most beautiful head of hair - yellow as corn - which I climb to her.</a:t>
            </a:r>
          </a:p>
        </p:txBody>
      </p:sp>
    </p:spTree>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Rapunzel, Rapunzel! What kind of name is that? You jest! I have never heard of such a thing.</a:t>
            </a:r>
          </a:p>
        </p:txBody>
      </p:sp>
    </p:spTree>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I speak the truth. She is as true as your maiden. A maiden running from a prince? None would run from us.</a:t>
            </a:r>
          </a:p>
        </p:txBody>
      </p:sp>
    </p:spTree>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Yet one has. DID I ABUSE HER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Listen well, son. Milky-White must be taken to market.</a:t>
            </a:r>
          </a:p>
        </p:txBody>
      </p:sp>
    </p:spTree>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OR SHOW HER DISDAIN?</a:t>
            </a:r>
          </a:p>
        </p:txBody>
      </p:sp>
    </p:spTree>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WHY DOES SHE RUN FROM ME? IF I SHOULD LOSE HER</a:t>
            </a:r>
          </a:p>
        </p:txBody>
      </p:sp>
    </p:spTree>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HOW SHALL I REGAIN</a:t>
            </a:r>
          </a:p>
        </p:txBody>
      </p:sp>
    </p:spTree>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 HEART SHE HAS WON FROM ME? AGONY!</a:t>
            </a:r>
          </a:p>
        </p:txBody>
      </p:sp>
    </p:spTree>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BEYOND POWER OF SPEECH</a:t>
            </a:r>
          </a:p>
        </p:txBody>
      </p:sp>
    </p:spTree>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THE ONE THING YOU WANT</a:t>
            </a:r>
          </a:p>
        </p:txBody>
      </p:sp>
    </p:spTree>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IS THE ONLY THING OUT OF YOUR REACH.</a:t>
            </a:r>
          </a:p>
        </p:txBody>
      </p:sp>
    </p:spTree>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HIGH IN HER TOWER SHE SITS BY THE HOUR MAINTAINING HER HAIR</a:t>
            </a:r>
          </a:p>
        </p:txBody>
      </p:sp>
    </p:spTree>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BLITHE AND BECOMING,</a:t>
            </a:r>
          </a:p>
        </p:txBody>
      </p:sp>
    </p:spTree>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FREQUENTLY HUMMING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Mother, no-he’s the best cow--</a:t>
            </a:r>
          </a:p>
        </p:txBody>
      </p:sp>
    </p:spTree>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 LIGHTHEARTED AIR</a:t>
            </a:r>
          </a:p>
        </p:txBody>
      </p:sp>
    </p:spTree>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AH-AH-AH-AH-AH-AH-AH-AH--</a:t>
            </a:r>
          </a:p>
        </p:txBody>
      </p:sp>
    </p:spTree>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AGONY!</a:t>
            </a:r>
          </a:p>
        </p:txBody>
      </p:sp>
    </p:spTree>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FAR MORE PAINFUL THAN YOURS,</a:t>
            </a:r>
          </a:p>
        </p:txBody>
      </p:sp>
    </p:spTree>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WHEN YOU KNOW SHE WOULD GO WITH YOU IF THERE ONLY WERE DOORS.</a:t>
            </a:r>
          </a:p>
        </p:txBody>
      </p:sp>
    </p:spTree>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AGONY! OH, THE TORTURE THEY TEACH!</a:t>
            </a:r>
          </a:p>
        </p:txBody>
      </p:sp>
    </p:spTree>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WHAT’S AS INTRIGUING...</a:t>
            </a:r>
          </a:p>
        </p:txBody>
      </p:sp>
    </p:spTree>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OR HALF SO FATIGUING...</a:t>
            </a:r>
          </a:p>
        </p:txBody>
      </p:sp>
    </p:spTree>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AS WHAT’S OUT OF REACH?</a:t>
            </a:r>
          </a:p>
        </p:txBody>
      </p:sp>
    </p:spTree>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AM I NOT SENSITIVE, CLEVER, WELL-MANNERED, CONSIDERATE,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Was. Was! She’s been dry for a week. We’ve no food nor money and no choice but to sell her while she can still command a price.</a:t>
            </a:r>
          </a:p>
        </p:txBody>
      </p:sp>
    </p:spTree>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PASSIONATE, CHARMING AS KIND AS I’M HANDSOME, AND HEIR TO A THRONE?</a:t>
            </a:r>
          </a:p>
        </p:txBody>
      </p:sp>
    </p:spTree>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YOU ARE EVERYTHING MAIDENS COULD WISH FOR!</a:t>
            </a:r>
          </a:p>
        </p:txBody>
      </p:sp>
    </p:spTree>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THEN WHY NO...</a:t>
            </a:r>
          </a:p>
        </p:txBody>
      </p:sp>
    </p:spTree>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DO I KNOW?</a:t>
            </a:r>
          </a:p>
        </p:txBody>
      </p:sp>
    </p:spTree>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THE GIRL MUST BE MAD!</a:t>
            </a:r>
          </a:p>
        </p:txBody>
      </p:sp>
    </p:spTree>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YOU KNOW NOTHING OF MADNESS ‘TIL YOU’RE CLIMBING HER HAIR</a:t>
            </a:r>
          </a:p>
        </p:txBody>
      </p:sp>
    </p:spTree>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AND YOU SEE HER UP THERE AND YOU’RE NEARING HER ALL THE WHILE HEARING HER AH-AH-AH-AH-AH-AH-AH--</a:t>
            </a:r>
          </a:p>
        </p:txBody>
      </p:sp>
    </p:spTree>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AGONY</a:t>
            </a:r>
          </a:p>
        </p:txBody>
      </p:sp>
    </p:spTree>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MISERY!</a:t>
            </a:r>
          </a:p>
        </p:txBody>
      </p:sp>
    </p:spTree>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WOE!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 Milky-White is my best friend in the whole world!</a:t>
            </a:r>
          </a:p>
        </p:txBody>
      </p:sp>
    </p:spTree>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 Rapunzel’s Prince:</a:t>
            </a:r>
            <a:r>
              <a:t> THOUGH IT’S DIFFERENT FOR EACH.</a:t>
            </a:r>
          </a:p>
        </p:txBody>
      </p:sp>
    </p:spTree>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ALWAYS TEN STEPS BEHIND...</a:t>
            </a:r>
          </a:p>
        </p:txBody>
      </p:sp>
    </p:spTree>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Rapunzel’s Prince:</a:t>
            </a:r>
            <a:r>
              <a:t> ALWAYS TEN FEET BELOW</a:t>
            </a:r>
          </a:p>
        </p:txBody>
      </p:sp>
    </p:spTree>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Cinderella’s Prince:</a:t>
            </a:r>
            <a:r>
              <a:t> AND SHE’S JUST OUT OF REACH AGONY</a:t>
            </a:r>
          </a:p>
        </p:txBody>
      </p:sp>
    </p:spTree>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THAT CAN CUT LIKE A KNIFE! I MUST HAVE HER TO WIFE.</a:t>
            </a:r>
          </a:p>
        </p:txBody>
      </p:sp>
    </p:spTree>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Two princes, each more handsome than the other.</a:t>
            </a:r>
          </a:p>
        </p:txBody>
      </p:sp>
    </p:spTree>
  </p:cSld>
  <p:clrMapOvr>
    <a:masterClrMapping/>
  </p:clrMapOvr>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No! Get the hair</a:t>
            </a:r>
          </a:p>
        </p:txBody>
      </p:sp>
    </p:spTree>
  </p:cSld>
  <p:clrMapOvr>
    <a:masterClrMapping/>
  </p:clrMapOvr>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Excuse me, young woman. Have you encountered a boy with carrot-top hair and a sunny, though occasionally vague disposition, answering to the name of Jack?</a:t>
            </a:r>
          </a:p>
        </p:txBody>
      </p:sp>
    </p:spTree>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Not the one partial to a white cow?</a:t>
            </a:r>
          </a:p>
        </p:txBody>
      </p:sp>
    </p:spTree>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He’s the one.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Look at her!</a:t>
            </a:r>
          </a:p>
        </p:txBody>
      </p:sp>
    </p:spTree>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Have you seen the cow?</a:t>
            </a:r>
          </a:p>
        </p:txBody>
      </p:sp>
    </p:spTree>
  </p:cSld>
  <p:clrMapOvr>
    <a:masterClrMapping/>
  </p:clrMapOvr>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No, and I don’t care to ever again.  Children can be very queer about their animals. You be very careful with your children...</a:t>
            </a:r>
          </a:p>
        </p:txBody>
      </p:sp>
    </p:spTree>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have no children.</a:t>
            </a:r>
          </a:p>
        </p:txBody>
      </p:sp>
    </p:spTree>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That’s okay too.</a:t>
            </a:r>
          </a:p>
        </p:txBody>
      </p:sp>
    </p:spTree>
  </p:cSld>
  <p:clrMapOvr>
    <a:masterClrMapping/>
  </p:clrMapOvr>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Yes...well, I’ve not seen your son today.</a:t>
            </a:r>
          </a:p>
        </p:txBody>
      </p:sp>
    </p:spTree>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Jack’s Mother:</a:t>
            </a:r>
            <a:r>
              <a:t>  I hope he didn’t go up that beanstalk again. Quit while you’re ahead I say.  Jack...! Jack...!</a:t>
            </a:r>
          </a:p>
        </p:txBody>
      </p:sp>
    </p:spTree>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Moo...Moo...</a:t>
            </a:r>
          </a:p>
        </p:txBody>
      </p:sp>
    </p:spTree>
  </p:cSld>
  <p:clrMapOvr>
    <a:masterClrMapping/>
  </p:clrMapOvr>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Moo! Looking for your cow?</a:t>
            </a:r>
          </a:p>
        </p:txBody>
      </p:sp>
    </p:spTree>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a:t>
            </a:r>
            <a:r>
              <a:t> Where did you find her?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BUGS ON HER DUNGS.</a:t>
            </a:r>
          </a:p>
        </p:txBody>
      </p:sp>
    </p:spTree>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Hello?</a:t>
            </a:r>
          </a:p>
        </p:txBody>
      </p:sp>
    </p:spTree>
  </p:cSld>
  <p:clrMapOvr>
    <a:masterClrMapping/>
  </p:clrMapOvr>
</p:sld>
</file>

<file path=ppt/slides/slide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What are you doing?</a:t>
            </a:r>
          </a:p>
        </p:txBody>
      </p:sp>
    </p:spTree>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 am here to make amends.</a:t>
            </a:r>
          </a:p>
        </p:txBody>
      </p:sp>
    </p:spTree>
  </p:cSld>
  <p:clrMapOvr>
    <a:masterClrMapping/>
  </p:clrMapOvr>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I want you to stay out of this old man!</a:t>
            </a:r>
          </a:p>
        </p:txBody>
      </p:sp>
    </p:spTree>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Mysterious Man:</a:t>
            </a:r>
            <a:r>
              <a:t> I am here to see that your wish is granted.</a:t>
            </a:r>
          </a:p>
        </p:txBody>
      </p:sp>
    </p:spTree>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Witch:</a:t>
            </a:r>
            <a:r>
              <a:t> You’ve caused enough trouble! Keep out of my path!</a:t>
            </a:r>
          </a:p>
        </p:txBody>
      </p:sp>
    </p:spTree>
  </p:cSld>
  <p:clrMapOvr>
    <a:masterClrMapping/>
  </p:clrMapOvr>
</p:sld>
</file>

<file path=ppt/slides/slide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AHHH...</a:t>
            </a:r>
          </a:p>
        </p:txBody>
      </p:sp>
    </p:spTree>
  </p:cSld>
  <p:clrMapOvr>
    <a:masterClrMapping/>
  </p:clrMapOvr>
</p:sld>
</file>

<file path=ppt/slides/slide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 hope there are not Witches to encounter.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THERE ARE FLIES IN HER EYES. THERE’S A LUMP ON HER RUMP BIG ENOUGH TO BE A HUMP--</a:t>
            </a:r>
          </a:p>
        </p:txBody>
      </p:sp>
    </p:spTree>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Rapunzel, Rapunzel? Let your hair down to me.</a:t>
            </a:r>
          </a:p>
        </p:txBody>
      </p:sp>
    </p:spTree>
  </p:cSld>
  <p:clrMapOvr>
    <a:masterClrMapping/>
  </p:clrMapOvr>
</p:sld>
</file>

<file path=ppt/slides/slide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Rapunzel:</a:t>
            </a:r>
            <a:r>
              <a:t> Is that you, my prince?</a:t>
            </a:r>
          </a:p>
        </p:txBody>
      </p:sp>
    </p:spTree>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a:t>
            </a:r>
          </a:p>
        </p:txBody>
      </p:sp>
    </p:spTree>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Excuse me for this.</a:t>
            </a:r>
          </a:p>
        </p:txBody>
      </p:sp>
    </p:spTree>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endParaRPr/>
          </a:p>
        </p:txBody>
      </p:sp>
    </p:spTree>
  </p:cSld>
  <p:clrMapOvr>
    <a:masterClrMapping/>
  </p:clrMapOvr>
</p:sld>
</file>

<file path=ppt/slides/slide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You do take plenty of spills, don’t you?</a:t>
            </a:r>
          </a:p>
        </p:txBody>
      </p:sp>
    </p:spTree>
  </p:cSld>
  <p:clrMapOvr>
    <a:masterClrMapping/>
  </p:clrMapOvr>
</p:sld>
</file>

<file path=ppt/slides/slide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Hello. It’s these slippers. They’re not suited for these surroundings. Actually they’re not much suited for dancing either.</a:t>
            </a:r>
          </a:p>
        </p:txBody>
      </p:sp>
    </p:spTree>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I’d say those slippers were as pure as gold.</a:t>
            </a:r>
          </a:p>
        </p:txBody>
      </p:sp>
    </p:spTree>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Yes. They are all you could wish for in beauty.</a:t>
            </a:r>
          </a:p>
        </p:txBody>
      </p:sp>
    </p:spTree>
  </p:cSld>
  <p:clrMapOvr>
    <a:masterClrMapping/>
  </p:clrMapOvr>
</p:sld>
</file>

<file path=ppt/slides/slide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What I wouldn’t give for just one.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Jack:</a:t>
            </a:r>
            <a:r>
              <a:t> But--</a:t>
            </a:r>
          </a:p>
        </p:txBody>
      </p:sp>
    </p:spTree>
  </p:cSld>
  <p:clrMapOvr>
    <a:masterClrMapping/>
  </p:clrMapOvr>
</p:sld>
</file>

<file path=ppt/slides/slide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One isn’t likely to do you much good.</a:t>
            </a:r>
          </a:p>
        </p:txBody>
      </p:sp>
    </p:spTree>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Was the ball as wonderful as last evening?</a:t>
            </a:r>
          </a:p>
        </p:txBody>
      </p:sp>
    </p:spTree>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IT’S STILL A NICE BALL</a:t>
            </a:r>
          </a:p>
        </p:txBody>
      </p:sp>
    </p:spTree>
  </p:cSld>
  <p:clrMapOvr>
    <a:masterClrMapping/>
  </p:clrMapOvr>
</p:sld>
</file>

<file path=ppt/slides/slide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And...?</a:t>
            </a:r>
          </a:p>
        </p:txBody>
      </p:sp>
    </p:spTree>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And...</a:t>
            </a:r>
          </a:p>
        </p:txBody>
      </p:sp>
    </p:spTree>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t>THEY HAVE FAR TOO MUCH FOOD.</a:t>
            </a:r>
          </a:p>
        </p:txBody>
      </p:sp>
    </p:spTree>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No, the Prince...</a:t>
            </a:r>
          </a:p>
        </p:txBody>
      </p:sp>
    </p:spTree>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Oh, the Prince...</a:t>
            </a:r>
          </a:p>
        </p:txBody>
      </p:sp>
    </p:spTree>
  </p:cSld>
  <p:clrMapOvr>
    <a:masterClrMapping/>
  </p:clrMapOvr>
</p:sld>
</file>

<file path=ppt/slides/slide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Baker’s Wife:</a:t>
            </a:r>
            <a:r>
              <a:t> Yes, the Prince.</a:t>
            </a:r>
          </a:p>
        </p:txBody>
      </p:sp>
    </p:spTree>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a:p>
            <a:r>
              <a:rPr>
                <a:solidFill>
                  <a:srgbClr val="EE928F"/>
                </a:solidFill>
              </a:rPr>
              <a:t>Cinderella:</a:t>
            </a:r>
            <a:r>
              <a:t> IF HE KNEW WHO I REALLY WAS...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25866</Words>
  <Application>Microsoft Macintosh PowerPoint</Application>
  <PresentationFormat>On-screen Show (4:3)</PresentationFormat>
  <Paragraphs>5147</Paragraphs>
  <Slides>2601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2601</vt:i4>
      </vt:variant>
    </vt:vector>
  </HeadingPairs>
  <TitlesOfParts>
    <vt:vector size="2605" baseType="lpstr">
      <vt:lpstr>Arial</vt:lpstr>
      <vt:lpstr>Calibri</vt:lpstr>
      <vt:lpstr>EucrosiaUPC</vt:lpstr>
      <vt:lpstr>Office Theme</vt:lpstr>
      <vt:lpstr>Scroll down for playbill!</vt:lpstr>
      <vt:lpstr>PowerPoint Presentation</vt:lpstr>
      <vt:lpstr> </vt:lpstr>
      <vt:lpstr> Welcome to Lincoln Hall Theatre for Illini Student Musicals’ production of Into the Woods.</vt:lpstr>
      <vt:lpstr> As a courtesy to both the audience and artists, please turn off your cell phones and do not use them for talking, texting, or any other function during the performance.</vt:lpstr>
      <vt:lpstr> Please note that photography, video recording, and sound recording are strictly prohibited.</vt:lpstr>
      <vt:lpstr> Anything can happen in the woods including strobe-like effects, fog machines, and fairytale characters walking through the aisles.</vt:lpstr>
      <vt:lpstr> Please be aware that these will all be used in tonight’s performance.</vt:lpstr>
      <vt:lpstr> For your safety, and the safety of others, we ask that you please keep your mask on at all times while in the facility.</vt:lpstr>
      <vt:lpstr> There will be a 15 minute intermission between acts.</vt:lpstr>
      <vt:lpstr> Thank you and enjoy the performance!</vt:lpstr>
      <vt:lpstr> </vt:lpstr>
      <vt:lpstr> Narrator: Once upon a time--</vt:lpstr>
      <vt:lpstr> Cinderella : I WISH</vt:lpstr>
      <vt:lpstr> Narrator: --in a far-off kingdom--</vt:lpstr>
      <vt:lpstr> Cinderella: MORE THAN ANYTHING</vt:lpstr>
      <vt:lpstr> Narrator: --lived a young maiden--</vt:lpstr>
      <vt:lpstr> Cinderella: MORE THAN LIFE</vt:lpstr>
      <vt:lpstr> Narrator: --a sad young lad--</vt:lpstr>
      <vt:lpstr> Cinderella: MORE THAN JEWELS</vt:lpstr>
      <vt:lpstr> Jack:  I WISH</vt:lpstr>
      <vt:lpstr> Narrator: --and a childless Baker--</vt:lpstr>
      <vt:lpstr> Jack: MORE THAN LIFE</vt:lpstr>
      <vt:lpstr> Cinderella, Baker: I WISH</vt:lpstr>
      <vt:lpstr> Narrator: --with his wife.</vt:lpstr>
      <vt:lpstr> Jack: MORE THAN ANYTHING</vt:lpstr>
      <vt:lpstr> Cinderella, Baker, Jack: MORE THAN THE MOON</vt:lpstr>
      <vt:lpstr> Baker’s Wife: I WISH</vt:lpstr>
      <vt:lpstr> Cinderella: THE KING IS GIVING A FESTIVAL.</vt:lpstr>
      <vt:lpstr> Baker, Baker’s Wife: MORE THAN LIFE</vt:lpstr>
      <vt:lpstr> Jack: I WISH</vt:lpstr>
      <vt:lpstr> Cinderella: I WISH TO GO TO THE FESTIVAL-</vt:lpstr>
      <vt:lpstr> Baker, Baker’s Wife: MORE THAN RICHES</vt:lpstr>
      <vt:lpstr> Cinderella: --AND THE BALL</vt:lpstr>
      <vt:lpstr> Jack: I WISH MY COW WOULD GIVE US SOME MILK.</vt:lpstr>
      <vt:lpstr> Cinderella, Baker’s Wife: MORE THAN ANYTHING</vt:lpstr>
      <vt:lpstr> Baker: I WISH WE HAD A CHILD.</vt:lpstr>
      <vt:lpstr> Jack:  PLEASE, PAL--</vt:lpstr>
      <vt:lpstr> Baker’s Wife: I WANT A CHILD</vt:lpstr>
      <vt:lpstr> Jack: SQUEEZE, PAL</vt:lpstr>
      <vt:lpstr> Cinderella: I WISH TO GO TO THE FESTIVAL.</vt:lpstr>
      <vt:lpstr> Jack:  I WISH YOU’D GIVE US SOME MILK OR EVEN CHEESE</vt:lpstr>
      <vt:lpstr> Baker, Baker’s Wife : I WISH WE MIGHT HAVE A CHILD.</vt:lpstr>
      <vt:lpstr> All Four: I WISH...</vt:lpstr>
      <vt:lpstr> Stepmother : You wish to go to the festival?</vt:lpstr>
      <vt:lpstr> Narrator: The poor girl’s mother had died--</vt:lpstr>
      <vt:lpstr> Stepmother: You, Cinderella, the festival? You wish to go to the festival?</vt:lpstr>
      <vt:lpstr> Florinda : What, you, Cinderella, the festival? The festival?!</vt:lpstr>
      <vt:lpstr> Lucinda : What, you wish to go to the festival?!</vt:lpstr>
      <vt:lpstr> All Three: The festival?!</vt:lpstr>
      <vt:lpstr> The king’s festival!!!???</vt:lpstr>
      <vt:lpstr> Narrator: --and her father had taken for his new wife--</vt:lpstr>
      <vt:lpstr> Stepmother: The festival!!!???</vt:lpstr>
      <vt:lpstr> Narrator: --a woman with two daughters of her own.</vt:lpstr>
      <vt:lpstr> Florinda : LOOK AT YOUR NAILS!</vt:lpstr>
      <vt:lpstr> Lucinda: LOOK AT YOUR DRESS!</vt:lpstr>
      <vt:lpstr> Stepmother: PEOPLE WOULD LAUGH AT YOU--</vt:lpstr>
      <vt:lpstr> Cinderella: NEVERTHELESS--</vt:lpstr>
      <vt:lpstr> Cinderella, Stepsisters, Stepmother: I/YOU/SHE STILL WISH/WANT/WANTS TO GO TO THE FESTIVAL-</vt:lpstr>
      <vt:lpstr> Stepsisters, Stepmother: --AND DANCE BEFORE THE PRINCE?!</vt:lpstr>
      <vt:lpstr> Stepsisters, Stepmother: HA! HA! HA! HA! HA!</vt:lpstr>
      <vt:lpstr> Narrator: All three were beautiful of face, but vile, and black of heart.</vt:lpstr>
      <vt:lpstr> Narrator: Jack, on the other hand, had no father, and his mother--</vt:lpstr>
      <vt:lpstr> Jack’s Mother : I WISH</vt:lpstr>
      <vt:lpstr> Narrator: Well, she was not quite beautiful--</vt:lpstr>
      <vt:lpstr> Jack’s Mother: I WISH MY SON WERE NOT A FOOL I WISH MY HOUSE WAS NOT A MESS</vt:lpstr>
      <vt:lpstr> I WISH THE COW WAS FULL OF MILK</vt:lpstr>
      <vt:lpstr> I WISH THE WALLS WERE FULL OF GOLD-- I WISH A LOT OF THINGS</vt:lpstr>
      <vt:lpstr> You foolish child! What in heaven’s name are you doing with a cow inside the house?</vt:lpstr>
      <vt:lpstr> Jack: A warm environment might be just what Milky-White needs to produce his milk.</vt:lpstr>
      <vt:lpstr> Jack’s Mother : It’s a she! How many times must a tell you? Only “she’s” can give milk.</vt:lpstr>
      <vt:lpstr> Little Red Ridinghood: I WISH IT’S NOT FOR ME,</vt:lpstr>
      <vt:lpstr> IT’S FOR MY GRANNY IN THE WOODS. A LOAD OF BREAD, PLEASE--</vt:lpstr>
      <vt:lpstr> TO BRING MY POOR OLD HUNGRY GRANNY IN THE WOODS</vt:lpstr>
      <vt:lpstr> JUST A LOAF OF BREAD, PLEASE</vt:lpstr>
      <vt:lpstr> Narrator: Cinderella’s stepmother had a surprise for her.</vt:lpstr>
      <vt:lpstr> Stepmother: I have emptied a pot of lentils into the ashes for you. If you have picked them out again in two hours’ time, you shall go to the Ball with us.</vt:lpstr>
      <vt:lpstr> Little Red Ridinghood: AND PERHAPS A STICKY BUN? OR FOUR?</vt:lpstr>
      <vt:lpstr> Cinderella: BIRDS IN THE SKY, BIRDS IN THE EAVES,</vt:lpstr>
      <vt:lpstr> IN THE LEAVES,</vt:lpstr>
      <vt:lpstr> IN THE FIELDS,</vt:lpstr>
      <vt:lpstr> IN THE CASTLES AND PONDS</vt:lpstr>
      <vt:lpstr> Little Red Ridinghood: AND A FEW OF THOSE PIES</vt:lpstr>
      <vt:lpstr> Cinderella : COME, LITTLE BIRDS, DOWN FROM THE EAVES</vt:lpstr>
      <vt:lpstr> AND THE LEAVES,</vt:lpstr>
      <vt:lpstr> OVER FIELDS,</vt:lpstr>
      <vt:lpstr> OUT OF CASTLES AND PONDS</vt:lpstr>
      <vt:lpstr> Jack: NO, SQUEEZE PAL</vt:lpstr>
      <vt:lpstr> Cinderella : AHHH</vt:lpstr>
      <vt:lpstr> QUICK LITTLE BIRDS,</vt:lpstr>
      <vt:lpstr> FLICK THROUGH THE ASHES. PICK AND PECK, BUT SWIFTLY, SIFT THROUGH THE ASHES INTO THE POT</vt:lpstr>
      <vt:lpstr> Jack’s Mother: Listen well, son. Milky-White must be taken to market.</vt:lpstr>
      <vt:lpstr> Jack: But, Mother, no-he’s the best cow--</vt:lpstr>
      <vt:lpstr> Jack’s Mother: Was. Was! She’s been dry for a week. We’ve no food nor money and no choice but to sell her while she can still command a price.</vt:lpstr>
      <vt:lpstr> Jack: But Milky-White is my best friend in the whole world!</vt:lpstr>
      <vt:lpstr> Jack’s Mother: Look at her!</vt:lpstr>
      <vt:lpstr> THERE ARE BUGS ON HER DUNGS.</vt:lpstr>
      <vt:lpstr> THERE ARE FLIES IN HER EYES. THERE’S A LUMP ON HER RUMP BIG ENOUGH TO BE A HUMP--</vt:lpstr>
      <vt:lpstr> Jack: But--</vt:lpstr>
      <vt:lpstr> Jack’s Mother: Son,</vt:lpstr>
      <vt:lpstr> WE’VE NO TIME TO SIT AND DITHER, WHILE HER WITHERS WITHER WITH HER--</vt:lpstr>
      <vt:lpstr> AND NO ONE KEEPS A COW FOR A FRIEND! Sometimes I fear you’re touched.</vt:lpstr>
      <vt:lpstr> Little Red Ridinghood: INTO THE WOODS, IT’S TIME TO GO,</vt:lpstr>
      <vt:lpstr> I HATE TO LEAVE,</vt:lpstr>
      <vt:lpstr> I HAVE TO, THOUGH.</vt:lpstr>
      <vt:lpstr> INTO THE WOODS--</vt:lpstr>
      <vt:lpstr> IT’S TIME AND SO</vt:lpstr>
      <vt:lpstr> I MUST BEGIN MY JOURNEY.</vt:lpstr>
      <vt:lpstr> INTO THE WOODS</vt:lpstr>
      <vt:lpstr> AND THROUGH THE TREES</vt:lpstr>
      <vt:lpstr> TO WHERE I AM</vt:lpstr>
      <vt:lpstr> EXPECTED, MA’AM,</vt:lpstr>
      <vt:lpstr> INTO THE WOODS</vt:lpstr>
      <vt:lpstr> TO GRANDMOTHER’S HOUSE-  INTO THE WOODS TO GRANDMOTHER’S HOUSE—</vt:lpstr>
      <vt:lpstr> Baker’s Wife: You’re certain of your way?</vt:lpstr>
      <vt:lpstr> Little Red Ridinghood: THE WAY IS CLEAR, THE LIGHT IS GOOD,</vt:lpstr>
      <vt:lpstr> I HAVE NO FEAR,</vt:lpstr>
      <vt:lpstr> NOR NO ONE SHOULD.</vt:lpstr>
      <vt:lpstr> THE WOODS ARE JUST TREES, THE TREES ARE JUST WOOD.</vt:lpstr>
      <vt:lpstr> I SORT OF HATE TO ASK IT, BUT DO YOU HAVE A BASKET?</vt:lpstr>
      <vt:lpstr> Baker: Don’t stray and be late.</vt:lpstr>
      <vt:lpstr> Baker’s Wife: And save some of those sweets for granny!</vt:lpstr>
      <vt:lpstr> Little Red Ridinghood: INTO THE WOODS AND DOWN THE DELL,</vt:lpstr>
      <vt:lpstr> THE PATH IT STRAIGHT,</vt:lpstr>
      <vt:lpstr> I KNOW IT WELL.</vt:lpstr>
      <vt:lpstr> INTO THE WOODS,</vt:lpstr>
      <vt:lpstr> AND WHO CAN TELL</vt:lpstr>
      <vt:lpstr> WHAT’S WAITING ON THE JOURNEY?</vt:lpstr>
      <vt:lpstr> INTO THE WOODS</vt:lpstr>
      <vt:lpstr> TO BRING SOME BREAD TO GRANNY WHO</vt:lpstr>
      <vt:lpstr> IS SICK IN BED.</vt:lpstr>
      <vt:lpstr> NEVER CAN TELL</vt:lpstr>
      <vt:lpstr> WHAT LIES AHEAD.</vt:lpstr>
      <vt:lpstr> FOR ALL THAT I KNOW, SHE’S ALREADY DEAD.</vt:lpstr>
      <vt:lpstr> BUT INTO THE WOODS, INTO THE WOODS, INTO THE WOODS,</vt:lpstr>
      <vt:lpstr> TO GRANDMOTHER’S HOUSE AND HOME BEFORE DARK.</vt:lpstr>
      <vt:lpstr> Cinderella: FLY, BIRDS BACK TO THE SKY,</vt:lpstr>
      <vt:lpstr> BACK TO THE EAVES AND THE LEAVES AND THE FIELDS AND THE—</vt:lpstr>
      <vt:lpstr> Florinda: HURRY UP AND DO MY HAIR, CINDERELLA!</vt:lpstr>
      <vt:lpstr> ARE YOU REALLY WEARING THAT?</vt:lpstr>
      <vt:lpstr> Lucinda : Here, I found a little tear, Cinderella!</vt:lpstr>
      <vt:lpstr> CAN’T YOU HIDE IT WITH A HAT?</vt:lpstr>
      <vt:lpstr> Cinderella: YOU LOOK BEAUTIFUL.</vt:lpstr>
      <vt:lpstr> Florinda: I know.</vt:lpstr>
      <vt:lpstr> Lucinda: She means me.</vt:lpstr>
      <vt:lpstr> Florinda : Put it in a twist.</vt:lpstr>
      <vt:lpstr> Lucinda: Who will be there?</vt:lpstr>
      <vt:lpstr> Cinderella : MOTHER SAID BE GOOD, FATHER SAID BE NICE,</vt:lpstr>
      <vt:lpstr> THAT WAS ALWAYS THEIR ADVICE. SO BE NICE, CINDERELLA,</vt:lpstr>
      <vt:lpstr> GOOD, CINDERELLA,</vt:lpstr>
      <vt:lpstr> NICE GOOD GOOD NICE--</vt:lpstr>
      <vt:lpstr> Florinda: Tighter!</vt:lpstr>
      <vt:lpstr> Cinderella: WHAT’S THE GOOD OF BEING GOOD IF EVERYONE IS BLIND</vt:lpstr>
      <vt:lpstr> ALWAYS LEAVING YOU BEHIND?</vt:lpstr>
      <vt:lpstr> NEVER MIND, CINDERELLA</vt:lpstr>
      <vt:lpstr> KIND CINDERELLA--</vt:lpstr>
      <vt:lpstr> NICE GOOD NICE KIND GOOD NICE—</vt:lpstr>
      <vt:lpstr> Florinda:  Not that tight!</vt:lpstr>
      <vt:lpstr> Cinderella : Sorry.</vt:lpstr>
      <vt:lpstr> Florinda: Clod.</vt:lpstr>
      <vt:lpstr> Lucinda: Hee hee hee-</vt:lpstr>
      <vt:lpstr> Hee hee--</vt:lpstr>
      <vt:lpstr> Narrator: Because the Baker had lost his mother and father in a baking accident--well, at least that is what he believed--</vt:lpstr>
      <vt:lpstr> he was eager to have a family of his own, and concerned that all efforts until now had failed.</vt:lpstr>
      <vt:lpstr> Baker: Who might that be?</vt:lpstr>
      <vt:lpstr> Baker’s Wife: We have sold our last loaf of bread.</vt:lpstr>
      <vt:lpstr> Baker: It’s the witch from next door.</vt:lpstr>
      <vt:lpstr> Baker’s Wife, Baker: We have no bread.</vt:lpstr>
      <vt:lpstr> Witch: Of course you have no bread!</vt:lpstr>
      <vt:lpstr> Baker: What do you wish?</vt:lpstr>
      <vt:lpstr> Witch: It’s not what I wish. It’s what you wish.  Nothing cooking in there now, is there?</vt:lpstr>
      <vt:lpstr> Narrator: The old enchantress went on to tell the couple that she had placed a spell on their house.</vt:lpstr>
      <vt:lpstr> Baker: What spell?</vt:lpstr>
      <vt:lpstr> Witch: In the past, when you were no more than a babe, your father brought his young wife and you to this cottage. They were a handsome couple, but not handsome neighbors.</vt:lpstr>
      <vt:lpstr> You see, your mother was with child and had developed an unusual appetite. She took one look at</vt:lpstr>
      <vt:lpstr> my beautiful garden and told your father what she wanted more than anything in the world was</vt:lpstr>
      <vt:lpstr> Greens, greens, and nothing but greens. Parsley, peppers, cabbages, and celery, Asparagus and watercress and Fiddleferns and lettuce--!</vt:lpstr>
      <vt:lpstr> He said, “All right,”</vt:lpstr>
      <vt:lpstr> But it wasn’t, quite,</vt:lpstr>
      <vt:lpstr> ‘Cause I caught him in the autumn In my garden one night!</vt:lpstr>
      <vt:lpstr> He was robbing me,</vt:lpstr>
      <vt:lpstr> Raping me,</vt:lpstr>
      <vt:lpstr> Rooting through my rutabaga, Raiding my arugula and</vt:lpstr>
      <vt:lpstr> My champion! My favorite!--</vt:lpstr>
      <vt:lpstr> I should have laid a spell on him</vt:lpstr>
      <vt:lpstr> Right there,</vt:lpstr>
      <vt:lpstr> Could have turned him into a stone Or a dog or a chair</vt:lpstr>
      <vt:lpstr> Or a sn-</vt:lpstr>
      <vt:lpstr> But I let him have the rampion- I’d lots to spare.</vt:lpstr>
      <vt:lpstr> In return, however,</vt:lpstr>
      <vt:lpstr> I said, “Fair is fair</vt:lpstr>
      <vt:lpstr> You can let me have the baby That your wife will bear.</vt:lpstr>
      <vt:lpstr> And we’ll call it square.”</vt:lpstr>
      <vt:lpstr> Baker: I had a brother?</vt:lpstr>
      <vt:lpstr> Witch: No. But you had a sister.</vt:lpstr>
      <vt:lpstr> Narrator: But the witch refused to tell him any more of his sister. Not even that her name was Rapunzel. She went on</vt:lpstr>
      <vt:lpstr> Witch: I thought I had been more than reasonable, and that we all might live happily ever after. But how was I to know what your father had also hid in his pocket?!</vt:lpstr>
      <vt:lpstr> You see, when I had inherited that garden, my mother had warned me I would be punished if I were ever to lose any of the</vt:lpstr>
      <vt:lpstr> Beans.</vt:lpstr>
      <vt:lpstr> Baker, Baker’s Wife: Beans?</vt:lpstr>
      <vt:lpstr> Witch: The special beans.  I let him go</vt:lpstr>
      <vt:lpstr> I didn’t know</vt:lpstr>
      <vt:lpstr> He’d stolen my beans!</vt:lpstr>
      <vt:lpstr> I was watching him crawl</vt:lpstr>
      <vt:lpstr> Back over the wal-l-!</vt:lpstr>
      <vt:lpstr> And the bang! Crash!</vt:lpstr>
      <vt:lpstr> And the lightning flash!</vt:lpstr>
      <vt:lpstr> And--well that’s another story, Never mind--</vt:lpstr>
      <vt:lpstr> Anyway, at last the big day came And I made my claim.</vt:lpstr>
      <vt:lpstr> “Oh don’t take away the baby,” They shrieked and screeched, But I did,</vt:lpstr>
      <vt:lpstr> And I hid her</vt:lpstr>
      <vt:lpstr> Where she’ll never be reached.</vt:lpstr>
      <vt:lpstr> And your father cried, And you mother died When for extra measure-- I admit it was a pleasure-- I said, “sorry,</vt:lpstr>
      <vt:lpstr> I’m still not mollified.”</vt:lpstr>
      <vt:lpstr> And I laid a little spell on them--</vt:lpstr>
      <vt:lpstr> You too, son--</vt:lpstr>
      <vt:lpstr> That your family tree would always be</vt:lpstr>
      <vt:lpstr> A barren one.</vt:lpstr>
      <vt:lpstr> So there’s no more fuss</vt:lpstr>
      <vt:lpstr> And there’s no more scenes And my garden thrives-</vt:lpstr>
      <vt:lpstr> You should see my nectarines! But I’m telling you the same</vt:lpstr>
      <vt:lpstr> I tell Kings and Queens</vt:lpstr>
      <vt:lpstr> Don’t ever never ever</vt:lpstr>
      <vt:lpstr> Mess around with my greens! Especially the beans.</vt:lpstr>
      <vt:lpstr> Jack’s Mother: Now listen to me, Jack. Lead Milky-White to market and fetch the best price you can. Take no less than five pounds. Are you listening to me?</vt:lpstr>
      <vt:lpstr> Jack: Yes.</vt:lpstr>
      <vt:lpstr> Jack’s Mother: How much are you to ask?</vt:lpstr>
      <vt:lpstr> Jack: No more than five pounds.</vt:lpstr>
      <vt:lpstr> Jack’s Mother, Jack: Less! Than five!</vt:lpstr>
      <vt:lpstr> Jack’s Mother: JACK, JACK, JACK, HEAD IN A SACK,</vt:lpstr>
      <vt:lpstr> THE HOUSE IS GETTING COLDER, THIS IS NOT A TIME FOR DREAMING.</vt:lpstr>
      <vt:lpstr> CHIMNEY-STACK</vt:lpstr>
      <vt:lpstr> STARTING TO CRACK,</vt:lpstr>
      <vt:lpstr> THE MICE ARE GETTING BOLDER</vt:lpstr>
      <vt:lpstr> THE FLOOR’S GONE SLACK</vt:lpstr>
      <vt:lpstr> YOUR MOTHER’S GETTING OLDER,</vt:lpstr>
      <vt:lpstr> YOUR FATHER’S NOT BACK,</vt:lpstr>
      <vt:lpstr> AND YOU CAN’T JUST SIT HERE DREAMING PRETTY DREAMS.</vt:lpstr>
      <vt:lpstr> TO WISH AND WAIT FROM DAY TO DAY WILL NEVER KEEP WOLVES AWAY.</vt:lpstr>
      <vt:lpstr> SO INTO THE WOODS, THE TIME IS NOW.</vt:lpstr>
      <vt:lpstr> WE HAVE TO LIVE,</vt:lpstr>
      <vt:lpstr> I DON’T CARE HOW. INTO THE WOODS</vt:lpstr>
      <vt:lpstr> TO SELL THE COW,</vt:lpstr>
      <vt:lpstr> YOU MUST BEGIN THE JOURNEY. STRAIGHT THROUGH THE WOODS</vt:lpstr>
      <vt:lpstr> AND DON’T DELAY--</vt:lpstr>
      <vt:lpstr> WE HAVE TO FACE</vt:lpstr>
      <vt:lpstr> THE MARKETPLACE.</vt:lpstr>
      <vt:lpstr> INTO THE WOODS TO JOURNEY’S END—</vt:lpstr>
      <vt:lpstr> Jack: INTO THE WOODS TO SELL A FRIEND--</vt:lpstr>
      <vt:lpstr> Jack’s Mother: Someday you’ll have a real pet, Jack.</vt:lpstr>
      <vt:lpstr> Jack: A piggy?</vt:lpstr>
      <vt:lpstr> Narrator: Meanwhile, the witch, for purposes of her own, explained how the baker might lift the spell</vt:lpstr>
      <vt:lpstr> Witch: You wish to have</vt:lpstr>
      <vt:lpstr> The curse reversed?</vt:lpstr>
      <vt:lpstr> I’ll need a certain Potion first.</vt:lpstr>
      <vt:lpstr> Go to the wood and bring me back, One the cow as white as milk, Two The cape as red as blood, Three The hair as yellow as corn, Four The slipper as pure as gold.</vt:lpstr>
      <vt:lpstr> Bring me these Before the chime Of midnight</vt:lpstr>
      <vt:lpstr> In three days’ time, And you shall have, I guarantee,</vt:lpstr>
      <vt:lpstr> A child as perfect As child can be.</vt:lpstr>
      <vt:lpstr> Go to the wood!</vt:lpstr>
      <vt:lpstr> Stepmother: Ladies,</vt:lpstr>
      <vt:lpstr> our carriage waits.</vt:lpstr>
      <vt:lpstr> Cinderella: NOW MAY I GO TO THE FESTIVAL?</vt:lpstr>
      <vt:lpstr> Stepmother: The festival? DARLING, THOSE NAILS!</vt:lpstr>
      <vt:lpstr> DARLING, THOSE CLOTHES!</vt:lpstr>
      <vt:lpstr> LENTILS ARE ON THING BUT</vt:lpstr>
      <vt:lpstr> DARLING, WITH THOSE,</vt:lpstr>
      <vt:lpstr> YOU’D MAKE US THE FOOLS OF THE FESTIVAL AND MORTIFY THE PRINCE!</vt:lpstr>
      <vt:lpstr> Cinderella’s Father: The carriage is waiting.</vt:lpstr>
      <vt:lpstr> Stepmother: We must be gone.</vt:lpstr>
      <vt:lpstr> Cinderella: Goodnight, father.</vt:lpstr>
      <vt:lpstr> I WISH</vt:lpstr>
      <vt:lpstr> Baker: Look what I found in Father’s hunting jacket.</vt:lpstr>
      <vt:lpstr> Baker’s Wife: Six beans.</vt:lpstr>
      <vt:lpstr> Baker: I wonder if they are the--</vt:lpstr>
      <vt:lpstr> Baker’s Wife: Witch’s beans? We’ll take them with us.</vt:lpstr>
      <vt:lpstr> Baker: No, you are not coming.</vt:lpstr>
      <vt:lpstr> Baker’s Wife: I know you are fearful of the woods at night.</vt:lpstr>
      <vt:lpstr> Baker: THE SPELL IS ON MY HOUSE. ONLY I CAN LIFT THE SPELL,</vt:lpstr>
      <vt:lpstr> THE SPELL IS ON MY HOUSE.</vt:lpstr>
      <vt:lpstr> Baker’s Wife : NO, NO, THE SPELL IS ON OUR HOUSE. WE MUST LIFT THE SPELL TOGETHER,</vt:lpstr>
      <vt:lpstr> THE SPELL IS ON OUR HOUSE.</vt:lpstr>
      <vt:lpstr> Baker : No. You are not to come and that is final. Now what am I to return with?</vt:lpstr>
      <vt:lpstr> Baker’s Wife : You don’t remember? THE COW AS WHITE AS MILK,</vt:lpstr>
      <vt:lpstr> THE CAPE AS RED AS BLOOD, THE HAIR AS YELLOW AS CORN, THE SLIPPER AS PURE AS GOLD—</vt:lpstr>
      <vt:lpstr> Baker : THE COW AS WHITE AS MILK, THE CAPE AS RED AS BLOOD,</vt:lpstr>
      <vt:lpstr> THE HAIR AS YELLOW AS CORN, THE SLIPPER AS PURE AS GOLD</vt:lpstr>
      <vt:lpstr> Narrator : And so the baker, reluctantly, set off to meet the enchantress’s demands. As for Cinderella</vt:lpstr>
      <vt:lpstr> Cinderella: I STILL WISH TO GO TO THE FESTIVAL.</vt:lpstr>
      <vt:lpstr> BUT HOW AM I EVER TO GET TO THE FESTIVAL?</vt:lpstr>
      <vt:lpstr> Baker : THE COW AS WHITE AS MILK, THE CAPE AS RED AS BLOOD,</vt:lpstr>
      <vt:lpstr> THE HAIR AS YELLOW AS CORN—</vt:lpstr>
      <vt:lpstr> Baker’s Wife : The slipper--</vt:lpstr>
      <vt:lpstr> Baker: THE SLIPPER AS PURE AS GOLD</vt:lpstr>
      <vt:lpstr> Cinderella : I KNOW!</vt:lpstr>
      <vt:lpstr> I’LL VISIT MOTHER’S GRAVE,</vt:lpstr>
      <vt:lpstr> THE GRAVE AT THE HAZEL TREE, AND TELL HER I JUST WANT TO GO TO THE KING’S FESTIVAL.</vt:lpstr>
      <vt:lpstr> Baker: THE COW, THE CAPE,</vt:lpstr>
      <vt:lpstr> THE SLIPPER AS PURE AS GOLD--</vt:lpstr>
      <vt:lpstr> Baker’s Wife: THE HAIR-!</vt:lpstr>
      <vt:lpstr> Baker, Cinderella: INTO THE WOODS, IT’S TIME TO GO,</vt:lpstr>
      <vt:lpstr> IT MAY BE ALL</vt:lpstr>
      <vt:lpstr> IN VAIN, YOU/I KNOW.</vt:lpstr>
      <vt:lpstr> INTO THE WOODS-</vt:lpstr>
      <vt:lpstr> BUT EVEN SO,</vt:lpstr>
      <vt:lpstr> I HAVE TO TAKE THE JOURNEY.</vt:lpstr>
      <vt:lpstr> Baker, Cinderella, Baker’s Wife: INTO THE WOODS, THE PATH IS STRAIGHT,</vt:lpstr>
      <vt:lpstr> YOU  KNOW IT WELL, BUT WHO CAN TELL--?</vt:lpstr>
      <vt:lpstr> Baker, Baker’s Wife: INTO THE WOODS TO LIFT THE SPELL--</vt:lpstr>
      <vt:lpstr> Cinderella: INTO THE WOODS TO VISIT MOTHER--</vt:lpstr>
      <vt:lpstr> Baker’s Wife: INTO THE WOODS TO FETCH THE THINGS--</vt:lpstr>
      <vt:lpstr> Baker: TO MAKE THE POTION--</vt:lpstr>
      <vt:lpstr> Cinderella: TO GO TO THE FESTIVAL--</vt:lpstr>
      <vt:lpstr> Baker, Baker’s Wife, Cinderella, Jack, Jack’s Mother: INTO THE WOODS WITHOUT REGRET,</vt:lpstr>
      <vt:lpstr> THE CHOICE IS MADE,</vt:lpstr>
      <vt:lpstr> THE TASK IS SET.</vt:lpstr>
      <vt:lpstr> INTO THE WOODS,</vt:lpstr>
      <vt:lpstr> BUT NOT FORGET--</vt:lpstr>
      <vt:lpstr> TING WHY I’M/YOU’RE ON THE JOURNEY.</vt:lpstr>
      <vt:lpstr> INTO THE WOODS</vt:lpstr>
      <vt:lpstr> TO GET MY/OUR WISH, I DON’T CARE HOW, THE TIME IS NOW.</vt:lpstr>
      <vt:lpstr> Jack’s Mother: INTO THE WOODS TO SELL THE COW--</vt:lpstr>
      <vt:lpstr> Jack: INTO THE WOODS TO GET THE MONEY--</vt:lpstr>
      <vt:lpstr> Baker’s Wife: INTO THE WOODS TO LIFT THE SPELL-</vt:lpstr>
      <vt:lpstr> Baker: TO MAKE THE POTION-</vt:lpstr>
      <vt:lpstr> Cinderella: TO GO TO THE FESTIVAL-</vt:lpstr>
      <vt:lpstr> Little Red Riding Hood : INTO THE WOODS TO GRANDMOTHER’S HOUSE INTO THE WOODS TO GRANDMOTHER’S HOUSE</vt:lpstr>
      <vt:lpstr> All: THE WAY IS CLEAR,</vt:lpstr>
      <vt:lpstr> THE LIGHT IS GOOD,</vt:lpstr>
      <vt:lpstr> I HAVE NO FEAR,</vt:lpstr>
      <vt:lpstr> NOR NO ONE SHOULD.</vt:lpstr>
      <vt:lpstr> THE WOODS ARE JUST TREES, THE TREES ARE JUST WOOD.</vt:lpstr>
      <vt:lpstr> NO NEED TO BE AFRAID THERE—</vt:lpstr>
      <vt:lpstr> Baker, Cinderella : THERE’S SOMETHING IN THE GLADE THERE</vt:lpstr>
      <vt:lpstr> </vt:lpstr>
      <vt:lpstr> All: INTO THE WOODS WITHOUT DELAY,</vt:lpstr>
      <vt:lpstr> BUT CAREFUL NOT</vt:lpstr>
      <vt:lpstr> TO LOSE THE WAY.</vt:lpstr>
      <vt:lpstr> INTO THE WOODS,</vt:lpstr>
      <vt:lpstr> WHO KNOWS WHAT MAY</vt:lpstr>
      <vt:lpstr> BE LURKING ON THE JOURNEY?</vt:lpstr>
      <vt:lpstr> INTO THE WOODS</vt:lpstr>
      <vt:lpstr> TO GET THE THING THAT MAKES IT WORTH THE JOURNEYING. INTO THE WOODS—</vt:lpstr>
      <vt:lpstr> Stepmother, Stepsisters: TO SEE THE KING--</vt:lpstr>
      <vt:lpstr> Jack, Jack’s Mother: TO SELL THE COW--</vt:lpstr>
      <vt:lpstr> Baker, Baker’s Wife: TO MAKE THE POTION-</vt:lpstr>
      <vt:lpstr> All: TO SEE- TO SELL- TO GET-</vt:lpstr>
      <vt:lpstr> TO BRING-</vt:lpstr>
      <vt:lpstr> TO MAKE-</vt:lpstr>
      <vt:lpstr> TO LIFT-</vt:lpstr>
      <vt:lpstr> TO GO TO THE FESTIVAL-!</vt:lpstr>
      <vt:lpstr> INTO THE WOODS!</vt:lpstr>
      <vt:lpstr> INTO THE WOODS!</vt:lpstr>
      <vt:lpstr> INTO THE WOODS,</vt:lpstr>
      <vt:lpstr> THEN OUT OF THE WOODS, AND HOME BEFORE DARK!</vt:lpstr>
      <vt:lpstr> </vt:lpstr>
      <vt:lpstr> Narrator: Cinderella had planted a branch at the grave of her mother and she visited often, and wept so much, that her trees watered it until it had become a handsome tree.</vt:lpstr>
      <vt:lpstr> Cinderella: I’VE BEEN GOOD AND I’VE BEEN KIND, MOTHER, DOING ONLY WHAT I LEARNED FROM YOU.</vt:lpstr>
      <vt:lpstr> WHY THEN AM I LEFT BEHIND, MOTHER,</vt:lpstr>
      <vt:lpstr> IS THERE SOMETHING MORE THAT I SHOULD DO? WHAT IS WRONG WITH ME, MOTHER? SOMETHING MUST BE WRONG.</vt:lpstr>
      <vt:lpstr> I WISH—</vt:lpstr>
      <vt:lpstr> Cinderella’s Mother: What, child? Specify. Opportunity is not a lengthy visitor and good fortune, though bad, can befall when least expected.</vt:lpstr>
      <vt:lpstr> Cinderella: I wish...</vt:lpstr>
      <vt:lpstr> Cinderella’s Mother: DO YOU KNOW WHAT YOU WISH? ARE YOU CERTAIN WHAT YOU WISH</vt:lpstr>
      <vt:lpstr> IS WHAT YOU WANT?</vt:lpstr>
      <vt:lpstr> IF YOU KNOW WHAT YOU WANT, THEN MAKE A WISH.</vt:lpstr>
      <vt:lpstr> ASK THE TREE.</vt:lpstr>
      <vt:lpstr> AND YOU SHALL HAVE YOUR WISH.</vt:lpstr>
      <vt:lpstr> Cinderella:  SHIVER AND QUIVER, LITTLE TREE, SILVER AND GOLD THROWN DOWN ON ME.</vt:lpstr>
      <vt:lpstr> I’M OFF TO GET MY WISH.</vt:lpstr>
      <vt:lpstr> </vt:lpstr>
      <vt:lpstr> Jack: Quiet. Silence everywhere, Milky-White. Not to my liking...</vt:lpstr>
      <vt:lpstr> Mysterious Man:  Hello, Jack.</vt:lpstr>
      <vt:lpstr> Jack:  How did you know my name?</vt:lpstr>
      <vt:lpstr> Mysterious Man: When first I appear, I seem mysterious. But when explained, I am nothing serious.</vt:lpstr>
      <vt:lpstr> Jack: Say that again.</vt:lpstr>
      <vt:lpstr> Mysterious Man: On your way to market? You might have been there long time ago. Taking your time, Jack?</vt:lpstr>
      <vt:lpstr> Jack: No, sir.</vt:lpstr>
      <vt:lpstr> Mysterious Man: Is that the truth?</vt:lpstr>
      <vt:lpstr> Jack: Well, you see now I’m resting--</vt:lpstr>
      <vt:lpstr> Mysterious Man: How much are you asking for the animal?</vt:lpstr>
      <vt:lpstr> Jack: No less than five pounds, sir.</vt:lpstr>
      <vt:lpstr> Mysterious Man: Oh now, Jack. Why such a sum?</vt:lpstr>
      <vt:lpstr> Jack: My mother told me--</vt:lpstr>
      <vt:lpstr> Mysterious Man: Your mother? A boy your age? Why you’d be lucky to exchange her for a sack of beans.</vt:lpstr>
      <vt:lpstr> Jack: Well, I--</vt:lpstr>
      <vt:lpstr> Jack: Come along, Milky-White. There are spirits here...</vt:lpstr>
      <vt:lpstr> Wolf: Good day, young lady.</vt:lpstr>
      <vt:lpstr> Little Red Ridinghood: Good day, Mr. Wolf.</vt:lpstr>
      <vt:lpstr> Wolf: Whither away so hurriedly?</vt:lpstr>
      <vt:lpstr> Little Red Ridinghood: To my Grandmother’s.</vt:lpstr>
      <vt:lpstr> Wolf: And what might be in your basket?</vt:lpstr>
      <vt:lpstr> Little Red Ridinghood: Bread and wine, so Grandmother will have something good to make her strong.</vt:lpstr>
      <vt:lpstr> Wolf: And where might your grandmother live?</vt:lpstr>
      <vt:lpstr> Little Red Ridinghood: A good quarter of a league further in the woods; her house stands under three large oak trees.</vt:lpstr>
      <vt:lpstr> Wolf: MMMH...</vt:lpstr>
      <vt:lpstr> UNHH...</vt:lpstr>
      <vt:lpstr> LOOK AT THAT FLESH, PINK AND PLUMP. HELLO LITTLE GIRL...</vt:lpstr>
      <vt:lpstr> TENDER AND FRESH, NOT ONE LUMP. HELLO LITTLE GIRL...</vt:lpstr>
      <vt:lpstr> THIS ONE’S ESPECIALLY LUSH, DELICIOUS...</vt:lpstr>
      <vt:lpstr> MMMH...</vt:lpstr>
      <vt:lpstr> HELLO, LITTLE GIRL,</vt:lpstr>
      <vt:lpstr> WHAT’S YOUR RUSH?</vt:lpstr>
      <vt:lpstr> YOU’RE MISSING ALL THE FLOWERS. THE SUN WON’T SET FOR HOURS, TAKE YOUR TIME.</vt:lpstr>
      <vt:lpstr> Little Red Ridinghood:  MOTHER SAID, “STRAIGHT AHEAD,”</vt:lpstr>
      <vt:lpstr> NOT TO DELAY OR BE MISLED.</vt:lpstr>
      <vt:lpstr> Wolf: BUT SLOW, LITTLE GIRL,</vt:lpstr>
      <vt:lpstr> HARK! AND HUSH---</vt:lpstr>
      <vt:lpstr> THE BIRDS ARE SINGING SWEETLY. YOU’LL MISS THE BIRDS COMPLETELY, YOU’RE TRAVELING SO FLEETLY.</vt:lpstr>
      <vt:lpstr> GRANDMOTHER FIRST,</vt:lpstr>
      <vt:lpstr> THEN MISS PLUMP...</vt:lpstr>
      <vt:lpstr> WHAT A DELECTABLE COUPLE, UTTER PERFECTION--</vt:lpstr>
      <vt:lpstr> ONE BRITTLE, ONE SUPPLE--</vt:lpstr>
      <vt:lpstr> ONE MOMENT, MY DEAR---!</vt:lpstr>
      <vt:lpstr> Little Red Ridinghood: MOTHER SAID, “COME WHAT MAY,</vt:lpstr>
      <vt:lpstr> FOLLOW THE PATH AND NEVER STRAY.”</vt:lpstr>
      <vt:lpstr> Wolf: JUST SO, LITTLE GIRL---</vt:lpstr>
      <vt:lpstr> ANY PATH.</vt:lpstr>
      <vt:lpstr> SO MANY WORTH EXPLORING.</vt:lpstr>
      <vt:lpstr> JUST ONE WOULD BE SO BORING. AND LOOK WHAT YOU’RE IGNORING...</vt:lpstr>
      <vt:lpstr> THINK OF THOSE CRISP, AGING BONES,</vt:lpstr>
      <vt:lpstr> THEN SOMETHING FRESH ON THE PALATE, THINK OF THAT SCRUMPTIOUS CARNALITY TWICE IN ONE DAY--!</vt:lpstr>
      <vt:lpstr> THERE’S NO POSSIBLE WAY</vt:lpstr>
      <vt:lpstr> TO DESCRIBE WHAT YOU FEEL,</vt:lpstr>
      <vt:lpstr> WHEN YOU’RE TALKING TO YOUR MEAL.</vt:lpstr>
      <vt:lpstr> Little Red Ridinghood: MOTHER SAID NOT TO STRAY.</vt:lpstr>
      <vt:lpstr> STILL, I SUPPOSE A SMALL DELAY. GRANNY MIGHT LIKE A FRESH BOUQUET... GOODBYE MR. WOLF.</vt:lpstr>
      <vt:lpstr> Wolf: GOODBYE, LITTLE GIRL.</vt:lpstr>
      <vt:lpstr> AND HELLO...</vt:lpstr>
      <vt:lpstr> [HOWLS]</vt:lpstr>
      <vt:lpstr> </vt:lpstr>
      <vt:lpstr> Baker:  Is harm to come to that little girl...in the red cape?</vt:lpstr>
      <vt:lpstr> Witch: Forget the little girl and get the cape!</vt:lpstr>
      <vt:lpstr> Baker:  You frightened me.</vt:lpstr>
      <vt:lpstr> Witch: That’s the cape. Get it. Get it. Get it!</vt:lpstr>
      <vt:lpstr> Baker: How am I supposed to get it?</vt:lpstr>
      <vt:lpstr> Witch: You go up to the little thing and you take it.</vt:lpstr>
      <vt:lpstr> Baker: I can’t just take a cloak from a little girl. Why don’t you take it!</vt:lpstr>
      <vt:lpstr> Witch: If I could, I would! But I...</vt:lpstr>
      <vt:lpstr> Rapunzel: AHHH...</vt:lpstr>
      <vt:lpstr> Ahhh, my Rapunzel...listen to her beautiful music...  Get me what I need. Get me what I need!</vt:lpstr>
      <vt:lpstr> Baker:  This is ridiculous. I’ll never get that red cape, nor find a golden cow, or a yellow slipper--or was it a golden slipper and a yellow cow? Oh, no...</vt:lpstr>
      <vt:lpstr> Baker’s Wife:  THE COW AS WHITE AS MILK, THE CAPE AS RED AS BLOOD,</vt:lpstr>
      <vt:lpstr> THE HAIR AS YELLOW AS CORN, THE SLIPPER AS PURE AS—</vt:lpstr>
      <vt:lpstr> Baker:  What are you doing here?</vt:lpstr>
      <vt:lpstr> Baker’s Wife:  You forgot your scarf—</vt:lpstr>
      <vt:lpstr> Baker:  You have no business being alone in the wood. And you have no idea what I’ve come upon here. You would be frightened for your life. Now go home immediately!</vt:lpstr>
      <vt:lpstr> Baker’s Wife: I wish to help.</vt:lpstr>
      <vt:lpstr> Baker: NO! THE SPELL IS ON MY HOUSE--</vt:lpstr>
      <vt:lpstr> Baker’s Wife: OUR HOUSE.</vt:lpstr>
      <vt:lpstr> Baker: ONLY I CAN LIFT THE SPELL, THE SPELL IS ON MY HOUSE--!</vt:lpstr>
      <vt:lpstr> Baker’s Wife:  WE MUST LIFT THE SPELL TOGETHER THE SPELL IS ON--</vt:lpstr>
      <vt:lpstr> A COW AS WHITE AS—</vt:lpstr>
      <vt:lpstr> Baker:  --milk.</vt:lpstr>
      <vt:lpstr> Baker: Hello there, young man.</vt:lpstr>
      <vt:lpstr> Jack:  Hello, sir.</vt:lpstr>
      <vt:lpstr> Baker: What might you be doing with a cow in the middle of the forest?</vt:lpstr>
      <vt:lpstr> Jack: I was heading to market--but I seem to have lost my way.</vt:lpstr>
      <vt:lpstr> Baker’s Wife:  And what are you planning to do there--?</vt:lpstr>
      <vt:lpstr> Baker: And what are you planning to do there?</vt:lpstr>
      <vt:lpstr> Jack: Sell my cow, sir. No less than five pounds.</vt:lpstr>
      <vt:lpstr> Baker: Five pounds!  Where am I to get five pounds?</vt:lpstr>
      <vt:lpstr> Baker’s Wife: She must be generous of milk to fetch five pounds?</vt:lpstr>
      <vt:lpstr> Jack:  Yes Ma’am.</vt:lpstr>
      <vt:lpstr> Baker’s Wife: And if you can’t fetch that sum? Then what are you to do?</vt:lpstr>
      <vt:lpstr> Jack: I hadn’t thought of that. I suppose my mother and I will have no food to eat.</vt:lpstr>
      <vt:lpstr> Baker:  This is the sum total.</vt:lpstr>
      <vt:lpstr> Baker’s Wife:  BEANS! We mustn’t give up our beans! Well...if you feel we must.</vt:lpstr>
      <vt:lpstr> Baker: Huh!</vt:lpstr>
      <vt:lpstr> Baker’s Wife:  Beans will bring you food, son.</vt:lpstr>
      <vt:lpstr> Jack: Beans in exchange for my cow?</vt:lpstr>
      <vt:lpstr> Baker’s Wife: Oh, these are no ordinary beans, son. These beans carry magic.</vt:lpstr>
      <vt:lpstr> Jack: Magic? What kind of magic?</vt:lpstr>
      <vt:lpstr> Baker’s Wife:  Tell him.</vt:lpstr>
      <vt:lpstr> Baker:  Magic that defies description.</vt:lpstr>
      <vt:lpstr> Jack: My mum would--</vt:lpstr>
      <vt:lpstr> Mysterious Man: ...you’d be lucky to exchange her for a sack of beans.</vt:lpstr>
      <vt:lpstr> Jack: How many beans?</vt:lpstr>
      <vt:lpstr> Baker: Six.</vt:lpstr>
      <vt:lpstr> Baker’s Wife: Five! We can’t part with all of them. We must leave one for ourselves. Besides I’d say they’re worth a pound each, at the very least.</vt:lpstr>
      <vt:lpstr> Jack: Could I buy my cow back someday?</vt:lpstr>
      <vt:lpstr> Baker:  Well...possibly.</vt:lpstr>
      <vt:lpstr> Good luck there, young lad.</vt:lpstr>
      <vt:lpstr> Jack:  I GUESS THIS IS GOODBYE, OLD PAL; YOU’VE BEEN A PERFECT FRIEND.</vt:lpstr>
      <vt:lpstr> I HATE TO SEE US PART, OLD PAL, SOMEDAY I’LL BUY YOU BACK.</vt:lpstr>
      <vt:lpstr> I’LL SEE YOU SOON AGAIN.</vt:lpstr>
      <vt:lpstr> I HOPE THAT WHEN I DO,</vt:lpstr>
      <vt:lpstr> IT WON’T BE ON A PLATE.</vt:lpstr>
      <vt:lpstr> Baker:  Take the cow and go home!</vt:lpstr>
      <vt:lpstr> Baker’s Wife: I was trying to be helpful.</vt:lpstr>
      <vt:lpstr> Baker: Magic beans! We’ve no reason to believe they’re magic! Are we going to dispel this curse through deceit?</vt:lpstr>
      <vt:lpstr> Baker’s Wife: No one would have given him more for that creature. We did him a favor. At least they’ll have some food.</vt:lpstr>
      <vt:lpstr> Baker: Five beans!</vt:lpstr>
      <vt:lpstr> Baker’s Wife: IF YOU KNOW WHAT YOU WANT,</vt:lpstr>
      <vt:lpstr> THEN YOU GO AND YOU FIND IT AND YOU GET IT—</vt:lpstr>
      <vt:lpstr> Baker:  HOME.</vt:lpstr>
      <vt:lpstr> Baker’s Wife: Do we want a child or not? --AND YOU GIVE AND YOU TAKE</vt:lpstr>
      <vt:lpstr> AND YOU BID AND YOU BARGAIN OR YOU LIVE TO REGRET IT.</vt:lpstr>
      <vt:lpstr> Baker: Will you please go home.</vt:lpstr>
      <vt:lpstr> Baker’s Wife: THERE ARE RIGHTS AND WRONGS AND IN-BETWEENS-- NO ONE WAITS WHEN FORTUNE INTERVENES.</vt:lpstr>
      <vt:lpstr> AND MAYBE THEY’RE REALLY MAGIC. WHO KNOWS?</vt:lpstr>
      <vt:lpstr> WHY YOU DO WHAT YOU DO. THAT’S THE POINT; ALL THE REST OF IT IS CHATTER.</vt:lpstr>
      <vt:lpstr> Baker:  Look at her she’s crying.</vt:lpstr>
      <vt:lpstr> Baker’s Wife: IF THE THING YOU DO IS PURE IN INTENT, IF IT’S MEANT,</vt:lpstr>
      <vt:lpstr> AND IT’S JUST A LITTLE BENT, DOES IT MATTER?</vt:lpstr>
      <vt:lpstr> Baker: YES.</vt:lpstr>
      <vt:lpstr> Baker’s Wife: NO, WHAT MATTERS IS THAT EVERYONE TELLS TINY LIES. WHAT’S IMPORTANT, REALLY, IS THE SIZE.</vt:lpstr>
      <vt:lpstr> ONLY THREE MORE TRIES AND WE’LL HAVE OUR PRIZE. WHEN THE END’S IN SIGHT, YOU’LL REALIZE</vt:lpstr>
      <vt:lpstr> IF THE END IS RIGHT, IT JUSTIFIES THE BEANS!</vt:lpstr>
      <vt:lpstr> Baker: Take the cow and go home. I will carry this out in my own fashion!</vt:lpstr>
      <vt:lpstr> Narrator: And so the Baker continued his search for the cape as red as blood.</vt:lpstr>
      <vt:lpstr> As for Rapunzel, the Witch was careful not to lose this beauty to the outside world and so shut her up within a doorless tower that lay deep within the forest.</vt:lpstr>
      <vt:lpstr> Rapunzel: AHHH...</vt:lpstr>
      <vt:lpstr> Witch: CHILDREN ARE A BLESSING --</vt:lpstr>
      <vt:lpstr> Rapunzel: AHHH...</vt:lpstr>
      <vt:lpstr> Witch: IF YOU KNOW WHERE THEY ARE.</vt:lpstr>
      <vt:lpstr> Rapunzel: AHHH...</vt:lpstr>
      <vt:lpstr> Witch: NOTHING'S SO DISTRESSING,</vt:lpstr>
      <vt:lpstr> THOUGH, AS WHEN THEY KEEP YOU GUESSING,</vt:lpstr>
      <vt:lpstr> SO BE SURE YOU DON'T LEAVE ANY DOORS AJAR.</vt:lpstr>
      <vt:lpstr> MAKE A LITTLE</vt:lpstr>
      <vt:lpstr> Witch: WORLD.</vt:lpstr>
      <vt:lpstr> Rapunzel: OUR LITTLE WORLD</vt:lpstr>
      <vt:lpstr> Witch: OUR LITTLE WORLD</vt:lpstr>
      <vt:lpstr> Witch, Rapunzel: IS BIG ENOUGH FOR ME --</vt:lpstr>
      <vt:lpstr> Witch: PERFECT.</vt:lpstr>
      <vt:lpstr> Rapunzel: OUR LITTLE WORLD</vt:lpstr>
      <vt:lpstr> Witch: OUR LITTLE WORLD</vt:lpstr>
      <vt:lpstr> Witch, Rapunzel: IS ALL IT NEEDS TO BE.</vt:lpstr>
      <vt:lpstr> Witch: PERFECT!</vt:lpstr>
      <vt:lpstr> Rapunzel: BRUSHING MY HAIR,</vt:lpstr>
      <vt:lpstr> COMBING MY HAIR,</vt:lpstr>
      <vt:lpstr> ONLY MY MOTHER</vt:lpstr>
      <vt:lpstr> AND ME AND MY HAIR</vt:lpstr>
      <vt:lpstr> OUR LITTLE WORLD</vt:lpstr>
      <vt:lpstr> Witch: OUR LITTLE WORLD</vt:lpstr>
      <vt:lpstr> Witch, Rapunzel: IS PERFECT!</vt:lpstr>
      <vt:lpstr> Rapunzel: IF SHE JUST DIDN'T DROOL.</vt:lpstr>
      <vt:lpstr> AHHH...</vt:lpstr>
      <vt:lpstr> Witch: Witch</vt:lpstr>
      <vt:lpstr> Rapunzel... Rapunzel!</vt:lpstr>
      <vt:lpstr> LOOK AT HER COMPLEXION,</vt:lpstr>
      <vt:lpstr> STILL UNTOUCHED BY THE SUN.</vt:lpstr>
      <vt:lpstr> CHILDREN NEED PROTECTION</vt:lpstr>
      <vt:lpstr> JUST THE WAY</vt:lpstr>
      <vt:lpstr> THEY NEED AFFECTION,</vt:lpstr>
      <vt:lpstr> OR THEY WONDER</vt:lpstr>
      <vt:lpstr> AND THEY WANDER</vt:lpstr>
      <vt:lpstr> AND THEY RUN</vt:lpstr>
      <vt:lpstr> FROM YOUR LITTLE</vt:lpstr>
      <vt:lpstr> WORLD.</vt:lpstr>
      <vt:lpstr> Rapunzel: OUR LITTLE WORLD</vt:lpstr>
      <vt:lpstr> Witch: OUR LITTLE WORLD --</vt:lpstr>
      <vt:lpstr> Rapunzel: IS ALL I HAVE TO SEE...</vt:lpstr>
      <vt:lpstr> Witch: PERFECT!</vt:lpstr>
      <vt:lpstr> Rapunzel: OUR LITTLE WORLD</vt:lpstr>
      <vt:lpstr> Witch: OUR LITTLE WORLD</vt:lpstr>
      <vt:lpstr> Witch, Rapunzel: IS EVERYTHING A WORLD OUT TO BE!</vt:lpstr>
      <vt:lpstr> Witch: PERFECT! PERFECT!</vt:lpstr>
      <vt:lpstr> Rapunzel: WASHING MY HAIR,</vt:lpstr>
      <vt:lpstr> Witch: TENDING HER HAIR,</vt:lpstr>
      <vt:lpstr> Rapunzel: DRYING MY HAIR,</vt:lpstr>
      <vt:lpstr> UNRAVELING/STROKING MY/HER HAIR,</vt:lpstr>
      <vt:lpstr> Witch: LOOKING AT HER HAIR</vt:lpstr>
      <vt:lpstr> Rapunzel: WINDING AND BINDING</vt:lpstr>
      <vt:lpstr> AND MINDING MY</vt:lpstr>
      <vt:lpstr> Witch: SOMETHING WE CAN SHARE,</vt:lpstr>
      <vt:lpstr> Witch, Rapunzel: HAIR --</vt:lpstr>
      <vt:lpstr> OUR LITTLE WORLD</vt:lpstr>
      <vt:lpstr> IS PERFECT.</vt:lpstr>
      <vt:lpstr> Rapunzel: OR AT LEAST</vt:lpstr>
      <vt:lpstr> SO SHE CLAIMS.</vt:lpstr>
      <vt:lpstr> Witch: NOTHING TO CHANGE HER,</vt:lpstr>
      <vt:lpstr> Rapunzel: IF SHE ONLY WOULD CUT HER NAILS...</vt:lpstr>
      <vt:lpstr> Witch: EACH DAY</vt:lpstr>
      <vt:lpstr> LIKE THE OTHER.</vt:lpstr>
      <vt:lpstr> Rapunzel: DIDN'T HAVE THOSE POINTY TEETH...</vt:lpstr>
      <vt:lpstr> Witch: NOTHING TO DIVER HER,</vt:lpstr>
      <vt:lpstr> TO DISCONCERT HER,</vt:lpstr>
      <vt:lpstr> Rapunzel: TINY EYES...</vt:lpstr>
      <vt:lpstr> Witch: NOTHING</vt:lpstr>
      <vt:lpstr> THAT CAN POSSIBLY</vt:lpstr>
      <vt:lpstr> HURT HER...</vt:lpstr>
      <vt:lpstr> Rapunzel: OTHERWISE,</vt:lpstr>
      <vt:lpstr> Witch, Rapunzel: OUR LITTLE WORLD</vt:lpstr>
      <vt:lpstr> IS PERFECT.</vt:lpstr>
      <vt:lpstr> Rapunzel: AND WORLD ENOUGH</vt:lpstr>
      <vt:lpstr> FOR ME --</vt:lpstr>
      <vt:lpstr> Witch: OUR LITTLE WORLD--</vt:lpstr>
      <vt:lpstr> Rapunzel: GROWING MY HAIR,</vt:lpstr>
      <vt:lpstr> Witch: BRAINDING HER HAIR...</vt:lpstr>
      <vt:lpstr> Rapunzel: WHAT DO I CARE</vt:lpstr>
      <vt:lpstr> WHAT THEY'RE DOING</vt:lpstr>
      <vt:lpstr> OUT THERE?</vt:lpstr>
      <vt:lpstr> Witch: IF WHAT WAS GROWING</vt:lpstr>
      <vt:lpstr> WAS ONLY HER HAIR</vt:lpstr>
      <vt:lpstr> AND NOT HER,</vt:lpstr>
      <vt:lpstr> THAT I'D PREFER</vt:lpstr>
      <vt:lpstr> NEVERTHELESS,</vt:lpstr>
      <vt:lpstr> Rapunzel: OUR LITTLE WORLD</vt:lpstr>
      <vt:lpstr> Witch, Rapunzel: OUR LITTLE WORLD</vt:lpstr>
      <vt:lpstr> IS PERFECT.</vt:lpstr>
      <vt:lpstr> OUR LITTLE WORLD</vt:lpstr>
      <vt:lpstr> IS PERFECT.</vt:lpstr>
      <vt:lpstr> Rapunzel: AHHH...</vt:lpstr>
      <vt:lpstr> Witch: DELICIOUS...</vt:lpstr>
      <vt:lpstr> Witch: FULFILLING...</vt:lpstr>
      <vt:lpstr> Witch: EXCLUSIVE...</vt:lpstr>
      <vt:lpstr> Witch: UNCHANGING...</vt:lpstr>
      <vt:lpstr> Witch: EXEMPLARY...</vt:lpstr>
      <vt:lpstr> Narrator: As for Rapunzel, the Witch was careful not to lose this beauty to the outside world and so shut her within a doorless tower that lay deep within the forest. And when the old enchantress paid a visit, she called forth</vt:lpstr>
      <vt:lpstr> Rapunzel: AHHH...</vt:lpstr>
      <vt:lpstr> Witch: Rapunzel. Rapunzel. Let down your hair to me.</vt:lpstr>
      <vt:lpstr> Rapunzel’s Prince:  Rapunzel, Rapunzel. What a strange name. Strange but beautiful and fit for a prince! Tomorrow, before that horrible</vt:lpstr>
      <vt:lpstr> witch arrives, I will stand before her window and ask her to let down her hair to me.</vt:lpstr>
      <vt:lpstr> Baker: Hello there, little one.</vt:lpstr>
      <vt:lpstr> Little Red Ridinghood: Hello.</vt:lpstr>
      <vt:lpstr> Baker: Have you saved some of those sweets for Granny?</vt:lpstr>
      <vt:lpstr> Little Red Ridinghood: I ate all of the sweets, and half the loaf of bread.</vt:lpstr>
      <vt:lpstr> Baker: Where did you get that beautiful cape? I so admire it.</vt:lpstr>
      <vt:lpstr> Little Red Ridinghood: My Granny made it for me.</vt:lpstr>
      <vt:lpstr> Baker: Is that right? I would love a red cloak like that.</vt:lpstr>
      <vt:lpstr> Little Red Ridinghood: You’d look pretty foolish.</vt:lpstr>
      <vt:lpstr> Baker: May I take a look at it?</vt:lpstr>
      <vt:lpstr> Little Red Ridinghood: I don’t like to be without my cape. Please give it back!</vt:lpstr>
      <vt:lpstr> Baker:  I want it badly.</vt:lpstr>
      <vt:lpstr> Little Red Ridinghood: Give it back please.</vt:lpstr>
      <vt:lpstr> [SCREAMS]</vt:lpstr>
      <vt:lpstr> Witch’s Voice: Forget the little girl and get the cape!</vt:lpstr>
      <vt:lpstr> Baker:  I just wanted to make certain that you really loved this cape. Now you go to your Granny’s--and you be careful that no wolf comes your way.</vt:lpstr>
      <vt:lpstr> Little Red Ridinghood: I’d rather a wolf than you, any day.</vt:lpstr>
      <vt:lpstr> Baker:  IF YOU KNOW WHAT YOU NEED,</vt:lpstr>
      <vt:lpstr> THEN YOU GO</vt:lpstr>
      <vt:lpstr> AND YOU FIND IT</vt:lpstr>
      <vt:lpstr> AND YOU TAKE IT.</vt:lpstr>
      <vt:lpstr> DO I WANT A CHILD OR NOT?</vt:lpstr>
      <vt:lpstr> IT’S A CLOAK,</vt:lpstr>
      <vt:lpstr> WHAT’S A CLOAK?</vt:lpstr>
      <vt:lpstr> ITS A JOKE,</vt:lpstr>
      <vt:lpstr> IT’S A STUPID LITTLE CLOAK,</vt:lpstr>
      <vt:lpstr> AND A CLOAK IS WHAT YOU MAKE IT.</vt:lpstr>
      <vt:lpstr> SO YOU TAKE IT.</vt:lpstr>
      <vt:lpstr> THINGS ARE ONLY WHAT YOU NEED THEM FOR,</vt:lpstr>
      <vt:lpstr> WHAT’S IMPORTANT IS WHO NEEDS THEM MORE—</vt:lpstr>
      <vt:lpstr> Narrator: And so the Baker, with new-found determination, went after the red cape. As for the little girl, she was surprised to find her grandmother’s cottage door standing open.</vt:lpstr>
      <vt:lpstr> Little Red Ridinghood:  Oh dear. How uneasy I feel. Perhaps it’s all the sweets.  Good day, Grandmother.  My, Grandmother, you’re looking very strange. What big ears you have!</vt:lpstr>
      <vt:lpstr> Wolf: The better to hear you with, my dear.</vt:lpstr>
      <vt:lpstr> Little Red Ridinghood: But Grandmother, what big eyes you have!</vt:lpstr>
      <vt:lpstr> Wolf: The better to see you with, my dear.</vt:lpstr>
      <vt:lpstr> Little Red Ridinghood: But Grandmother, what large hands you have!</vt:lpstr>
      <vt:lpstr> Wolf: The better to hug you with, my dear.</vt:lpstr>
      <vt:lpstr> Little Red Ridinghood: Oh, Grandmother. What a terrible, big, wet mouth you have!</vt:lpstr>
      <vt:lpstr> Wolf: The better to eat you with!</vt:lpstr>
      <vt:lpstr> [SCREAMS]</vt:lpstr>
      <vt:lpstr> Narrator: And scarcely had the wolf said this, then with a single bound he was devouring the little girl.</vt:lpstr>
      <vt:lpstr> Well, it was a full day of eating for the both. And with his appetite appeased, the Wolf took to bed for a nice long nap.</vt:lpstr>
      <vt:lpstr> Baker: That Grandmother has a mighty snore.</vt:lpstr>
      <vt:lpstr> Odd. Where is the little one? Eating no doubt.</vt:lpstr>
      <vt:lpstr> Or eaten!</vt:lpstr>
      <vt:lpstr> Grandmother, ha!</vt:lpstr>
      <vt:lpstr> What is that red cloth in the corner of your mouth? Looks to me to be a piece of...ah ha! I’ll get that cape from within your stomach.</vt:lpstr>
      <vt:lpstr> [HOWLS]</vt:lpstr>
      <vt:lpstr> Little Red Ridinghood:  What a fright! How dark and dank it was inside that wolf.</vt:lpstr>
      <vt:lpstr> Granny:  Kill the devil. Take that knife and cut his evil head off. Let’s see the demon sliced into a thousand bits. Better yet, let the animal die a painful, agonizing, hideous death.</vt:lpstr>
      <vt:lpstr> Little Red Ridinghood:  GRANNY!</vt:lpstr>
      <vt:lpstr> Granny: Quiet, child. This evil must be destroyed. Fetch me some great stones! We’ll fill his belly with them, then we’ll watch him try to run away!</vt:lpstr>
      <vt:lpstr> Baker:  Well, I will leave you to your task.</vt:lpstr>
      <vt:lpstr> Granny: Don’t ya want the skins?</vt:lpstr>
      <vt:lpstr> Baker: No. No. You keep them.</vt:lpstr>
      <vt:lpstr> Granny: What kind of hunter are you?</vt:lpstr>
      <vt:lpstr> Baker: I’m a baker!</vt:lpstr>
      <vt:lpstr> Little Red Ridinghood: MOTHER SAID “STRAIGHT AHEAD!”</vt:lpstr>
      <vt:lpstr> NOT TO DELAY</vt:lpstr>
      <vt:lpstr> OR BE MISLED.</vt:lpstr>
      <vt:lpstr> I SHOULD HAVE HEEDED HER ADVICE...</vt:lpstr>
      <vt:lpstr> BUT HE SEEMED SO NICE.</vt:lpstr>
      <vt:lpstr> AND HE SHOWED ME THINGS,</vt:lpstr>
      <vt:lpstr> MANY BEAUTIFUL THINGS,</vt:lpstr>
      <vt:lpstr> THAT I HADN’T THOUGHT TO EXPLORE. THEY WERE OFF MY PATH,</vt:lpstr>
      <vt:lpstr> SO I NEVER HAD DARED.</vt:lpstr>
      <vt:lpstr> I HAD BEEN SO CAREFUL,</vt:lpstr>
      <vt:lpstr> I NEVER HAD CARED.</vt:lpstr>
      <vt:lpstr> AND HE MADE ME FEEL EXCITED-- WELL, EXCITED AND SCARED.</vt:lpstr>
      <vt:lpstr> WHEN HE SAID “COME IN!”</vt:lpstr>
      <vt:lpstr> WITH THAT SICKENING GRIN,</vt:lpstr>
      <vt:lpstr> HOW COULD I KNOW WHAT WAS IN STORE?</vt:lpstr>
      <vt:lpstr> ONCE HIS TEETH WERE BARED,</vt:lpstr>
      <vt:lpstr> THOUGH, I REALLY GOT SCARED--</vt:lpstr>
      <vt:lpstr> WELL, EXCITED AND SCARED--</vt:lpstr>
      <vt:lpstr> BUT HE DREW ME CLOSE</vt:lpstr>
      <vt:lpstr> AND HE SWALLOWED ME DOWN,</vt:lpstr>
      <vt:lpstr> DOWN A DARK SLIMY PATH</vt:lpstr>
      <vt:lpstr> WHERE LIE SECRETS THAT I NEVER WANT TO KNOW, AND WHEN EVERYTHING FAMILIAR</vt:lpstr>
      <vt:lpstr> SEEMED TO DISAPPEAR FOREVER,</vt:lpstr>
      <vt:lpstr> AT THE END OF THE PATH</vt:lpstr>
      <vt:lpstr> WAS GRANNY ONCE AGAIN.</vt:lpstr>
      <vt:lpstr> SO WE WAIT IN THE DARK</vt:lpstr>
      <vt:lpstr> UNTIL SOMEONE LET US FREE,</vt:lpstr>
      <vt:lpstr> AND WE’RE BROUGHT INTO THE LIGHT,</vt:lpstr>
      <vt:lpstr> AND WE’RE BACK AT THE START.</vt:lpstr>
      <vt:lpstr> AND I KNOW THINGS NOW, MANY VALUABLE THINGS,</vt:lpstr>
      <vt:lpstr> THAT I HADN’T KNOWN BEFORE. DO NOT PUT YOUR FAITH</vt:lpstr>
      <vt:lpstr> IN A CAPE AND A HOOD,</vt:lpstr>
      <vt:lpstr> THEY WILL NOT PROTECT YOU</vt:lpstr>
      <vt:lpstr> THE WAY THAT THEY SHOULD.</vt:lpstr>
      <vt:lpstr> AND TAKE EXTRA CARE WITH STRANGERS, EVEN FLOWERS HAVE THEIR DANGERS.</vt:lpstr>
      <vt:lpstr> AND THOUGH SCARY IS EXCITING, NICE IS DIFFERENT THAN GOOD.</vt:lpstr>
      <vt:lpstr> NOW I KNOW</vt:lpstr>
      <vt:lpstr> DON’T BE SCARED. GRANNY IS RIGHT, JUST BE PREPARED.</vt:lpstr>
      <vt:lpstr> ISN’T NICE TO KNOW A LOT! AND A LITTLE BIT NOT...</vt:lpstr>
      <vt:lpstr> Little Red Ridinghood: Mr. Baker, you saved our lives. Here.</vt:lpstr>
      <vt:lpstr> Baker: Are you certain?</vt:lpstr>
      <vt:lpstr> Little Red Ridinghood: Yes. Maybe Granny will make me another with the skins of that wolf.</vt:lpstr>
      <vt:lpstr> Baker: Thank you!</vt:lpstr>
      <vt:lpstr> Narrator: And so the Baker, with the second article in hand, feeling braver and more satisfied than he had ever felt, ran back through the woods.</vt:lpstr>
      <vt:lpstr> As for the lad Jack—</vt:lpstr>
      <vt:lpstr> Jack’s Mother: Only a dolt would exchange a cow for beans!</vt:lpstr>
      <vt:lpstr> Jack: Mother, no--</vt:lpstr>
      <vt:lpstr> Jack’s Mother: To bed without supper for you!</vt:lpstr>
      <vt:lpstr> Narrator: Little did they know those beans would grow into an enormous stalk that would stretch into the heavens.</vt:lpstr>
      <vt:lpstr> Baker’s Wife:  Are you alright, miss?</vt:lpstr>
      <vt:lpstr> Cinderella:  Yes. I just need to catch my breath.</vt:lpstr>
      <vt:lpstr> Baker’s Wife: What a beautiful gown you are wearing. Were you at the king’s festival?</vt:lpstr>
      <vt:lpstr> Cinderella:  Yes.</vt:lpstr>
      <vt:lpstr> Baker’s Wife: Aren’t you the lucky one. Why ever are you in the woods at this hour?</vt:lpstr>
      <vt:lpstr> [FANFARES]</vt:lpstr>
      <vt:lpstr> Cinderella’s Prince: Have you seen a beautiful young woman in a ball gown pass through?</vt:lpstr>
      <vt:lpstr> Baker’s Wife: I don’t think so, sir.</vt:lpstr>
      <vt:lpstr> Steward: I think I see her over there.</vt:lpstr>
      <vt:lpstr> Baker’s Wife: I’ve never lied to royalty before. I’ve never anything to royalty before.</vt:lpstr>
      <vt:lpstr> Cinderella:  Thank you.</vt:lpstr>
      <vt:lpstr> Baker’s Wife: If a prince were looking for me, I certainly wouldn’t hide.</vt:lpstr>
      <vt:lpstr> Cinderella: What brings you here--and with a cow?</vt:lpstr>
      <vt:lpstr> Baker’s Wife: Oh, my husband’s somewhere in the woods.  He is undoing a spell.</vt:lpstr>
      <vt:lpstr> Cinderella:  Oh?</vt:lpstr>
      <vt:lpstr> Baker’s Wife: Oh, yes. Now, the Prince, what was he like?</vt:lpstr>
      <vt:lpstr> Cinderella: HE’S A VERY NICE PRINCE.</vt:lpstr>
      <vt:lpstr> Baker’s Wife: And--?</vt:lpstr>
      <vt:lpstr> Cinderella: And-- IT’S A VERY NICE BALL.</vt:lpstr>
      <vt:lpstr> Baker’s Wife: And--?</vt:lpstr>
      <vt:lpstr> Cinderella: And-- WHEN I ENTERED, THEY TRUMPETED.</vt:lpstr>
      <vt:lpstr> Baker’s Wife: And--? The Prince--?</vt:lpstr>
      <vt:lpstr> Cinderella: Oh, the Prince...</vt:lpstr>
      <vt:lpstr> Baker’s Wife: Yes, the Prince!</vt:lpstr>
      <vt:lpstr> Cinderella: WELL, HE’S TALL.</vt:lpstr>
      <vt:lpstr> Baker’s Wife: IS THAT ALL? Did you dance? Is he charming? They say that he’s charming.</vt:lpstr>
      <vt:lpstr> Cinderella: WE DID NOTHING BUT DANCE.</vt:lpstr>
      <vt:lpstr> Baker’s Wife: Yes--? And--?</vt:lpstr>
      <vt:lpstr> Cinderella: AND IT MADE A NICE CHANGE.</vt:lpstr>
      <vt:lpstr> Baker’s Wife: No, the Prince!</vt:lpstr>
      <vt:lpstr> Cinderella: Oh, the Prince...</vt:lpstr>
      <vt:lpstr> Baker’s Wife: Yes, the Prince.</vt:lpstr>
      <vt:lpstr> Cinderella: HE HAS CHARM FOR A PRINCE, I GUESS...</vt:lpstr>
      <vt:lpstr> Baker’s Wife: Guess?</vt:lpstr>
      <vt:lpstr> Cinderella: I DON’T MEET A WIDE RANGE. AND IT’S ALL VERY STRANGE.</vt:lpstr>
      <vt:lpstr> Baker’s Wife: Are you to return to the festival tomorrow eve?</vt:lpstr>
      <vt:lpstr> Cinderella: Perhaps.</vt:lpstr>
      <vt:lpstr> Baker’s Wife: Perhaps? Oh, to be pursued by a Prince. All that pursues me is tomorrow’s bread.</vt:lpstr>
      <vt:lpstr> What I wouldn’t give to be in your shoes.</vt:lpstr>
      <vt:lpstr> Cinderella: Will you look over there.</vt:lpstr>
      <vt:lpstr> An enormous vine growing next to that little cottage.</vt:lpstr>
      <vt:lpstr> Baker’s Wife:  ...I mean slippers.</vt:lpstr>
      <vt:lpstr> Cinderella: It looks like a giant beanstalk rising into the sky.</vt:lpstr>
      <vt:lpstr> Baker’s Wife: As pure as gold?</vt:lpstr>
      <vt:lpstr> Cinderella: I must get home.</vt:lpstr>
      <vt:lpstr> Baker’s Wife: Wait!</vt:lpstr>
      <vt:lpstr> I need your shoes!</vt:lpstr>
      <vt:lpstr> Hey!</vt:lpstr>
      <vt:lpstr> Come back here!</vt:lpstr>
      <vt:lpstr> </vt:lpstr>
      <vt:lpstr> Baker: One midnight gone...</vt:lpstr>
      <vt:lpstr> Mysterious Man: No knot unties itself.</vt:lpstr>
      <vt:lpstr> Witch: Sometimes the things you most wish for Are not to be touched.</vt:lpstr>
      <vt:lpstr> Cinderella’s Prince, Rapunzel’s Prince: The harder to get, the better to have...</vt:lpstr>
      <vt:lpstr> Cinderella’s Prince: Agreed?</vt:lpstr>
      <vt:lpstr> Rapunzel’s Prince: Agreed.</vt:lpstr>
      <vt:lpstr> Florinda: Never wear mauve at a ball...</vt:lpstr>
      <vt:lpstr> Lucinda: Or pink...</vt:lpstr>
      <vt:lpstr> Stepmother:  Or open your mouth...</vt:lpstr>
      <vt:lpstr> Jack:  The difference between a cow and a bean Is a bean can begin an adventure...</vt:lpstr>
      <vt:lpstr> Jack’s Mother:  Slotted spoons don’t hold much soup...</vt:lpstr>
      <vt:lpstr> Little Red Ridinghood: The prettier the flower, the farther from the path...</vt:lpstr>
      <vt:lpstr> Cinderella’s Father: The closer to the family, the closer to the wine...</vt:lpstr>
      <vt:lpstr> Rapunzel:  AHHH...</vt:lpstr>
      <vt:lpstr> Witch:  One midnight gone!</vt:lpstr>
      <vt:lpstr> Granny: The mouth of a wolf’s not the end of the world...</vt:lpstr>
      <vt:lpstr> Steward: A servant is not just a dog, to a Prince...</vt:lpstr>
      <vt:lpstr> Cinderella: Opportunity is not a lengthy visitor...</vt:lpstr>
      <vt:lpstr> Baker’s Wife: You may know what you need, But to get what you want,</vt:lpstr>
      <vt:lpstr> Better see that you keep what you have...</vt:lpstr>
      <vt:lpstr> Baker: One midnight gone...</vt:lpstr>
      <vt:lpstr> Witch: Sometimes the things you most wish for</vt:lpstr>
      <vt:lpstr> Are not to be touched...</vt:lpstr>
      <vt:lpstr> Cinderella’s Prince, Rapunzel’s Prince: The harder to get, the better to have...</vt:lpstr>
      <vt:lpstr> Cinderella’s Prince: Agreed?</vt:lpstr>
      <vt:lpstr> Rapunzel’s Prince: Agreed...</vt:lpstr>
      <vt:lpstr> Baker: One midnight gone...one midnight gone...</vt:lpstr>
      <vt:lpstr> Florinda: Never wear mauve at a ball...</vt:lpstr>
      <vt:lpstr> Lucinda: Or pink...</vt:lpstr>
      <vt:lpstr> Jack’s Mother: Slotted spoons don’t hold much soup...</vt:lpstr>
      <vt:lpstr> Baker’s Wife: To get what you want Better see that you keep what you have...</vt:lpstr>
      <vt:lpstr> Little Red Ridinghood: The prettier the flower...</vt:lpstr>
      <vt:lpstr> All: One midnight, one midnight, one midnight gone! INTO THE WOODS,</vt:lpstr>
      <vt:lpstr> INTO THE WOODS,</vt:lpstr>
      <vt:lpstr> INTO THE WOODS,</vt:lpstr>
      <vt:lpstr> THEN OUT OF THE WOODS AND HOME BEFORE—</vt:lpstr>
      <vt:lpstr> Jack : THERE ARE GIANTS IN THE SKY THERE ARE BIG TALL TERRIBLE GIANTS IN THE SKY! WHEN YOU’RE WAY UP HIGH</vt:lpstr>
      <vt:lpstr> AND YOU LOOK BELOW</vt:lpstr>
      <vt:lpstr> AT THE WORLD YOU LEFT</vt:lpstr>
      <vt:lpstr> AND THE THINGS YOU KNOW</vt:lpstr>
      <vt:lpstr> LITTLE MORE THAN A GLANCE</vt:lpstr>
      <vt:lpstr> IS ENOUGH TO SHOW</vt:lpstr>
      <vt:lpstr> YOU JUST HOW SMALL YOU ARE.</vt:lpstr>
      <vt:lpstr> WHEN YOU’RE WAY UP HIGH AND YOU’RE ON YOUR OWN IN A WORLD LIKE NONE THAT YOU’VE EVER KNOWN WHERE THE SKY IS LEAD AND THE EARTH IS STONE</vt:lpstr>
      <vt:lpstr> YOU’RE FREE TO DO</vt:lpstr>
      <vt:lpstr> WHATEVER PLEASES YOU,</vt:lpstr>
      <vt:lpstr> EXPLORING THINGS YOU’D NEVER DARE</vt:lpstr>
      <vt:lpstr> ‘CAUSE YOU DON’T CARE,</vt:lpstr>
      <vt:lpstr> WHEN SUDDENLY THERE’S</vt:lpstr>
      <vt:lpstr> A BIG TALL TERRIBLE GIANT AT THE DOOR</vt:lpstr>
      <vt:lpstr> A BIG TALL TERRIBLE LADY GIANT SWEEPING THE FLOOR</vt:lpstr>
      <vt:lpstr> AND SHE GIVES YOU FOOD</vt:lpstr>
      <vt:lpstr> AND SHE GIVES YOU REST</vt:lpstr>
      <vt:lpstr> AND SHE DRAWS YOU CLOSE</vt:lpstr>
      <vt:lpstr> TO HER GIANT BREAST,</vt:lpstr>
      <vt:lpstr> AND YOU KNOW THINGS NOW THAT YOU NEVER KNEW BEFORE, NOT ‘TIL THE SKY.</vt:lpstr>
      <vt:lpstr> ONLY JUST WHEN YOU’VE MADE A FRIEND AND ALL</vt:lpstr>
      <vt:lpstr> AND YOU KNOW SHE’S BIG</vt:lpstr>
      <vt:lpstr> BUT YOU DON’T FEEL SMALL SOMEONE BIGGER THAN HER COMES ALONG THE HALL</vt:lpstr>
      <vt:lpstr> TO SWALLOW YOU FOR LUNCH.</vt:lpstr>
      <vt:lpstr> AND YOU HEART IS LEAD</vt:lpstr>
      <vt:lpstr> AND YOU STOMACH STONE</vt:lpstr>
      <vt:lpstr> AND YOU’RE REALLY SCARED BEING ALL ALONE.</vt:lpstr>
      <vt:lpstr> AND IT’S THEN THAT YOU LONG FOR THE THINGS YOU’VE KNOWN AND THE WORLD YOU LEFT</vt:lpstr>
      <vt:lpstr> AND THE LITTLE YOU OWN.</vt:lpstr>
      <vt:lpstr> THE FUN IS DONE.</vt:lpstr>
      <vt:lpstr> YOU STEAL WHAT YOU CAN AND RUN.</vt:lpstr>
      <vt:lpstr> AND YOU SCRAMBLE DOWN</vt:lpstr>
      <vt:lpstr> AND YOU LOOK BELOW,</vt:lpstr>
      <vt:lpstr> AND THE WORLD YOU KNOW</vt:lpstr>
      <vt:lpstr> BEGINS TO GROW</vt:lpstr>
      <vt:lpstr> THE ROOF, THE HOUSE, AND YOUR MOTHER AT THE DOOR</vt:lpstr>
      <vt:lpstr> THE ROOF, THE HOUSE, AND THE WORLD YOU NEVER THOUGHT TO EXPLORE AND YOU THINK OF ALL OF THE THINGS YOU’VE SEEN,</vt:lpstr>
      <vt:lpstr> AND YOU WISH THAT YOU COULD LIVE IN BETWEEN,</vt:lpstr>
      <vt:lpstr> AND YOU’RE BACK AGAIN</vt:lpstr>
      <vt:lpstr> ONLY DIFFERENT THAN BEFORE</vt:lpstr>
      <vt:lpstr> AFTER THE SKY.</vt:lpstr>
      <vt:lpstr> THERE ARE GIANTS IN THE SKY!</vt:lpstr>
      <vt:lpstr> THERE ARE BIG TALL TERRIBLE AWESOME SCARY WONDERFUL GIANTS IN THE SKY!</vt:lpstr>
      <vt:lpstr> Jack: Good fortune! Good fortune, sir! Look what I have! Here’s five gold pieces.</vt:lpstr>
      <vt:lpstr> Baker : Five gold pieces!</vt:lpstr>
      <vt:lpstr> Jack: I had more, but Mother made me surrender them. She allowed me these five to do with as I pleased.</vt:lpstr>
      <vt:lpstr> Baker: Oh, my;</vt:lpstr>
      <vt:lpstr> Jack:  Where is Milky-White?</vt:lpstr>
      <vt:lpstr> Baker: Milky-White is back home with my wife.</vt:lpstr>
      <vt:lpstr> Jack: Let’s go find them.</vt:lpstr>
      <vt:lpstr> Baker: Wait!</vt:lpstr>
      <vt:lpstr> I don’t know that I wish to sell;</vt:lpstr>
      <vt:lpstr> Jack: But you said I might buy her back.</vt:lpstr>
      <vt:lpstr> Baker: I know, but I’m not certain that five gold pieces would--</vt:lpstr>
      <vt:lpstr> Jack: Are you saying that you wish more money?</vt:lpstr>
      <vt:lpstr> Baker: More money is always--</vt:lpstr>
      <vt:lpstr> Jack:  Keep this. I will go fetch more.</vt:lpstr>
      <vt:lpstr> Baker: Wait. I didn’t say--</vt:lpstr>
      <vt:lpstr> Five gold pieces! With this money I could buy baking supplies for a year. I could buy a new thatched roof and a new chimney.</vt:lpstr>
      <vt:lpstr> Mysterious Man: But could you buy yourself a child?</vt:lpstr>
      <vt:lpstr> Baker:  Who are you?</vt:lpstr>
      <vt:lpstr> Mysterious Man: When first I appear I seem delirious, but when explained I am nothing serious. Would you buy yourself a child?</vt:lpstr>
      <vt:lpstr> Baker: I don’t understand.</vt:lpstr>
      <vt:lpstr> Mysterious Man: How badly do you want a child? Five gold pieces? Ten? Twenty?</vt:lpstr>
      <vt:lpstr> Baker: I’ve not thought to put a price on it.</vt:lpstr>
      <vt:lpstr> Mysterious Man: Exactly.</vt:lpstr>
      <vt:lpstr> You’ve not thought about many things, have you, son?</vt:lpstr>
      <vt:lpstr> Baker: Give me back the money. It’s not yours--</vt:lpstr>
      <vt:lpstr> Mysterious Man: Nor is it Jack’s. The money is not what’s important. What’s important is that your wish be honored.</vt:lpstr>
      <vt:lpstr> Baker: Come back here! Damn! Give me back--</vt:lpstr>
      <vt:lpstr> What are you doing here now?</vt:lpstr>
      <vt:lpstr> Baker’s Wife:  I see you’ve the red cape.</vt:lpstr>
      <vt:lpstr> Baker: Yes. I’ve the cape. Only two items left to locate.</vt:lpstr>
      <vt:lpstr> Baker’s Wife: Three.</vt:lpstr>
      <vt:lpstr> Baker: Two. I’ve the cape and the cow.</vt:lpstr>
      <vt:lpstr> Baker’s Wife: You’ve the cape!</vt:lpstr>
      <vt:lpstr> Baker: What have you done with the cow?</vt:lpstr>
      <vt:lpstr> Baker’s Wife: She ran away, I never reached home. I’ve been looking for her all night.</vt:lpstr>
      <vt:lpstr> Baker: I should have known better than to have entrusted her to you.</vt:lpstr>
      <vt:lpstr> Baker’s Wife: She might just as easily have run from you!</vt:lpstr>
      <vt:lpstr> Baker: But she didn’t.</vt:lpstr>
      <vt:lpstr> Baker’s Wife: But she might have!</vt:lpstr>
      <vt:lpstr> Baker: BUT SHE DIDN’T!!!</vt:lpstr>
      <vt:lpstr> Witch: WHO CARES! THE COW IS GONE! GET IT BACK! GET IT BACK!!!</vt:lpstr>
      <vt:lpstr> Baker:  We were just going to do that. Here, I can give you this--</vt:lpstr>
      <vt:lpstr> Witch: DON’T GIVE ME THAT, FOOL! I don’t want to touch that. Have you no sense?</vt:lpstr>
      <vt:lpstr> Rapunzel: AHHH...</vt:lpstr>
      <vt:lpstr> Witch: My sweetness calls.  By tomorrow midnight--deliver the items or you’ll wish you never thought to have a child!</vt:lpstr>
      <vt:lpstr> Baker: I don’t like that woman.</vt:lpstr>
      <vt:lpstr> Baker’s Wife:  I’m sorry I lost the cow.</vt:lpstr>
      <vt:lpstr> Baker: I shouldn’t have yelled.  Now please, go back to the village.</vt:lpstr>
      <vt:lpstr> I will make things right! And then we can just go about our life. No more hunting about in the woods for strange objects. No more witches and dim- witted boys and hungry little girls.</vt:lpstr>
      <vt:lpstr> Go!</vt:lpstr>
      <vt:lpstr> [FANFARE]</vt:lpstr>
      <vt:lpstr> Rapunzel’s Prince: Ah, there you are, good brother. Father and I had wondered where you had gone.</vt:lpstr>
      <vt:lpstr> Cinderella’s Prince: I have been looking all night for her.</vt:lpstr>
      <vt:lpstr> Rapunzel’s Prince: Her?</vt:lpstr>
      <vt:lpstr> Cinderella’s Prince: The beautiful one I danced the evening with.</vt:lpstr>
      <vt:lpstr> Rapunzel’s Prince: Where did she go?</vt:lpstr>
      <vt:lpstr> Cinderella’s Prince: Disappeared, like the fine morning mist.</vt:lpstr>
      <vt:lpstr> Rapunzel’s Prince: She was lovely.</vt:lpstr>
      <vt:lpstr> Cinderella’s Prince: The loveliest.</vt:lpstr>
      <vt:lpstr> Rapunzel’s Prince: I am not certain of that! I must confess, I too have found a lovely maiden. She lives here in the woods.</vt:lpstr>
      <vt:lpstr> Cinderella’s Prince: The woods?</vt:lpstr>
      <vt:lpstr> Rapunzel’s Prince: Yes. In the top of a tall tower that has no door or stairs.</vt:lpstr>
      <vt:lpstr> Cinderella’s Prince: Where?</vt:lpstr>
      <vt:lpstr> Rapunzel’s Prince: Two leagues from here, due east just beyond the mossy knoll.</vt:lpstr>
      <vt:lpstr> Cinderella’s Prince: And how do you manage a visit?</vt:lpstr>
      <vt:lpstr> Rapunzel’s Prince: I stand beneath her tower and say “Rapunzel, Rapunzel, let down your hair to me.”</vt:lpstr>
      <vt:lpstr> And she lowers the longest, most beautiful head of hair - yellow as corn - which I climb to her.</vt:lpstr>
      <vt:lpstr> Cinderella’s Prince:  Rapunzel, Rapunzel! What kind of name is that? You jest! I have never heard of such a thing.</vt:lpstr>
      <vt:lpstr> Rapunzel’s Prince:  I speak the truth. She is as true as your maiden. A maiden running from a prince? None would run from us.</vt:lpstr>
      <vt:lpstr> Cinderella’s Prince:  Yet one has. DID I ABUSE HER</vt:lpstr>
      <vt:lpstr> OR SHOW HER DISDAIN?</vt:lpstr>
      <vt:lpstr> WHY DOES SHE RUN FROM ME? IF I SHOULD LOSE HER</vt:lpstr>
      <vt:lpstr> HOW SHALL I REGAIN</vt:lpstr>
      <vt:lpstr> THE HEART SHE HAS WON FROM ME? AGONY!</vt:lpstr>
      <vt:lpstr> BEYOND POWER OF SPEECH</vt:lpstr>
      <vt:lpstr> WHEN THE ONE THING YOU WANT</vt:lpstr>
      <vt:lpstr> IS THE ONLY THING OUT OF YOUR REACH.</vt:lpstr>
      <vt:lpstr> Rapunzel’s Prince: HIGH IN HER TOWER SHE SITS BY THE HOUR MAINTAINING HER HAIR</vt:lpstr>
      <vt:lpstr> BLITHE AND BECOMING,</vt:lpstr>
      <vt:lpstr> AND FREQUENTLY HUMMING</vt:lpstr>
      <vt:lpstr> A LIGHTHEARTED AIR</vt:lpstr>
      <vt:lpstr> AH-AH-AH-AH-AH-AH-AH-AH--</vt:lpstr>
      <vt:lpstr> AGONY!</vt:lpstr>
      <vt:lpstr> FAR MORE PAINFUL THAN YOURS,</vt:lpstr>
      <vt:lpstr> WHEN YOU KNOW SHE WOULD GO WITH YOU IF THERE ONLY WERE DOORS.</vt:lpstr>
      <vt:lpstr> Cinderella’s Prince, Rapunzel’s Prince: AGONY! OH, THE TORTURE THEY TEACH!</vt:lpstr>
      <vt:lpstr> Rapunzel’s Prince: WHAT’S AS INTRIGUING...</vt:lpstr>
      <vt:lpstr> Cinderella’s Prince: OR HALF SO FATIGUING...</vt:lpstr>
      <vt:lpstr> Cinderella’s Prince, Rapunzel’s Prince: AS WHAT’S OUT OF REACH?</vt:lpstr>
      <vt:lpstr> Cinderella’s Prince: AM I NOT SENSITIVE, CLEVER, WELL-MANNERED, CONSIDERATE,</vt:lpstr>
      <vt:lpstr> PASSIONATE, CHARMING AS KIND AS I’M HANDSOME, AND HEIR TO A THRONE?</vt:lpstr>
      <vt:lpstr> Rapunzel’s Prince: YOU ARE EVERYTHING MAIDENS COULD WISH FOR!</vt:lpstr>
      <vt:lpstr> Cinderella’s Prince: THEN WHY NO...</vt:lpstr>
      <vt:lpstr> Rapunzel’s Prince: DO I KNOW?</vt:lpstr>
      <vt:lpstr> Cinderella’s Prince: THE GIRL MUST BE MAD!</vt:lpstr>
      <vt:lpstr> Rapunzel’s Prince: YOU KNOW NOTHING OF MADNESS ‘TIL YOU’RE CLIMBING HER HAIR</vt:lpstr>
      <vt:lpstr> AND YOU SEE HER UP THERE AND YOU’RE NEARING HER ALL THE WHILE HEARING HER AH-AH-AH-AH-AH-AH-AH--</vt:lpstr>
      <vt:lpstr> Cinderella’s Prince, Rapunzel’s Prince: AGONY</vt:lpstr>
      <vt:lpstr> Cinderella’s Prince: MISERY!</vt:lpstr>
      <vt:lpstr> Rapunzel’s Prince: WOE!</vt:lpstr>
      <vt:lpstr> Cinderella’s Prince, Rapunzel’s Prince: THOUGH IT’S DIFFERENT FOR EACH.</vt:lpstr>
      <vt:lpstr> Cinderella’s Prince: ALWAYS TEN STEPS BEHIND...</vt:lpstr>
      <vt:lpstr> Rapunzel’s Prince: ALWAYS TEN FEET BELOW</vt:lpstr>
      <vt:lpstr> Cinderella’s Prince: AND SHE’S JUST OUT OF REACH AGONY</vt:lpstr>
      <vt:lpstr> THAT CAN CUT LIKE A KNIFE! I MUST HAVE HER TO WIFE.</vt:lpstr>
      <vt:lpstr> Baker’s Wife: Two princes, each more handsome than the other.</vt:lpstr>
      <vt:lpstr> No! Get the hair</vt:lpstr>
      <vt:lpstr> Jack’s Mother: Excuse me, young woman. Have you encountered a boy with carrot-top hair and a sunny, though occasionally vague disposition, answering to the name of Jack?</vt:lpstr>
      <vt:lpstr> Baker’s Wife: Not the one partial to a white cow?</vt:lpstr>
      <vt:lpstr> Jack’s Mother: He’s the one.</vt:lpstr>
      <vt:lpstr> Baker’s Wife: Have you seen the cow?</vt:lpstr>
      <vt:lpstr> Jack’s Mother: No, and I don’t care to ever again.  Children can be very queer about their animals. You be very careful with your children...</vt:lpstr>
      <vt:lpstr> Baker’s Wife: I have no children.</vt:lpstr>
      <vt:lpstr> Jack’s Mother: That’s okay too.</vt:lpstr>
      <vt:lpstr> Baker’s Wife: Yes...well, I’ve not seen your son today.</vt:lpstr>
      <vt:lpstr> Jack’s Mother:  I hope he didn’t go up that beanstalk again. Quit while you’re ahead I say.  Jack...! Jack...!</vt:lpstr>
      <vt:lpstr> </vt:lpstr>
      <vt:lpstr> Baker:  Moo...Moo...</vt:lpstr>
      <vt:lpstr> Mysterious Man: Moo! Looking for your cow?</vt:lpstr>
      <vt:lpstr> Baker: Where did you find her?</vt:lpstr>
      <vt:lpstr> Hello?</vt:lpstr>
      <vt:lpstr> </vt:lpstr>
      <vt:lpstr> Witch: What are you doing?</vt:lpstr>
      <vt:lpstr> Mysterious Man: I am here to make amends.</vt:lpstr>
      <vt:lpstr> Witch: I want you to stay out of this old man!</vt:lpstr>
      <vt:lpstr> Mysterious Man: I am here to see that your wish is granted.</vt:lpstr>
      <vt:lpstr> Witch: You’ve caused enough trouble! Keep out of my path!</vt:lpstr>
      <vt:lpstr> </vt:lpstr>
      <vt:lpstr> Rapunzel: AHHH...</vt:lpstr>
      <vt:lpstr> Baker's Wife: I hope there are not Witches to encounter.</vt:lpstr>
      <vt:lpstr> Rapunzel, Rapunzel? Let your hair down to me.</vt:lpstr>
      <vt:lpstr> Rapunzel: Is that you, my prince?</vt:lpstr>
      <vt:lpstr> Baker's Wife: Yes.</vt:lpstr>
      <vt:lpstr> Excuse me for this.</vt:lpstr>
      <vt:lpstr> </vt:lpstr>
      <vt:lpstr> You do take plenty of spills, don’t you?</vt:lpstr>
      <vt:lpstr> Cinderella: Hello. It’s these slippers. They’re not suited for these surroundings. Actually they’re not much suited for dancing either.</vt:lpstr>
      <vt:lpstr> Baker’s Wife: I’d say those slippers were as pure as gold.</vt:lpstr>
      <vt:lpstr> Cinderella: Yes. They are all you could wish for in beauty.</vt:lpstr>
      <vt:lpstr> Baker’s Wife: What I wouldn’t give for just one.</vt:lpstr>
      <vt:lpstr> Cinderella: One isn’t likely to do you much good.</vt:lpstr>
      <vt:lpstr> Baker’s Wife: Was the ball as wonderful as last evening?</vt:lpstr>
      <vt:lpstr> Cinderella: IT’S STILL A NICE BALL</vt:lpstr>
      <vt:lpstr> Baker’s Wife: Yes...? And...?</vt:lpstr>
      <vt:lpstr> Cinderella: And...</vt:lpstr>
      <vt:lpstr> THEY HAVE FAR TOO MUCH FOOD.</vt:lpstr>
      <vt:lpstr> Baker’s Wife: No, the Prince...</vt:lpstr>
      <vt:lpstr> Cinderella: Oh, the Prince...</vt:lpstr>
      <vt:lpstr> Baker’s Wife: Yes, the Prince.</vt:lpstr>
      <vt:lpstr> Cinderella: IF HE KNEW WHO I REALLY WAS...</vt:lpstr>
      <vt:lpstr> Baker’s Wife: Oh? Who?</vt:lpstr>
      <vt:lpstr> Cinderella: I’M AFRAID I WAS RUDE.</vt:lpstr>
      <vt:lpstr> Baker’s Wife: Oh? How?</vt:lpstr>
      <vt:lpstr> Cinderella: NOW I’M BEING PURSUED</vt:lpstr>
      <vt:lpstr> Baker’s Wife: Yes? And...</vt:lpstr>
      <vt:lpstr> Cinderella: AND I’M NOT IN THE MOOD</vt:lpstr>
      <vt:lpstr> Baker’s Wife: He must have really taken a liking to you.</vt:lpstr>
      <vt:lpstr> Cinderella: I have no experience with Princes and castles and gowns.</vt:lpstr>
      <vt:lpstr> Baker’s Wife: Nonsense, every girl dreams...</vt:lpstr>
      <vt:lpstr> Steward: Look, sir. Look!</vt:lpstr>
      <vt:lpstr> Cinderella’s Prince: Yes. There she is. Move. Move. Move.</vt:lpstr>
      <vt:lpstr> Cinderella: I must run!</vt:lpstr>
      <vt:lpstr> Baker’s Wife: And I must have your shoe!</vt:lpstr>
      <vt:lpstr> Cinderella: Stop that!</vt:lpstr>
      <vt:lpstr> Baker’s Wife: I need it to have a baby!</vt:lpstr>
      <vt:lpstr> Cinderella: And I need it to get out of here!</vt:lpstr>
      <vt:lpstr> Steward: Where did she go?</vt:lpstr>
      <vt:lpstr> Baker’s Wife: Who?</vt:lpstr>
      <vt:lpstr> Steward: Don’t play the fool, woman!</vt:lpstr>
      <vt:lpstr> Baker’s Wife: Oh, you mean the beautiful young maiden in the ball gown? She went in that direction. I was trying to hold her here for you...</vt:lpstr>
      <vt:lpstr> Cinderella’s Prince: I can capture my own damsel, thank you.</vt:lpstr>
      <vt:lpstr> Baker’s Wife: Yes, sir.</vt:lpstr>
      <vt:lpstr> Stepmother:  Where did he go?</vt:lpstr>
      <vt:lpstr> Baker’s Wife: Who?</vt:lpstr>
      <vt:lpstr> Lucinda: The Prince, of course!</vt:lpstr>
      <vt:lpstr> Baker’s Wife: That direction. But you’ll never reach them!</vt:lpstr>
      <vt:lpstr> Florinda: We would have if that mongrel with the cow hadn’t molested us.</vt:lpstr>
      <vt:lpstr> Baker’s Wife: Cow?</vt:lpstr>
      <vt:lpstr> Baker:  Please, let me just compare this color with that of your own.</vt:lpstr>
      <vt:lpstr> Lucinda, Florinda: He wants to compare our hair to corn!</vt:lpstr>
      <vt:lpstr> Stepmother, Lucinda, Florinda: Ah! Ah! Ah! Ha, ha, ha.</vt:lpstr>
      <vt:lpstr> Stepmother: Over there!</vt:lpstr>
      <vt:lpstr> Baker:  I thought you were returning home.  I’ve had no luck.</vt:lpstr>
      <vt:lpstr> Baker’s Wife: You’ve the cow!</vt:lpstr>
      <vt:lpstr> Baker: Yes. I’ve the cow. We’ve only two of the four.</vt:lpstr>
      <vt:lpstr> Baker’s Wife: Three.</vt:lpstr>
      <vt:lpstr> Baker: Two!</vt:lpstr>
      <vt:lpstr> Baker’s Wife:  Three. Compare this to your corn.</vt:lpstr>
      <vt:lpstr> Baker: Where did you find it?</vt:lpstr>
      <vt:lpstr> Baker’s Wife:  I pulled it from a maiden in a tower.</vt:lpstr>
      <vt:lpstr> Baker:  Three!</vt:lpstr>
      <vt:lpstr> Baker’s Wife: And I almost had the fourth, but she got away.</vt:lpstr>
      <vt:lpstr> Baker: We’ve one entire day left. Surely we can locate the slipper by then.</vt:lpstr>
      <vt:lpstr> Baker’s Wife: We? You mean you’ll allow me to stay?</vt:lpstr>
      <vt:lpstr> Baker: Well...perhaps it will take the two of us to get this child.</vt:lpstr>
      <vt:lpstr> Baker’s Wife: YOU’VE CHANGED, YOU’RE DARING</vt:lpstr>
      <vt:lpstr> YOU’RE DIFFERENT IN THE WOODS</vt:lpstr>
      <vt:lpstr> MORE SURE</vt:lpstr>
      <vt:lpstr> MORE SHARING</vt:lpstr>
      <vt:lpstr> YOU’RE GETTING US THROUGH THE WOODS IF YOU COULD SEE...</vt:lpstr>
      <vt:lpstr> YOU’RE NOT THE MAN WHO STARTED, AND MUCH MORE OPENHEARTED THAN I KNEW</vt:lpstr>
      <vt:lpstr> YOU TO BE.</vt:lpstr>
      <vt:lpstr> Baker: IT TAKES TWO</vt:lpstr>
      <vt:lpstr> I THOUGHT ONE WAS ENOUGH, IT’S NOT TRUE</vt:lpstr>
      <vt:lpstr> IT TAKES TWO OF US.</vt:lpstr>
      <vt:lpstr> YOU CAME THROUGH</vt:lpstr>
      <vt:lpstr> WHEN THE JOURNEY WAS ROUGH IT TOOK YOU</vt:lpstr>
      <vt:lpstr> IT TOOK TWO OF US.</vt:lpstr>
      <vt:lpstr> IT TAKES CARE,</vt:lpstr>
      <vt:lpstr> IT TAKES PATIENCE AND FEAR AND DESPAIR TO CHANGE</vt:lpstr>
      <vt:lpstr> THOUGH YOU SWEAR TO CHANGE</vt:lpstr>
      <vt:lpstr> WHO CAN TELL IF YOU DO?</vt:lpstr>
      <vt:lpstr> IT TAKES TWO.</vt:lpstr>
      <vt:lpstr> Baker’s Wife: YOU’VE CHANGED. YOU’RE THRIVING.</vt:lpstr>
      <vt:lpstr> THERE’S SOMETHING ABOUT THE WOODS. NOT JUST SURVIVING</vt:lpstr>
      <vt:lpstr> YOU’RE BLOSSOMING IN THE WOODS</vt:lpstr>
      <vt:lpstr> AT HOME I FEAR</vt:lpstr>
      <vt:lpstr> WE’D BE THE SAME FOREVER,</vt:lpstr>
      <vt:lpstr> AND THEN OUT HERE...</vt:lpstr>
      <vt:lpstr> YOU’RE PASSIONATE, CHARMING, CONSIDERATE, CLEVER...</vt:lpstr>
      <vt:lpstr> Baker: IT TAKES ONE</vt:lpstr>
      <vt:lpstr> TO BEGIN, BUT THEN ONCE YOU’VE BEGUN</vt:lpstr>
      <vt:lpstr> IT TAKES TWO OF YOU.</vt:lpstr>
      <vt:lpstr> IT’S NO FUN</vt:lpstr>
      <vt:lpstr> BUT WHAT NEEDS TO BE DONE YOU CAN DO</vt:lpstr>
      <vt:lpstr> WHEN THERE’S TWO OF YOU.</vt:lpstr>
      <vt:lpstr> IF I DARE</vt:lpstr>
      <vt:lpstr> IT’S BECAUSE I’M BECOMING AWARE OF US</vt:lpstr>
      <vt:lpstr> AS A PAIR OF US,</vt:lpstr>
      <vt:lpstr> EACH ACCEPTING A SHARE OF WHAT’S THERE.</vt:lpstr>
      <vt:lpstr> Baker, Baker’s Wife: WE’VE CHANGED WE’RE STRANGERS</vt:lpstr>
      <vt:lpstr> I’M MEETING YOU IN THE WOODS WHO MINDS</vt:lpstr>
      <vt:lpstr> WHAT DANGERS?</vt:lpstr>
      <vt:lpstr> I KNOW WE’LL GET PAST THE WOODS. AND ONCE WE’RE PAST</vt:lpstr>
      <vt:lpstr> LET’S HOPE THE CHANGES LAST</vt:lpstr>
      <vt:lpstr> BEYOND WOODS</vt:lpstr>
      <vt:lpstr> BEYOND WITCHES AND SLIPPERS AND HOODS, JUST THE TWO OF US</vt:lpstr>
      <vt:lpstr> BEYOND LIES,</vt:lpstr>
      <vt:lpstr> SAFE AT HOME WITH OUR BEAUTIFUL PRIZE, JUST A FEW OF US</vt:lpstr>
      <vt:lpstr> IT TAKES TRUST.</vt:lpstr>
      <vt:lpstr> IT TAKES JUST A BIT MORE AND WE’RE DONE.</vt:lpstr>
      <vt:lpstr> WE WANT FOUR</vt:lpstr>
      <vt:lpstr> WE HAD NONE</vt:lpstr>
      <vt:lpstr> WE’VE GOT THREE</vt:lpstr>
      <vt:lpstr> WE NEED ONE</vt:lpstr>
      <vt:lpstr> IT TAKES TWO.</vt:lpstr>
      <vt:lpstr> Jack: STOP HER! STOP THAT HEN!</vt:lpstr>
      <vt:lpstr> Oh providence! My Milky-White.</vt:lpstr>
      <vt:lpstr> And the owners. And my hen!</vt:lpstr>
      <vt:lpstr> Baker:  Look what this hen has dropped in my hand!</vt:lpstr>
      <vt:lpstr> Baker’s Wife:  A golden egg! I’ve never seen a golden egg!</vt:lpstr>
      <vt:lpstr> Jack: You see. I promised you more than the five gold pieces I gave you, sir.</vt:lpstr>
      <vt:lpstr> Baker’s Wife: Five gold pieces?</vt:lpstr>
      <vt:lpstr> Baker:  Now, I never said I would sell...</vt:lpstr>
      <vt:lpstr> Jack: But you took the five gold pieces.</vt:lpstr>
      <vt:lpstr> Baker’s Wife: You took five gold pieces!</vt:lpstr>
      <vt:lpstr> Baker: I didn’t take, you gave.</vt:lpstr>
      <vt:lpstr> Baker’s Wife: Where are the five gold pieces?</vt:lpstr>
      <vt:lpstr> Baker: An old man...</vt:lpstr>
      <vt:lpstr> Jack:  You said I could have my cow!</vt:lpstr>
      <vt:lpstr> Baker: Now, I never said you could. I said you might.</vt:lpstr>
      <vt:lpstr> Baker’s Wife: You would take money before a child!</vt:lpstr>
      <vt:lpstr> [YELPING]</vt:lpstr>
      <vt:lpstr> Jack: Milky-White is dead...</vt:lpstr>
      <vt:lpstr> Baker’s Wife: Two!</vt:lpstr>
      <vt:lpstr> Witch: Two midnights gone!</vt:lpstr>
      <vt:lpstr> Cinderella: Wanting a ball is not wanting a Prince...</vt:lpstr>
      <vt:lpstr> Cinderella’s Prince: Near may be better than far, But it still isn’t there...</vt:lpstr>
      <vt:lpstr> Rapunzel’s Prince: overlapping Near may be better than far, But it still isn’t there...</vt:lpstr>
      <vt:lpstr> Cinderella: The Ball...</vt:lpstr>
      <vt:lpstr> Cinderella’s Prince: So near...</vt:lpstr>
      <vt:lpstr> Rapunzel’s Prince: So far...</vt:lpstr>
      <vt:lpstr> Stepmother: You can never love somebody else’s child--</vt:lpstr>
      <vt:lpstr> Florinda, Lucinda: Two midnights gone!</vt:lpstr>
      <vt:lpstr> Stepmother: --The way you love--</vt:lpstr>
      <vt:lpstr> Cinderella’s Prince: So near...</vt:lpstr>
      <vt:lpstr> Stepmother: --Your own.</vt:lpstr>
      <vt:lpstr> Cinderella: The Prince...</vt:lpstr>
      <vt:lpstr> Cinderella’s Prince: So far...</vt:lpstr>
      <vt:lpstr> Granny: The greatest prize can often lie At the end of the thorniest path...</vt:lpstr>
      <vt:lpstr> Cinderella’s Prince, Rapunzel’s Prince: Two midnights gone! Two midnights gone!</vt:lpstr>
      <vt:lpstr> Stepmother, Florinda, Lucinda:  Two midnights, Two midnights gone!</vt:lpstr>
      <vt:lpstr> Granny:  Two midnights gone!</vt:lpstr>
      <vt:lpstr> Narrator: Two midnights gone. And the exhausted baker and his wife buried the dead Milky-White,</vt:lpstr>
      <vt:lpstr> believing that when the witch said a cow as white as milk, she was referring to a live one.</vt:lpstr>
      <vt:lpstr> Baker: You must go to the village in search of another cow.</vt:lpstr>
      <vt:lpstr> Baker’s Wife: And what do you propose I use to buy this cow?</vt:lpstr>
      <vt:lpstr> Baker:  Here. Tell them it’s magic.</vt:lpstr>
      <vt:lpstr> Baker’s Wife: No person with a brain larger than this is going to exchange a cow for a bean.</vt:lpstr>
      <vt:lpstr> Baker:  Then steal it.</vt:lpstr>
      <vt:lpstr> Baker’s Wife:  Steal it? Just two days ago, you were accusing me of exercising deceit in securing the cow.</vt:lpstr>
      <vt:lpstr> Baker: Then don’t steal it and resign yourself to a childless life.</vt:lpstr>
      <vt:lpstr> Baker’s Wife:  I feel it best you go for the cow, as I have met a maiden with a golden slipper these previous eves, and I think I might succeed in winning one of her shoes.</vt:lpstr>
      <vt:lpstr> Baker: Fine. That is simply fine.</vt:lpstr>
      <vt:lpstr> Narrator: Unfortunately for Rapunzel--</vt:lpstr>
      <vt:lpstr> Rapunzel:  No!</vt:lpstr>
      <vt:lpstr> Narrator: --the witch discovered her affections for the Prince before he could spirit her away.</vt:lpstr>
      <vt:lpstr> Witch: WHAT DID I CLEARLY SAY? CHILDREN MUST LISTEN.</vt:lpstr>
      <vt:lpstr> Rapunzel: No, no, please!</vt:lpstr>
      <vt:lpstr> Witch: WHAT WERE YOU NOT TO DO?</vt:lpstr>
      <vt:lpstr> CHILDREN MUST SEE--</vt:lpstr>
      <vt:lpstr> Rapunzel: No!</vt:lpstr>
      <vt:lpstr> Witch: AND LEARN.</vt:lpstr>
      <vt:lpstr> WHY COULD YOU NOT OBEY? CHILDREN SHOULD LISTEN. WHAT HAVE I BEEN TO YOU? WHAT WOULD YOU HAVE ME BE? HANDSOME LIKE A PRINCE?</vt:lpstr>
      <vt:lpstr> AH, BUT I AM OLD.</vt:lpstr>
      <vt:lpstr> I AM UGLY.</vt:lpstr>
      <vt:lpstr> I EMBARRASS YOU.</vt:lpstr>
      <vt:lpstr> Rapunzel: No!</vt:lpstr>
      <vt:lpstr> Witch: YOU ARE ASHAMED OF ME.</vt:lpstr>
      <vt:lpstr> Rapunzel: No!</vt:lpstr>
      <vt:lpstr> Witch: YOU ARE ASHAMED. YOU DON’T UNDERSTAND.</vt:lpstr>
      <vt:lpstr> Rapunzel: It was lonely atop that tower.</vt:lpstr>
      <vt:lpstr> Witch: I was not company enough?</vt:lpstr>
      <vt:lpstr> Rapunzel: I am no longer a child. I wish to see the world.</vt:lpstr>
      <vt:lpstr> Witch:  DON’T YOU KNOW WHAT’S OUT THERE IN THE WORLD? SOMEONE HAS TO SHIELD YOU FROM THE WORLD.</vt:lpstr>
      <vt:lpstr> STAY WITH ME.</vt:lpstr>
      <vt:lpstr> PRINCES WAIT THERE IN THE WORLD, IT’S TRUE. PRINCES, YES, BUT WOLVES AND HUMANS, TOO. STAY AT HOME.</vt:lpstr>
      <vt:lpstr> I AM HOME.</vt:lpstr>
      <vt:lpstr> WHO OUT THERE COULD LOVE YOU MORE THAN I? WHAT OUT THERE THAT I CANNOT SUPPLY?</vt:lpstr>
      <vt:lpstr> STAY WITH ME.</vt:lpstr>
      <vt:lpstr> STAY WITH ME.</vt:lpstr>
      <vt:lpstr> THE WORLD IS DARK AND WILD.</vt:lpstr>
      <vt:lpstr> STAY A CHILD WHILE YOU CAN BE A CHILD. WITH ME.</vt:lpstr>
      <vt:lpstr> I gave you protection and yet you disobeyed me.</vt:lpstr>
      <vt:lpstr> Rapunzel: But did you think I would stay in that tower forever?</vt:lpstr>
      <vt:lpstr> Witch: You lied, why didn’t you tell me you had a visitor?</vt:lpstr>
      <vt:lpstr> I will not share you, but I will show you a world you’ve never seen.</vt:lpstr>
      <vt:lpstr> Rapunzel: No! NO!</vt:lpstr>
      <vt:lpstr> </vt:lpstr>
      <vt:lpstr> Mysterious Man: When is a white cow not a white cow?</vt:lpstr>
      <vt:lpstr> Baker: I don’t know! Leave me alone?</vt:lpstr>
      <vt:lpstr> Mysterious Man: Haven’t I left you alone long enough?</vt:lpstr>
      <vt:lpstr> Baker: Your questions make no sense, old man! Go away!</vt:lpstr>
      <vt:lpstr> MYSTERIOUS MAN: In need of another cow?</vt:lpstr>
      <vt:lpstr> </vt:lpstr>
      <vt:lpstr> Jack: What a beautiful cape!</vt:lpstr>
      <vt:lpstr> Little Red Ridinghood: Stay away from my cape or I’ll slice you into a thousand bits!</vt:lpstr>
      <vt:lpstr> Jack:  I don’t want it! I was just admiring it!</vt:lpstr>
      <vt:lpstr> Little Red Ridinghood:  My granny made it for me from a wolf that attacked us. And I got to skin the animal--and best of all, she gave me this beautiful knife for protection.</vt:lpstr>
      <vt:lpstr> Jack:  Well, look what I have. A hen that lays golden eggs.</vt:lpstr>
      <vt:lpstr> Little Red Ridinghood:  I don’t believe that egg came from that hen. Where did you get that egg?</vt:lpstr>
      <vt:lpstr> Jack: I stole this from the kingdom of the giant--up there. And if you think this is something, you should see the golden harp the giant has.</vt:lpstr>
      <vt:lpstr> It plays the most beautiful tunes without your even having to touch it.</vt:lpstr>
      <vt:lpstr> Little Red Ridinghood:  Of course it does. Why don’t you go up to the kingdom right now and bring it back and show me?</vt:lpstr>
      <vt:lpstr> Jack: I could.</vt:lpstr>
      <vt:lpstr> Little Red Ridinghood: You could not!</vt:lpstr>
      <vt:lpstr> Jack: I could!</vt:lpstr>
      <vt:lpstr> Little Red Ridinghood: You could not, Mr. Liar!</vt:lpstr>
      <vt:lpstr> Jack: I am not a liar. I’ll get that harp. You’ll see!</vt:lpstr>
      <vt:lpstr> Narrator: After having cast out Rapunzel to a remote desert, the witch returned to take the Prince by surprise.</vt:lpstr>
      <vt:lpstr> Witch: You would fetch your dearest, but the bird no longer sits in her cage.</vt:lpstr>
      <vt:lpstr> Narrator: And unfortunately, the Prince fell into a patch of thorns which pierced his eyes and blinded him.</vt:lpstr>
      <vt:lpstr> As for Cinderella, she returned from her final visit to the Festival.</vt:lpstr>
      <vt:lpstr> Cinderella: HE’S A VERY NICE PRINCE, HE’S A PRINCE WHO PREPARES.</vt:lpstr>
      <vt:lpstr> KNOWING THIS TIME I’D RUN FROM HIM, HE SPREAD PITCH ON THE STAIRS.</vt:lpstr>
      <vt:lpstr> I WAS CAUGHT UNAWARES.</vt:lpstr>
      <vt:lpstr> AND I THOUGHT, WELL, HE CARES-- THIS IS MORE THAN JUST MALICE. BETTER STOP AND TAKE STOCK</vt:lpstr>
      <vt:lpstr> WHILE YOU’RE STANDING HERE STUCK ON THE STEPS OF THE PALACE.</vt:lpstr>
      <vt:lpstr> YOU THINK, WHAT DO YOU WANT? YOU THINK, MAKE A DECISION. WHY NOT STAY AND BE CAUGHT? YOU THINK, WELL, IT’S A THOUGHT, WHAT WOULD BE HIS RESPONSE? BUT THEN WHAT IF HE KNEW</vt:lpstr>
      <vt:lpstr> WHO YOU WERE WHEN YOU KNOW THAT YOU’RE NOT WHAT HE THINKS THAT HE WANTS?</vt:lpstr>
      <vt:lpstr> AND THEN WHAT IF YOU ARE</vt:lpstr>
      <vt:lpstr> WHAT A PRINCE WOULD ENVISION?</vt:lpstr>
      <vt:lpstr> ALTHOUGH HOW CAN YOU KNOW</vt:lpstr>
      <vt:lpstr> WHO YOU ARE TILL YOU KNOW</vt:lpstr>
      <vt:lpstr> WHAT YOU WANT, WHICH YOU DON’T?</vt:lpstr>
      <vt:lpstr> SO THEN WHICH DO YOU PICK</vt:lpstr>
      <vt:lpstr> WHERE YOU’RE SAFE, OUT OF SIGHT,</vt:lpstr>
      <vt:lpstr> AND YOURSELF, BUT WHERE EVERYTHING’S WRONG? OR WHERE EVERYTHING’S RIGHT</vt:lpstr>
      <vt:lpstr> AND YOU KNOW THAT YOU’LL NEVER BELONG?</vt:lpstr>
      <vt:lpstr> AND WHICHEVER YOU PICK,</vt:lpstr>
      <vt:lpstr> DO IT QUICK,</vt:lpstr>
      <vt:lpstr> ‘CAUSE YOU’RE STARTING TO STICK TO THE STEPS OF THE PALACE.</vt:lpstr>
      <vt:lpstr> IT’S YOUR FIRST BIG DECISION,</vt:lpstr>
      <vt:lpstr> THE CHOICE ISN’T EASY TO MAKE.</vt:lpstr>
      <vt:lpstr> TO ARRIVE AT A BALL</vt:lpstr>
      <vt:lpstr> IS EXCITING AND ALL--</vt:lpstr>
      <vt:lpstr> ONCE YOU’RE THERE, THOUGH, IT’S SCARY. AND IT’S FUN TO DECEIVE</vt:lpstr>
      <vt:lpstr> WHEN YOU KNOW YOU CAN LEAVE,</vt:lpstr>
      <vt:lpstr> BUT YOU HAVE TO BE WARY.</vt:lpstr>
      <vt:lpstr> THERE’S A LOT THAT’S AT STAKE,</vt:lpstr>
      <vt:lpstr> BUT YOU’VE STALLED LONG ENOUGH ‘CAUSE YOU’RE STILL STANDING STUCK IN THE STUFF ON THE STEPS...</vt:lpstr>
      <vt:lpstr> BETTER RUN ALONG HOME</vt:lpstr>
      <vt:lpstr> AND AVOID THE COLLISION.</vt:lpstr>
      <vt:lpstr> EVEN THOUGH THEY DON’T CARE, YOU’LL BE BETTER OFF THERE</vt:lpstr>
      <vt:lpstr> WHERE THERE’S NOTHING TO CHOOSE, SO THERE’S NOTHING TO LOSE.</vt:lpstr>
      <vt:lpstr> SO YOU PRY UP YOUR SHOES.</vt:lpstr>
      <vt:lpstr> THEN FROM OUT OF THE BLUE,</vt:lpstr>
      <vt:lpstr> AND WITHOUT ANY GUIDE,</vt:lpstr>
      <vt:lpstr> YOU KNOW WHAT YOUR DECISION IS, WHICH IS NOT TO DECIDE.</vt:lpstr>
      <vt:lpstr> YOU’LL JUST LEAVE HIM A CLUE</vt:lpstr>
      <vt:lpstr> FOR EXAMPLE, A SHOE.</vt:lpstr>
      <vt:lpstr> AND THEN SEE WHAT HE’LL DO.</vt:lpstr>
      <vt:lpstr> NOW IT’S HE AND NOT YOU</vt:lpstr>
      <vt:lpstr> WHO IS STUCK WITH A SHOE,</vt:lpstr>
      <vt:lpstr> IN A STEW,</vt:lpstr>
      <vt:lpstr> IN THE GOO, AND YOU’VE LEARNED SOMETHING, TOO, SOMETHING YOU NEVER KNEW,</vt:lpstr>
      <vt:lpstr> ON THE STEPS OF THE PALACE.</vt:lpstr>
      <vt:lpstr> Don’t come any closer to me!</vt:lpstr>
      <vt:lpstr> Baker’s Wife:  Please, just hear me out!</vt:lpstr>
      <vt:lpstr> Cinderella: We have nothing to discuss. You have attacked me once before--</vt:lpstr>
      <vt:lpstr> Baker’s Wife: I did not attack you! I attacked your shoe. I need it.  Here. Here is a magic bean in exchange for it.</vt:lpstr>
      <vt:lpstr> Cinderella: Magic bean?  Nonsense!</vt:lpstr>
      <vt:lpstr> Baker’s Wife: Don’t do that!</vt:lpstr>
      <vt:lpstr> Cinderella: I’ve already given up one shoe this evening. My feet cannot bear to give up another.</vt:lpstr>
      <vt:lpstr> Baker’s Wife:  I need that shoe to have a child!</vt:lpstr>
      <vt:lpstr> Cinderella: That makes no sense!</vt:lpstr>
      <vt:lpstr> Baker’s Wife: Does it make sense that you’re running from a prince?</vt:lpstr>
      <vt:lpstr> Steward:  Stop!</vt:lpstr>
      <vt:lpstr> Baker’s Wife: Here. Take my shoes. You’ll run faster.</vt:lpstr>
      <vt:lpstr> Steward: Who was that woman?</vt:lpstr>
      <vt:lpstr> Baker’s Wife: I do not know, sir.</vt:lpstr>
      <vt:lpstr> Steward: Lying will cost you your life!</vt:lpstr>
      <vt:lpstr> Baker’s Wife: I’ve done nothing...</vt:lpstr>
      <vt:lpstr> Baker: I’ve the cow.</vt:lpstr>
      <vt:lpstr> Baker’s Wife:  The slipper! We’ve all four!</vt:lpstr>
      <vt:lpstr> Steward:  I will give this to the Prince and we will search the kingdom tomorrow for the maiden who will fit this shoe.</vt:lpstr>
      <vt:lpstr> Baker’s Wife:  It’s mine!</vt:lpstr>
      <vt:lpstr> I don’t care if this costs me my life--</vt:lpstr>
      <vt:lpstr> Mysterious Man:  Give her the slipper and all will--</vt:lpstr>
      <vt:lpstr> [CRASH]</vt:lpstr>
      <vt:lpstr> Cinderella’s Prince: What was that noise?</vt:lpstr>
      <vt:lpstr> Steward: Just a bolt of lightning in a far-off kingdom.</vt:lpstr>
      <vt:lpstr> Cinderella’s Prince:  How dare you go off in search without me!</vt:lpstr>
      <vt:lpstr> Steward: My apologies, sir. I thought that I might--</vt:lpstr>
      <vt:lpstr> Cinderella’s Prince: Enough of what you thought! I employed a ruse and had the entire staircase smeared with pitch. And there when she ran down, remained the maiden’s slipper.</vt:lpstr>
      <vt:lpstr> Steward: Brilliant!</vt:lpstr>
      <vt:lpstr> Cinderella’s Prince: I thought so. It did create quite a mess when the other guests left.</vt:lpstr>
      <vt:lpstr> Steward: And sir, I have succeeded in obtaining the other slipper!</vt:lpstr>
      <vt:lpstr> Mysterious Man:  Give them the slipper, and all will come to a happy end.</vt:lpstr>
      <vt:lpstr> Steward: Who are you, old man?</vt:lpstr>
      <vt:lpstr> Mysterious Man: When first I appear, I seem deleterious--</vt:lpstr>
      <vt:lpstr> Steward: Shut up!</vt:lpstr>
      <vt:lpstr> Cinderella’s Prince: Do as he says. He’s obviously a spirit of some sort, and we only need one.</vt:lpstr>
      <vt:lpstr> Steward: Oh...</vt:lpstr>
      <vt:lpstr> Jack’s Mother:  There’s a dead giant in my backyard!</vt:lpstr>
      <vt:lpstr> I heard Jack coming down the beanstalk, calling for his axe. And when he raced to the bottom, he took it and began hacking down the stalk.</vt:lpstr>
      <vt:lpstr> Suddenly, with a crash, the beanstalk fell, but there was no Jack. For all I know, he’s been crushed by the ogre.</vt:lpstr>
      <vt:lpstr> Cinderella’s Prince: Worrying will do you no good. If he’s safe, then he’s safe. If he’s been crushed, well, then there’s nothing any of us can do about that, now is there?</vt:lpstr>
      <vt:lpstr> We must be off. I need my rest before tomorrow’s search is to commence.</vt:lpstr>
      <vt:lpstr> Jack’s Mother: Doesn’t anyone care a giant has fallen from the sky?</vt:lpstr>
      <vt:lpstr> Cinderella’s Prince:  He is dead, isn’t he?</vt:lpstr>
      <vt:lpstr> Jack’s Mother: With such a thud, I would suppose.</vt:lpstr>
      <vt:lpstr> Witch:  The third midnight is here. You've all the objects?</vt:lpstr>
      <vt:lpstr> Baker's Wife: Yes. Slipper -- Hair</vt:lpstr>
      <vt:lpstr> Baker: Cape -- Cow</vt:lpstr>
      <vt:lpstr> Witch: That cow doesn’t look as white as milk to me.</vt:lpstr>
      <vt:lpstr> Baker’s Wife:  Oh, she is.  She is!</vt:lpstr>
      <vt:lpstr> Witch: This cow has been covered with flour!</vt:lpstr>
      <vt:lpstr> Baker: We had a cow as white as milk. Honestly we did.</vt:lpstr>
      <vt:lpstr> Witch: Then where is she?</vt:lpstr>
      <vt:lpstr> Baker’s Wife: She’s dead.</vt:lpstr>
      <vt:lpstr> Baker: We thought you’d prefer a live cow.</vt:lpstr>
      <vt:lpstr> Witch: Of course I’d prefer a live cow! So bring me the dead cow and I’ll bring her back to life!</vt:lpstr>
      <vt:lpstr> Baker: You could do that?</vt:lpstr>
      <vt:lpstr> Witch: Now!</vt:lpstr>
      <vt:lpstr> Jack’s Mother:  There you are!  I’ve been worried sick.</vt:lpstr>
      <vt:lpstr> Jack: Mother, look. The most beautiful harp.</vt:lpstr>
      <vt:lpstr> Jack’s Mother: You’ve stolen too much! You could have been killed coming down that plant.</vt:lpstr>
      <vt:lpstr> Baker:  She’s too heavy.</vt:lpstr>
      <vt:lpstr> Jack: What’s happening?</vt:lpstr>
      <vt:lpstr> Jack’s Mother: Milky-White is dead, but don’t worry. They’re going to bring her back to life!</vt:lpstr>
      <vt:lpstr> Jack: Milky-White! Now I have two friends. A cow and a harp.</vt:lpstr>
      <vt:lpstr> Witch: Quiet! Feed the objects to the cow!</vt:lpstr>
      <vt:lpstr> Jack, Baker’s Wife, Baker: What?</vt:lpstr>
      <vt:lpstr> Witch: You heard me. Feed them to the cow.</vt:lpstr>
      <vt:lpstr> Fill this!</vt:lpstr>
      <vt:lpstr> Jack:  I’ll do it. She’ll milk only for me. Squeeze, pal.</vt:lpstr>
      <vt:lpstr> [MILKING NOISES]</vt:lpstr>
      <vt:lpstr> Witch: Wrong ingredients. Forget about a child.</vt:lpstr>
      <vt:lpstr> Baker’s Wife: Wait! We followed your instructions. One, the cow is as white as milk, correct?</vt:lpstr>
      <vt:lpstr> Witch: Yes.</vt:lpstr>
      <vt:lpstr> Baker’s Wife: And two, the cape was certainly as red as blood.</vt:lpstr>
      <vt:lpstr> Witch: Yes.</vt:lpstr>
      <vt:lpstr> Baker’s Wife: And three, the slipper--</vt:lpstr>
      <vt:lpstr> Witch: Yes.</vt:lpstr>
      <vt:lpstr> Baker: And four, I compared the hair with this ear of corn.</vt:lpstr>
      <vt:lpstr> Baker’s Wife: I pulled it from a maiden in a tower and--</vt:lpstr>
      <vt:lpstr> Witch: YOU WHAT?! What were you doing there?</vt:lpstr>
      <vt:lpstr> Baker’s Wife: Well, I happened to be passing by--</vt:lpstr>
      <vt:lpstr> Witch: I touched that hair! Don’t you understand? I cannot have touched any of the ingredients!</vt:lpstr>
      <vt:lpstr> Baker, Baker’s Wife:  Nooooo...</vt:lpstr>
      <vt:lpstr> Mysterious Man: The corn! The corn!</vt:lpstr>
      <vt:lpstr> Baker: What?</vt:lpstr>
      <vt:lpstr> Mysterious Man: The silky hair of the corn. Pull it from the ear and feed it to the cow. Quickly!</vt:lpstr>
      <vt:lpstr> Witch: This had better work, old man, before the last stroke of midnight, or your son will be the last of your flesh and blood.</vt:lpstr>
      <vt:lpstr> Baker: Son?</vt:lpstr>
      <vt:lpstr> Mysterious Man:  Please. Not now.</vt:lpstr>
      <vt:lpstr> Witch: Yes. Meet your father.</vt:lpstr>
      <vt:lpstr> Baker: FATHER? Could that be you? I thought you died in a baking accident.</vt:lpstr>
      <vt:lpstr> Mysterious Man: I didn’t want to run away from you, son, but--</vt:lpstr>
      <vt:lpstr> Baker’s Wife: It’s working!</vt:lpstr>
      <vt:lpstr> Jack: She’s milking!</vt:lpstr>
      <vt:lpstr> Baker:  I don’t understand.</vt:lpstr>
      <vt:lpstr> Mysterious Man: Not now!  Into the cup!</vt:lpstr>
      <vt:lpstr> Baker: We’ve given you what you wish.</vt:lpstr>
      <vt:lpstr> Baker’s Wife: Now when can we expect a child?</vt:lpstr>
      <vt:lpstr> Baker: What’s wrong?</vt:lpstr>
      <vt:lpstr> Baker's Wife: What’s happening?</vt:lpstr>
      <vt:lpstr> Baker: Where are you going?</vt:lpstr>
      <vt:lpstr> Mysterious Man:  Son! Son!</vt:lpstr>
      <vt:lpstr> Baker:  Father!</vt:lpstr>
      <vt:lpstr> [GROANING]</vt:lpstr>
      <vt:lpstr> Mysterious Man: All is repaired.</vt:lpstr>
      <vt:lpstr> Baker: He’s dead!</vt:lpstr>
      <vt:lpstr> </vt:lpstr>
      <vt:lpstr> Narrator:  And so the Mysterious Man died, having helped end the curse on his house.</vt:lpstr>
      <vt:lpstr> For the Baker, there would be no reunion with his father, and he and his wife, bewildered, returned home.</vt:lpstr>
      <vt:lpstr> The Witch, who had been punished with age and ugliness that night when her beans had been stolen and the lightning flashed, was now returned to her former state of youth and beauty.</vt:lpstr>
      <vt:lpstr> And Milky-White, after a night of severe indigestion, was reunited with the now wealthy Jack.</vt:lpstr>
      <vt:lpstr> As for the Prince...</vt:lpstr>
      <vt:lpstr> [FANFARE]</vt:lpstr>
      <vt:lpstr> ...he began his search for the foot to fit the golden slipper.</vt:lpstr>
      <vt:lpstr> When he came to Cinderella’s house, Cinderella’s stepmother took the slipper into Florinda’s room.</vt:lpstr>
      <vt:lpstr> Florinda: CAREFUL, MY TOE--!</vt:lpstr>
      <vt:lpstr> Stepmother: DARLING, I KNOW--</vt:lpstr>
      <vt:lpstr> Florinda: WHAT’LL WE DO?</vt:lpstr>
      <vt:lpstr> Stepmother: IT’LL HAVE TO GO--</vt:lpstr>
      <vt:lpstr> BUT WHEN YOU’RE HIS BRIDE YOU CAN SIT OR RIDE.</vt:lpstr>
      <vt:lpstr> YOU’LL NEVER NEED TO WALK!</vt:lpstr>
      <vt:lpstr> Narrator: The girl obeyed, swallowing the pain, and joined the Prince on his horse, riding off to become his bride.</vt:lpstr>
      <vt:lpstr> Cinderella’s Mother: LOOK AT THE BLOOD WITHIN THE SHOE; THIS ONE IS NOT THE BRIDE THAT’S TRUE. SEARCH FOR THE FOOT THAT FITS.</vt:lpstr>
      <vt:lpstr> Narrator: The Prince returned the false bride, and asked the other sister to put on the shoe.</vt:lpstr>
      <vt:lpstr> Lucinda:  WHY WON’T IT FIT?</vt:lpstr>
      <vt:lpstr> Stepmother:  DARLING, BE STILL. CUT OFF A BIT</vt:lpstr>
      <vt:lpstr> OF THE HEEL AND IT WILL. AND WHEN YOU’RE HIS WIFE YOU’LL HAVE SUCH A LIFE, YOU’LL NEVER NEED TO WALK!</vt:lpstr>
      <vt:lpstr> Narrator: The girl obeyed and swallowed her pain. But as she was helped on the back of the horse by the Prince, he noticed blood trickling from the shoe.</vt:lpstr>
      <vt:lpstr> Cinderella’s Prince: Have you no other daughters?</vt:lpstr>
      <vt:lpstr> Narrator: To which the woman replied</vt:lpstr>
      <vt:lpstr> Stepmother: No, only a little stunted kitchen wench which his late wife left behind, but she is much too dirty; she cannot show herself.</vt:lpstr>
      <vt:lpstr> Cinderella’s Prince: I insist.</vt:lpstr>
      <vt:lpstr> Narrator: And when Cinderella presented herself and tried on the blood-soaked slipper, it fit like a glove.</vt:lpstr>
      <vt:lpstr> Cinderella’s Prince: This is the true bride!</vt:lpstr>
      <vt:lpstr> Cinderella’s Father: I always wanted a son!</vt:lpstr>
      <vt:lpstr> [FANFARES]</vt:lpstr>
      <vt:lpstr> Narrator: Much to the dismay of the stepmother and her daughters, he took Cinderella on his horse and rode off.</vt:lpstr>
      <vt:lpstr> Cinderella’s Mother: NO BLOOD AT ALL WITHIN THE SHOE; THIS IS THE PROPER BRIDE FOR YOU,</vt:lpstr>
      <vt:lpstr> FIT TO ATTEND A PRINCE.</vt:lpstr>
      <vt:lpstr> Narrator: And finally, as for Rapunzel, she bore twins, and lived impoverished in the desert until the day her Prince,</vt:lpstr>
      <vt:lpstr> wandering aimlessly, heard a voice so familiar that he went towards it.</vt:lpstr>
      <vt:lpstr> And when he approached, Rapunzel, overjoyed at seeing him, fell into his arms, weeping. Two of her tears wetted his eyes and their touch restored his vision.</vt:lpstr>
      <vt:lpstr>  Witch:  I was going to come fetch you as soon as you learned your lesson.</vt:lpstr>
      <vt:lpstr> Rapunzel: Who are you?</vt:lpstr>
      <vt:lpstr> Witch: Surely you remember.</vt:lpstr>
      <vt:lpstr> Rapunzel: Mother?</vt:lpstr>
      <vt:lpstr> Witch: This is who I truly am. Come with me, child. We can be happy as we once were.</vt:lpstr>
      <vt:lpstr> Rapunzel’s Prince:  She will not go with you!</vt:lpstr>
      <vt:lpstr> Witch: Let her speak for herself!  You are the only family I know.</vt:lpstr>
      <vt:lpstr> Come with me. You and those beautiful babies. Please.</vt:lpstr>
      <vt:lpstr> You give me no choice!</vt:lpstr>
      <vt:lpstr> Narrator: As is often the way in these tales, in exchange for her youth and beauty, the Witch lost her power over others.</vt:lpstr>
      <vt:lpstr> When the wedding with the Prince was celebrated, Florinda and Lucinda attended, wishing to win favor with Cinderella and share in her good fortune.</vt:lpstr>
      <vt:lpstr> But as the sisters stood by the blessed couple, pigeons swooped down upon them and poked out their eyes and punished themmwith blindness.</vt:lpstr>
      <vt:lpstr> Baker’s Wife: I see your Prince has found you.</vt:lpstr>
      <vt:lpstr> Cinderella: Yes.</vt:lpstr>
      <vt:lpstr> Baker’s Wife:  Thank you for the slipper.</vt:lpstr>
      <vt:lpstr> Cinderella: I DIDN’T THINK I’D WED A PRINCE.</vt:lpstr>
      <vt:lpstr> Cinderella’s Prince: I DIDN’T THINK I’D EVER FIND YOU.</vt:lpstr>
      <vt:lpstr> Cinderella, Cinderella’s Prince, Baker, Baker’s Wife: I DIDN’T THINK I COULD BE SO HAPPY!...</vt:lpstr>
      <vt:lpstr> Narrator: And it came to pass, all that seemed wrong was now right, the kingdoms were filled with joy, and those who deserved to were certain to live a long and happy life.</vt:lpstr>
      <vt:lpstr> Ever after...</vt:lpstr>
      <vt:lpstr> All Except Narrator: EVER AFTER!</vt:lpstr>
      <vt:lpstr> Narrator: JOURNEY OVER, ALL IS MENDED, AND IT’S NOT JUST FOR TODAY,</vt:lpstr>
      <vt:lpstr> BUT TOMORROW, AND EXTENDED,</vt:lpstr>
      <vt:lpstr> EVER AFTER!</vt:lpstr>
      <vt:lpstr> All Except Narrator: EVER AFTER!</vt:lpstr>
      <vt:lpstr> Narrator: ALL THE CURSES HAVE BEEN ENDED, THE REVERSES WIPED AWAY.</vt:lpstr>
      <vt:lpstr> ALL IS TENDERNESS AND LAUGHTER FOR FOREVER AFTER!</vt:lpstr>
      <vt:lpstr> All Except Narrator: HAPPY NOW AND HAPPY HENCE AND HAPPY EVER AFTER!</vt:lpstr>
      <vt:lpstr> Narrator: THEY WERE DANGERS--</vt:lpstr>
      <vt:lpstr> All Except Narrator: WE WERE FRIGHTENED--</vt:lpstr>
      <vt:lpstr> Narrator: AND CONFUSIONS--</vt:lpstr>
      <vt:lpstr> All Except Narrator: BUT WE HID IT--</vt:lpstr>
      <vt:lpstr> Narrator: AND THE PATHS WOULD OFTEN SWERVE.</vt:lpstr>
      <vt:lpstr> All Except Narrator: WE DID NOT.</vt:lpstr>
      <vt:lpstr> Narrator: THERE WERE CONSTANT--</vt:lpstr>
      <vt:lpstr> All Except Narrator: IT’S AMAZING--</vt:lpstr>
      <vt:lpstr> Narrator: DISILLUSIONS--</vt:lpstr>
      <vt:lpstr> All Except Narrator: THAT WE DID IT.</vt:lpstr>
      <vt:lpstr> Narrator: BUT THEY NEVER LOST THEIR NERVE.</vt:lpstr>
      <vt:lpstr> All Except Narrator: NOT A LOT.</vt:lpstr>
      <vt:lpstr> Narrator and Men: AND THEY/WE REACHED THE RIGHT CONCLUSIONS</vt:lpstr>
      <vt:lpstr> Narrator and Women: AND THEY/WE GOT WHAT THEY/WE DESERVED!</vt:lpstr>
      <vt:lpstr> All: NOT A SIGH AND NOT A SORROW, TENDERNESS AND LAUGHTER.</vt:lpstr>
      <vt:lpstr> JOY TODAY AND BLISS TOMORROW, AND FOREVER AFTER!</vt:lpstr>
      <vt:lpstr> Florinda: I WAS GREEDY.</vt:lpstr>
      <vt:lpstr> Lucinda: I WAS VAIN.</vt:lpstr>
      <vt:lpstr> Florinda: I WAS HAUGHTY.</vt:lpstr>
      <vt:lpstr> Lucinda: I WAS SMUG.</vt:lpstr>
      <vt:lpstr> Florinda and Lucinda: WE WERE HAPPY.</vt:lpstr>
      <vt:lpstr> Lucinda: IT WAS FUN.</vt:lpstr>
      <vt:lpstr> Florinda: BUT WE WERE BLIND.</vt:lpstr>
      <vt:lpstr> Florinda and Lucinda: THEN WE WENT INTO THE WOODS TO GET OUR WISH,</vt:lpstr>
      <vt:lpstr> AND NOW WE’RE REALLY BLIND.</vt:lpstr>
      <vt:lpstr> Witch: I WAS PERFECT.</vt:lpstr>
      <vt:lpstr> I HAD EVERYTHING BUT BEAUTY.</vt:lpstr>
      <vt:lpstr> I HAD POWER,</vt:lpstr>
      <vt:lpstr> AND A DAUGHTER LIKE A FLOWER, IN A TOWER.</vt:lpstr>
      <vt:lpstr> THEN I WENT INTO THE WOODS</vt:lpstr>
      <vt:lpstr> TO GET MY WISH,</vt:lpstr>
      <vt:lpstr> AND NOW I’M ORDINARY.</vt:lpstr>
      <vt:lpstr> LOST MY POWER AND MY FLOWER.</vt:lpstr>
      <vt:lpstr> Florinda and Lucinda:  WE’RE UNWORTHY.</vt:lpstr>
      <vt:lpstr> Witch, Florinda, and Lucinda: WE’RE/I’M UNHAPPY NOW, UNHAPPY HENCE, AS WELL AS EVER AFTER.</vt:lpstr>
      <vt:lpstr> HAD WE USED OUR COMMON SENSE, BEEN WORTHY OF OUR DISCONTENTS--</vt:lpstr>
      <vt:lpstr> Company: TO BE HAPPY, AND FOREVER,</vt:lpstr>
      <vt:lpstr> YOU MUST SEE YOUR WISH COME TRUE. DON’T BE CAREFUL, DON’T BE CLEVER, WHEN YOU SEE YOUR WISH, PURSUE. IT’S A DANGEROUS ENDEAVOR,</vt:lpstr>
      <vt:lpstr> BUT THE ONLY THING TO DO--</vt:lpstr>
      <vt:lpstr> THOUGH IT’S FEARFUL,</vt:lpstr>
      <vt:lpstr> THOUGH IT’S DEEP, THOUGH IT’S DARK, AND THOUGH YOU MAY LOSE THE PATH, THOUGH YOU MAY ENCOUNTER WOLVES, YOU MUSTN’T STOP,</vt:lpstr>
      <vt:lpstr> YOU MUSTN’T SWERVE,</vt:lpstr>
      <vt:lpstr> YOU MUSTN’T PONDER,</vt:lpstr>
      <vt:lpstr> YOU HAVE TO ACT!</vt:lpstr>
      <vt:lpstr> WHEN YOU KNOW YOUR WISH,</vt:lpstr>
      <vt:lpstr> IF YOU WANT YOUR WISH,</vt:lpstr>
      <vt:lpstr> YOU CAN HAVE YOUR WISH,</vt:lpstr>
      <vt:lpstr> BUT YOU CAN’T JUST WISH--</vt:lpstr>
      <vt:lpstr> NO, TO GET YOUR WISH</vt:lpstr>
      <vt:lpstr> YOU GO INTO THE WOODS, WHERE NOTHING’S CLEAR, WHERE WITCHES, GHOSTS, AND WOLVES APPEAR. INTO THE WOODS</vt:lpstr>
      <vt:lpstr> AND THROUGH THE FEAR,</vt:lpstr>
      <vt:lpstr> YOU HAVE TO TAKE THE JOURNEY.</vt:lpstr>
      <vt:lpstr> INTO THE WOODS AND DOWN THE DELL, IN VAIN PERHAPS, BUT WHO CAN TELL?</vt:lpstr>
      <vt:lpstr> INTO THE WOODS TO LIFT THE SPELL, INTO THE WOODS TO LOSE THE LONGING. INTO THE WOODS TO HAVE THE CHILD, TO WED THE PRINCE,</vt:lpstr>
      <vt:lpstr> TO GET THE MONEY,</vt:lpstr>
      <vt:lpstr> TO KILL THE WOLF,</vt:lpstr>
      <vt:lpstr> TO FIND THE FATHER,</vt:lpstr>
      <vt:lpstr> TO CONQUER THE KINGDOM,</vt:lpstr>
      <vt:lpstr> TO HAVE, TO WED,</vt:lpstr>
      <vt:lpstr> TO GET, TO SAVE,</vt:lpstr>
      <vt:lpstr> TO KILL, TO KEEP,</vt:lpstr>
      <vt:lpstr> TO GO TO THE FESTIVAL!</vt:lpstr>
      <vt:lpstr> INTO THE WOODS,</vt:lpstr>
      <vt:lpstr> INTO THE WOODS,</vt:lpstr>
      <vt:lpstr> INTO THE WOODS,</vt:lpstr>
      <vt:lpstr> THEN OUT OF THE WOODS--</vt:lpstr>
      <vt:lpstr> Narrator: To be continued...</vt:lpstr>
      <vt:lpstr> Company: --AND HAPPY EVER AFTER!</vt:lpstr>
      <vt:lpstr> </vt:lpstr>
      <vt:lpstr> There will now be a 15 minute intermission</vt:lpstr>
      <vt:lpstr> </vt:lpstr>
      <vt:lpstr> Narrator: Once upon a time--</vt:lpstr>
      <vt:lpstr> --later—</vt:lpstr>
      <vt:lpstr> Cinderella: I WISH...</vt:lpstr>
      <vt:lpstr> Narrator: --in the same far-off kingdom--</vt:lpstr>
      <vt:lpstr> Cinderella: MORE THAN ANYTHING...</vt:lpstr>
      <vt:lpstr> Narrator: --lived a young Princess--</vt:lpstr>
      <vt:lpstr> Cinderella: MORE THAN LIFE...</vt:lpstr>
      <vt:lpstr> Narrator: --the lad Jack--</vt:lpstr>
      <vt:lpstr> Cinderella: MORE THAN FOOTMEN...</vt:lpstr>
      <vt:lpstr> Jack: I WISH...</vt:lpstr>
      <vt:lpstr> Narrator: --and the Baker and his family--</vt:lpstr>
      <vt:lpstr> Baby: WAAH!</vt:lpstr>
      <vt:lpstr> Jack: NO, I MISS...</vt:lpstr>
      <vt:lpstr> Cinderella, Baker: I WISH...</vt:lpstr>
      <vt:lpstr> Baby: WAAH!</vt:lpstr>
      <vt:lpstr> Jack: MORE THAN ANYTHING...</vt:lpstr>
      <vt:lpstr> Cinderella, Baker, Jack: MORE THAN THE MOON...</vt:lpstr>
      <vt:lpstr> Baker’s Wife:  There, there...</vt:lpstr>
      <vt:lpstr> Cinderella: I WISH TO SPONSOR A FESTIVAL.</vt:lpstr>
      <vt:lpstr> Baby: WAAH!</vt:lpstr>
      <vt:lpstr> Baker: MORE THAN LIFE...</vt:lpstr>
      <vt:lpstr> Jack: I MISS...</vt:lpstr>
      <vt:lpstr> Cinderella: THE TIME HAS COME FOR A FESTIVAL...</vt:lpstr>
      <vt:lpstr> Baby: WAAH!</vt:lpstr>
      <vt:lpstr> Baker’s Wife: Shh...</vt:lpstr>
      <vt:lpstr> Baker:  MORE THAN RICHES...</vt:lpstr>
      <vt:lpstr> Cinderella: AND A BALL...</vt:lpstr>
      <vt:lpstr> Jack: I MISS MY KINGDOM UP IN THE SKY.</vt:lpstr>
      <vt:lpstr> Cinderella, Baker: MORE THAN ANYTHING...</vt:lpstr>
      <vt:lpstr> Baker’s Wife: I WISH WE HAD MORE ROOM...</vt:lpstr>
      <vt:lpstr> Jack:  PLAY, HARP...</vt:lpstr>
      <vt:lpstr> Baker: ANOTHER ROOM...</vt:lpstr>
      <vt:lpstr> Narrator: But despite some minor inconveniences, they were all quite content...</vt:lpstr>
      <vt:lpstr> Cinderella: I NEVER THOUGHT I’D WED A PRINCE...</vt:lpstr>
      <vt:lpstr> Cinderella’s Prince: I NEVER THOUGHT I’D FIND PERFECTION...</vt:lpstr>
      <vt:lpstr> Cinderella, Cinderella’s Prince: I NEVER THOUGHT I COULD BE SO HAPPY!</vt:lpstr>
      <vt:lpstr> Cinderella: NOT AN UNHAPPY MOMENT SINCE...</vt:lpstr>
      <vt:lpstr> Jack, Jack’s Mother: I DIDN’T THINK WE’D BE THIS RICH...</vt:lpstr>
      <vt:lpstr> Cinderella’s Prince: NOT A CONCEIVABLE OBJECTION...</vt:lpstr>
      <vt:lpstr> Baker, Baker’s Wife: I NEVER THOUGHT WE’D HAVE A BABY...</vt:lpstr>
      <vt:lpstr> Cinderella, Cinderella’s Prince, Jack, Jack’s Mother: I NEVER THOUGHT I COULD BE SO HAPPY!</vt:lpstr>
      <vt:lpstr> Baker, Baker’s Wife:  I’M SO HAPPY!</vt:lpstr>
      <vt:lpstr> Stepmother: HAPPY NOW, HAPPY HENCE,</vt:lpstr>
      <vt:lpstr> HAPPY EVER AFTER--</vt:lpstr>
      <vt:lpstr> Stepmother, Stepsisters:  WE’RE SO HAPPY YOU’RE SO HAPPY, JUST AS LONG AS YOU STAY HAPPY,</vt:lpstr>
      <vt:lpstr> WE’LL STAY HAPPY...</vt:lpstr>
      <vt:lpstr> Cinderella, Cinderella’s Prince: NOT ONE ROW...</vt:lpstr>
      <vt:lpstr> Jack’s Mother: POTS OF PENCE...</vt:lpstr>
      <vt:lpstr> Jack: WITH MY COW...</vt:lpstr>
      <vt:lpstr> Baker, Baker’s Wife: LITTLE GURGLES...</vt:lpstr>
      <vt:lpstr> Cinderella’s Prince:  DARLING, I MUST GO NOW...</vt:lpstr>
      <vt:lpstr> Jack’s Mother:  WE SHOULD REALLY SELL IT.</vt:lpstr>
      <vt:lpstr> Baker:  WHERE’S THE CHEESECLOTH?</vt:lpstr>
      <vt:lpstr> All others: WISHES MAY BRING PROBLEMS, SUCH THAT YOU REGRET THEM.</vt:lpstr>
      <vt:lpstr> All: BETTER THAT, THOUGH, THAN TO NEVER GET THEM...</vt:lpstr>
      <vt:lpstr> Cinderella: I’M GOING TO BE A PERFECT WIFE!</vt:lpstr>
      <vt:lpstr> Jack:  I’M GOING TO BE A PERFECT SON!</vt:lpstr>
      <vt:lpstr> Baker’s Wife, Jack’s Mother: I’M GOING TO BE A PERFECT MOTHER!</vt:lpstr>
      <vt:lpstr> Baker: I’M GOING TO BE A PERFECT FATHER! I’M SO HAPPY!</vt:lpstr>
      <vt:lpstr> Cinderella, Jack, Jack’s Mother, Baker’s Wife:  I’M GOING TO SEE THAT HE  IS SO HAPPY!</vt:lpstr>
      <vt:lpstr> All: I NEVER THOUGHT I’D LOVE MY LIFE!</vt:lpstr>
      <vt:lpstr> I WOULD HAVE SETTLED FOR ANOTHER!</vt:lpstr>
      <vt:lpstr> Cinderella: THEN TO BECOME A WIFE...</vt:lpstr>
      <vt:lpstr> Jack, Jack’s Mother: THEN TO BE SET FOR LIFE...</vt:lpstr>
      <vt:lpstr> Baker, Baker’s Wife: THEN TO BEGET A CHILD...</vt:lpstr>
      <vt:lpstr> All: THAT FORTUNE SMILED... I’M SO HAPPY!</vt:lpstr>
      <vt:lpstr> Wife:  If only this cottage were a little larger.</vt:lpstr>
      <vt:lpstr> Baker: I will expand our quarters in due time.</vt:lpstr>
      <vt:lpstr> Baker’s Wife: Why expand when we can simply move to another cottage?</vt:lpstr>
      <vt:lpstr> Baker: We will not move. This was my father’s house, and now it will be my son’s.</vt:lpstr>
      <vt:lpstr> Baker’s Wife: You would raise your child alongside a witch?</vt:lpstr>
      <vt:lpstr> Baker:  Why does he always cry when I hold him?</vt:lpstr>
      <vt:lpstr> Baker’s Wife: Babies cry. He’s fine. You needn’t hold him as if he were so fragile.</vt:lpstr>
      <vt:lpstr> Baker: He wants his mother. Here.</vt:lpstr>
      <vt:lpstr> Baker’s Wife: I can’t take care of him all the time!</vt:lpstr>
      <vt:lpstr> Baker: I’ll take care of him when he’s older.</vt:lpstr>
      <vt:lpstr> Baker, Baker’s Wife, Jack, Jack’s Mother: WE HAD TO GO THROUGH THICK AND THIN.</vt:lpstr>
      <vt:lpstr> Stepmother, Florinda, Lucinda: WE HAD TO LOSE A LOT TO WIN.</vt:lpstr>
      <vt:lpstr> Cinderella: I VENTURED OUT AND SAW WITHIN.</vt:lpstr>
      <vt:lpstr> All: I NEVER THOUGHT</vt:lpstr>
      <vt:lpstr> I’D BE SO MUCH I HADN’T BEEN! I’M SO HAPPY...</vt:lpstr>
      <vt:lpstr> [RUMBING]</vt:lpstr>
      <vt:lpstr> [CRASH]</vt:lpstr>
      <vt:lpstr> Baker’s Wife: Oh, my goodness.</vt:lpstr>
      <vt:lpstr> Baker:  Are you all right?</vt:lpstr>
      <vt:lpstr> Baker’s Wife: I think so.</vt:lpstr>
      <vt:lpstr> Baker: And the baby?</vt:lpstr>
      <vt:lpstr> Baker’s Wife: Yes, he’s fine. Are you all right?</vt:lpstr>
      <vt:lpstr> Baker:  You! Have you done this to our house?</vt:lpstr>
      <vt:lpstr> Witch: Always thinking of yourself? Look at my garden.</vt:lpstr>
      <vt:lpstr> Baker’s Wife: What of your garden?</vt:lpstr>
      <vt:lpstr> Witch: Look!</vt:lpstr>
      <vt:lpstr> Baker: Destroyed.</vt:lpstr>
      <vt:lpstr> Baker’s Wife: What has happened?</vt:lpstr>
      <vt:lpstr> Witch: I was thrown to the ground. I saw nothing.</vt:lpstr>
      <vt:lpstr> Baker’s Wife: What could do such a thing?</vt:lpstr>
      <vt:lpstr> Baker: An earthquake.</vt:lpstr>
      <vt:lpstr> Witch: No earthquake! My garden has been trampled. Those are footprints!</vt:lpstr>
      <vt:lpstr> Baker’s Wife: Who could do such a thing.</vt:lpstr>
      <vt:lpstr> Witch: Anything that leaves a footprint that big is no “who.”</vt:lpstr>
      <vt:lpstr> Baker: Do you think it was a bear?</vt:lpstr>
      <vt:lpstr> Witch: A bear? Bears are sweet.</vt:lpstr>
      <vt:lpstr> Besides, you ever see a bear with forty-foot feet?</vt:lpstr>
      <vt:lpstr> Baker’s Wife: A dragon?</vt:lpstr>
      <vt:lpstr> Witch:  No scorch marks--</vt:lpstr>
      <vt:lpstr> Usually they’re linked.</vt:lpstr>
      <vt:lpstr> Baker: Manticore?</vt:lpstr>
      <vt:lpstr> Witch: Imaginary.</vt:lpstr>
      <vt:lpstr> Baker, Baker’s Wife: Griffin?</vt:lpstr>
      <vt:lpstr> Witch: Extinct.</vt:lpstr>
      <vt:lpstr> Baker: Giant?</vt:lpstr>
      <vt:lpstr> Witch: Possible.</vt:lpstr>
      <vt:lpstr> Very, very possible...</vt:lpstr>
      <vt:lpstr> Baker: A Giant...</vt:lpstr>
      <vt:lpstr> Baker’s Wife: Maybe we should tell someone.</vt:lpstr>
      <vt:lpstr> Witch: Who are you going to tell?</vt:lpstr>
      <vt:lpstr> Baker: The royal family, of course.</vt:lpstr>
      <vt:lpstr> Witch:  The royal family? I wouldn’t count on that family to snuff out a rat! With a Giant, we’ll all have to go to battle!</vt:lpstr>
      <vt:lpstr> A Giant’s the worst! A Giant has a brain. Hard to outwit a Giant. A Giant’s just like us--only bigger! Much, much bigger! So big that we are just an expendable bug beneath its foot.</vt:lpstr>
      <vt:lpstr> BOOM...CRUNCH!</vt:lpstr>
      <vt:lpstr> Baker’s Wife: We are moving!</vt:lpstr>
      <vt:lpstr> Narrator: And so, the Baker proceeded to the castle, but not before visiting Jack and his mother.</vt:lpstr>
      <vt:lpstr> Jack: Look, Milky-White. It’s the butcher.</vt:lpstr>
      <vt:lpstr> Baker: The baker.</vt:lpstr>
      <vt:lpstr> Jack: The baker...</vt:lpstr>
      <vt:lpstr> Jack’s Mother: What can we do for you, sir?</vt:lpstr>
      <vt:lpstr> Baker: I’m here to investigate the destruction that was wrought upon our house today.</vt:lpstr>
      <vt:lpstr> Jack’s Mother:  Jack has been home with me all day.</vt:lpstr>
      <vt:lpstr> Narrator: The Baker told Jack and his mother that he feared there was a Giant in the land.</vt:lpstr>
      <vt:lpstr> Jack: I can recognize a Giant’s footstep! I could go to your house--</vt:lpstr>
      <vt:lpstr> Jack’s Mother: You’ll do no such thing!</vt:lpstr>
      <vt:lpstr> Baker: Any help at all--</vt:lpstr>
      <vt:lpstr> Jack’s Mother: I am sorry, but you’ll get none from us.</vt:lpstr>
      <vt:lpstr> No one cared when there was a Giant in my backyard! I don’t remember you volunteering to come to my aid.</vt:lpstr>
      <vt:lpstr> Baker: A Giant in your backyard is one thing. A crushed home is quite another.</vt:lpstr>
      <vt:lpstr> Jack’s Mother:  Look, young man. Giants never strike the same house twice. I wouldn’t worry.</vt:lpstr>
      <vt:lpstr> Baker: I am taking this news to the castle, nonetheless.</vt:lpstr>
      <vt:lpstr> Narrator: When the Baker reached the castle, it was the Princess who greeted his news. The story unfolds.</vt:lpstr>
      <vt:lpstr> [FANFARES]</vt:lpstr>
      <vt:lpstr> Steward: Excuse me, Madame. This small man insists on seeing you.</vt:lpstr>
      <vt:lpstr> Baker:  Princess, I’ve come to report the appearance of a Giant in the land.</vt:lpstr>
      <vt:lpstr> Cinderella: Where did you see a Giant?</vt:lpstr>
      <vt:lpstr> Baker: Well, I didn’t exactly see it.</vt:lpstr>
      <vt:lpstr> Steward: Then how do you know there is a Giant in the land?</vt:lpstr>
      <vt:lpstr> Baker: Our house was destroyed and there are footprints--</vt:lpstr>
      <vt:lpstr> Steward: That could have been caused by any number of things. I will show you to the door.</vt:lpstr>
      <vt:lpstr> Cinderella: Wait.</vt:lpstr>
      <vt:lpstr> Baker: A nearby household was visited by a Giant not long ago...descending from a beanstalk--</vt:lpstr>
      <vt:lpstr> Cinderella: Yes, I remember.</vt:lpstr>
      <vt:lpstr> Steward: That Giant was slain. Now come along--</vt:lpstr>
      <vt:lpstr> Baker:  Wait, please. We have a young child. Princess, our child was very difficult to come by. His safety is of great importance to me.</vt:lpstr>
      <vt:lpstr> Steward: Are we entirely through now?</vt:lpstr>
      <vt:lpstr> Baker: Yes.</vt:lpstr>
      <vt:lpstr> Cinderella: I will take this news up with the Prince when he returns. Thank you.</vt:lpstr>
      <vt:lpstr> Jack’s Mother:  I’m going off to sell the harp, Jack.</vt:lpstr>
      <vt:lpstr> Jack: Goodbye, Mother.</vt:lpstr>
      <vt:lpstr> Jack’s Mother: Now, I want you stay inside.</vt:lpstr>
      <vt:lpstr> Jack: But I haven’t been outside all day!</vt:lpstr>
      <vt:lpstr> Jack’s Mother: Jack. Listen to me! We don’t want that harp around when there's  a Giant on the loose.</vt:lpstr>
      <vt:lpstr> Jack: But I know how to kill a Giant!</vt:lpstr>
      <vt:lpstr> Jack’s Mother: Please! We’ve had our fill of Giants!</vt:lpstr>
      <vt:lpstr> Jack: But Mother, if I could help--</vt:lpstr>
      <vt:lpstr> Jack’s Mother: Enough! Promise me, son, you won’t leave your surroundings!</vt:lpstr>
      <vt:lpstr> Jack: But Mother, I’m a man now.</vt:lpstr>
      <vt:lpstr> Jack’s Mother: You’re still a little boy in your mother’s eyes. I want you to promise.  Promise!</vt:lpstr>
      <vt:lpstr> Jack:  I promise.</vt:lpstr>
      <vt:lpstr> Little Red Ridinghood: What happened to your house?</vt:lpstr>
      <vt:lpstr> Baker’s Wife: We’ve had a baking accident.</vt:lpstr>
      <vt:lpstr> Baker: Baking accident?</vt:lpstr>
      <vt:lpstr> Baker’s Wife:  No use frightening the young thing.</vt:lpstr>
      <vt:lpstr> Baker:  You can’t frighten her.</vt:lpstr>
      <vt:lpstr> Little Red Ridinghood: Well, I guess Granny will have to do without the bread and sweets. Besides, I have all I can carry.</vt:lpstr>
      <vt:lpstr> Baker’s Wife:  Why such a load?</vt:lpstr>
      <vt:lpstr> Little Red Ridinghood: Oh. I’m moving in with Granny. We had an accident, too. I came home to find our house collapsed. As if a big wind blew it in. I couldn’t find my mother anywhere.</vt:lpstr>
      <vt:lpstr> Baker’s Wife: Oh, no.</vt:lpstr>
      <vt:lpstr> Little Red Ridinghood: So I salvaged what I could, and now I’m off.</vt:lpstr>
      <vt:lpstr> Cinderella: Oh, good friends. What news have you?</vt:lpstr>
      <vt:lpstr> What of Mother’s grave?</vt:lpstr>
      <vt:lpstr> what kind of trouble?</vt:lpstr>
      <vt:lpstr> Oh, no. I can’t investigate. A Princess is not supposed to go into the woods unescorted.</vt:lpstr>
      <vt:lpstr> Good idea! I will disguise myself and go to see what’s wrong. Thank you, birds.</vt:lpstr>
      <vt:lpstr> Baker’s Wife: We’ll take you to Granny’s.</vt:lpstr>
      <vt:lpstr> Baker: What?!</vt:lpstr>
      <vt:lpstr> Baker’s Wife:  We’re not going to let her go alone!</vt:lpstr>
      <vt:lpstr> Baker: All right. I will take you.</vt:lpstr>
      <vt:lpstr> Little Red Ridinghood: I don’t need anyone to take me. I’ve gone many times before.</vt:lpstr>
      <vt:lpstr> Baker: But not when there have been such winds blowing.</vt:lpstr>
      <vt:lpstr> Baker’s Wife: That’s right. We’ll all take you.</vt:lpstr>
      <vt:lpstr> Baker: No!</vt:lpstr>
      <vt:lpstr> Baker’s Wife: I’m not about to stay here with the baby when a “wind” might return to this house, too.</vt:lpstr>
      <vt:lpstr> Jack: I know Mother made me promise, but I’m going to find that Giant anyway!</vt:lpstr>
      <vt:lpstr> Baker: INTO THE WOODS,</vt:lpstr>
      <vt:lpstr> IT’S ALWAYS WHEN</vt:lpstr>
      <vt:lpstr> YOU THINK AT LAST</vt:lpstr>
      <vt:lpstr> YOU’RE THROUGH, AND THEN INTO THE WOODS YOU GO AGAIN TO TAKE ANOTHER JOURNEY.</vt:lpstr>
      <vt:lpstr> Baker’s Wife: INTO THE WOODS,</vt:lpstr>
      <vt:lpstr> THE WEATHER’S CLEAR,</vt:lpstr>
      <vt:lpstr> WE’VE BEEN BEFORE,</vt:lpstr>
      <vt:lpstr> WE’VE NAUGHT TO FEAR...</vt:lpstr>
      <vt:lpstr> INTO THE WOODS, AWAY FROM HERE--</vt:lpstr>
      <vt:lpstr> Jack: INTO THE WOODS, TO FIND A GIANT--!</vt:lpstr>
      <vt:lpstr> Little Red Ridinghood: INTO THE WOODS TO GRANDMOTHER’S HOUSE...</vt:lpstr>
      <vt:lpstr> Baker: INTO THE WOODS, THE PATH IS STRAIGHT, NO REASON THEN</vt:lpstr>
      <vt:lpstr> TO HESITATE--</vt:lpstr>
      <vt:lpstr> Baker’s Wife: INTO THE WOODS, IT’S NOT SO LATE,</vt:lpstr>
      <vt:lpstr> IT’S JUST ANOTHER JOURNEY...</vt:lpstr>
      <vt:lpstr> Cinderella: INTO THE WOODS, BUT NOT TOO LONG\</vt:lpstr>
      <vt:lpstr> THE SKIES ARE STRANGE,</vt:lpstr>
      <vt:lpstr> THE WINDS ARE STRONG.</vt:lpstr>
      <vt:lpstr> INTO THE WOODS TO SEE WHAT’S WRONG...</vt:lpstr>
      <vt:lpstr> Jack:  INTO THE WOODS TO SLAY THE GIANT!</vt:lpstr>
      <vt:lpstr> Baker’s Wife: INTO THE WOODS TO SHIELD THE CHILD...</vt:lpstr>
      <vt:lpstr> Little Red Ridinghood: TO FLEE THE WINDS...</vt:lpstr>
      <vt:lpstr> Baker: TO FIND A FUTURE...</vt:lpstr>
      <vt:lpstr> Baker’s Wife: TO SHIELD...</vt:lpstr>
      <vt:lpstr> Jack: TO SLAY...</vt:lpstr>
      <vt:lpstr> Little Red Ridinghood: TO FLEE...</vt:lpstr>
      <vt:lpstr> Baker: TO FIND...</vt:lpstr>
      <vt:lpstr> Cinderella: TO FIX...</vt:lpstr>
      <vt:lpstr> Baker’s Wife: TO HIDE...</vt:lpstr>
      <vt:lpstr> Little Red Ridinghood: TO MOVE...</vt:lpstr>
      <vt:lpstr> Jack: TO BATTLE...</vt:lpstr>
      <vt:lpstr> Cinderella: TO SEE WHAT THE TROUBLE IS...</vt:lpstr>
      <vt:lpstr> Witch:  Rapunzel! What are you doing here?</vt:lpstr>
      <vt:lpstr> What’s the matter?</vt:lpstr>
      <vt:lpstr> Rapunzel: Oh, nothing! You just locked me in a tower without company for fourteen years, then you blinded my Prince and banished me to a desert where I had little to</vt:lpstr>
      <vt:lpstr> eat, and again no company, and then bore twins! Because of the way you treated me, I’ll never, never be happy!</vt:lpstr>
      <vt:lpstr> Witch:  I was just trying to be a good mother. Stay with me. There’s a giant running about.</vt:lpstr>
      <vt:lpstr> </vt:lpstr>
      <vt:lpstr> Rapunzel’s Prince: Good brother! What a surprise!</vt:lpstr>
      <vt:lpstr> Cinderella’s Prince: Brother. How good to see you.</vt:lpstr>
      <vt:lpstr> Rapunzel’s Prince: What brings you into the wood today?</vt:lpstr>
      <vt:lpstr> Cinderella’s Prince: I am investigating news of a giant.</vt:lpstr>
      <vt:lpstr> Rapunzel’s Prince: You? Investigating news of a giant? Father would not even do that! That is the business of your Steward...or less.</vt:lpstr>
      <vt:lpstr> Cinderella’s Prince:  Well what brings you into the wood?</vt:lpstr>
      <vt:lpstr> Rapunzel’s Prince: My Rapunzel has run off.</vt:lpstr>
      <vt:lpstr> Cinderella’s Prince: Run off?</vt:lpstr>
      <vt:lpstr> Rapunzel’s Prince: She’s a changed woman. She has been subject to hysterical fits of crying. Moods that no soul can predict. I know not what to do.</vt:lpstr>
      <vt:lpstr> Cinderella’s Prince: What a pity.</vt:lpstr>
      <vt:lpstr> Rapunzel’s Prince: And Cinderella?</vt:lpstr>
      <vt:lpstr> Cinderella’s Prince: She remains well.</vt:lpstr>
      <vt:lpstr> Rapunzel’s Prince:  Does she? Now, brother, do tell what you’re really doing here.</vt:lpstr>
      <vt:lpstr> Cinderella’s Prince: HIGH IN A TOWER</vt:lpstr>
      <vt:lpstr> LIKE YOURS WAS, BUT HIGHER...</vt:lpstr>
      <vt:lpstr> A BEAUTY ASLEEP.</vt:lpstr>
      <vt:lpstr> ALL ROUND THE TOWER</vt:lpstr>
      <vt:lpstr> A THICKET OF BRIAR</vt:lpstr>
      <vt:lpstr> A HUNDRED FEET DEEP</vt:lpstr>
      <vt:lpstr> AGONY!</vt:lpstr>
      <vt:lpstr> NO FRUSTRATION MORE KEEN.</vt:lpstr>
      <vt:lpstr> WHEN THE ONE THING YOU WANT</vt:lpstr>
      <vt:lpstr> IS A THING THAT YOU’VE NOT EVEN SEEN.</vt:lpstr>
      <vt:lpstr> Rapunzel’s Prince: I FOUND A CASKET ENTIRELY OF GLASS...</vt:lpstr>
      <vt:lpstr> NO, IT’S UNBREAKABLE INSIDE...DON’T ASK IT... A MAIDEN. ALAS.</vt:lpstr>
      <vt:lpstr> JUST AS UNWAKEABLE...</vt:lpstr>
      <vt:lpstr> Cinderella’s Prince, Rapunzel’s Prince: WHAT UNMISTAKABLE AGONY! IS THE WAY ALWAYS BARRED?</vt:lpstr>
      <vt:lpstr> Rapunzel’s Prince: SHE HAS SKIN WHITE AS SNOW...</vt:lpstr>
      <vt:lpstr> Cinderella’s Prince: DID YOU LEARN HER NAME?</vt:lpstr>
      <vt:lpstr> Rapunzel’s Prince: NO.</vt:lpstr>
      <vt:lpstr> THERE’S A DWARF STANDING GUARD.</vt:lpstr>
      <vt:lpstr> Cinderella’s Prince, Rapunzel’s Prince: AGONY SUCH THAT PRINCES MUST WEEP!</vt:lpstr>
      <vt:lpstr> ALWAYS IN THRALL MOST TO ANYTHING ALMOST, OR SOMETHING ASLEEP.</vt:lpstr>
      <vt:lpstr> Cinderella’s Prince: IF IT WERE NOT FOR THE THICKET...</vt:lpstr>
      <vt:lpstr> Rapunzel’s Prince: A THICKET’S NO TRICK</vt:lpstr>
      <vt:lpstr> IS IT THICK?</vt:lpstr>
      <vt:lpstr> Cinderella’s Prince: IT’S THE THICKEST.</vt:lpstr>
      <vt:lpstr> Rapunzel’s Prince: THE QUICKEST IS PICK IT</vt:lpstr>
      <vt:lpstr> APART WITH A STICK...</vt:lpstr>
      <vt:lpstr> Cinderella’s Prince: YES, BUT EVEN ONE PRICK IT’S MY THING ABOUT BLOOD.</vt:lpstr>
      <vt:lpstr> Rapunzel’s Prince: WELL IT’S SICK!</vt:lpstr>
      <vt:lpstr> Cinderella’s Prince: IT’S NO SICKER</vt:lpstr>
      <vt:lpstr> THAN YOUR THING WITH DWARVES.</vt:lpstr>
      <vt:lpstr> Rapunzel’s Prince: DWARFS.</vt:lpstr>
      <vt:lpstr> Cinderella’s Prince: DWARFS...</vt:lpstr>
      <vt:lpstr> Rapunzel’s Prince: DWARFS ARE VERY UPSETTING.</vt:lpstr>
      <vt:lpstr> Cinderella’s Prince, Rapunzel’s Prince: NOT FORGETTING THE TASKS UNACHIEVABLE,</vt:lpstr>
      <vt:lpstr> MOUNTAINS UNSCALEABLE... IF IT’S CONCEIVABLE</vt:lpstr>
      <vt:lpstr> BUT UNAVAILABLE, AHHHHHHHHHHHHH... AGONY!</vt:lpstr>
      <vt:lpstr> Cinderella’s Prince: MISERY!</vt:lpstr>
      <vt:lpstr> Rapunzel’s Prince: WOE!</vt:lpstr>
      <vt:lpstr> Cinderella’s Prince, Rapunzel’s Prince: NOT TO KNOW WHAT YOU MISS</vt:lpstr>
      <vt:lpstr> Cinderella’s Prince: WHILE THEY LIE THERE FOR YEARS...</vt:lpstr>
      <vt:lpstr> Rapunzel’s Prince: AND YOU CRY ON THEIR BIERS...</vt:lpstr>
      <vt:lpstr> Cinderella’s Prince, Rapunzel’s Prince: WHAT UNBEARABLE BLISS! AGONY</vt:lpstr>
      <vt:lpstr> THAT CAN CUT LIKE A KNIFE! AH WELL, BACK TO MY WIFE...</vt:lpstr>
      <vt:lpstr> Rapunzel: AHH...</vt:lpstr>
      <vt:lpstr> Rapunzel’s Prince:  Rapunzel. I must be off. God speed to you, brother.</vt:lpstr>
      <vt:lpstr> Cinderella’s Prince: Godspeed!</vt:lpstr>
      <vt:lpstr> Baker: Are you certain this is the right direction?</vt:lpstr>
      <vt:lpstr> Little Red Ridinghood: We went down the dell.</vt:lpstr>
      <vt:lpstr> Baker’s Wife: Perhaps you forgot the way.</vt:lpstr>
      <vt:lpstr> Little Red Ridinghood: The path is straight.</vt:lpstr>
      <vt:lpstr> Baker: Was straight. Now there is no path.</vt:lpstr>
      <vt:lpstr> Little Red Ridinghood:  Where’s the stream? Where’s the lily pond? Where’s Granny?</vt:lpstr>
      <vt:lpstr> Baker’s Wife: Calm down.  Maybe we should turn back.</vt:lpstr>
      <vt:lpstr> Little Red Ridinghood: No!</vt:lpstr>
      <vt:lpstr> Baker: We will just have to find Granny’s house without the path.</vt:lpstr>
      <vt:lpstr> Little Red Ridinghood:  But Mother warned me never to stray from the path!</vt:lpstr>
      <vt:lpstr> Baker: The path has strayed from you.</vt:lpstr>
      <vt:lpstr> Little Red Ridinghood: Wait. That looks familiar. See, in the distance, three oak trees.</vt:lpstr>
      <vt:lpstr> Baker: Yes. I recognize...</vt:lpstr>
      <vt:lpstr> Baker’s Wife: Who might that be?</vt:lpstr>
      <vt:lpstr> Baker: The Steward and the Royal Family.</vt:lpstr>
      <vt:lpstr> What brings you into the Woods?</vt:lpstr>
      <vt:lpstr> Cinderella’s Father: The castle has been set upon by a Giant.</vt:lpstr>
      <vt:lpstr> Baker’s Wife: Oh, no...</vt:lpstr>
      <vt:lpstr> Baker:  I warned you! Why didn’t you do something?</vt:lpstr>
      <vt:lpstr> Steward: I do not make policy, I just carry it out!</vt:lpstr>
      <vt:lpstr> Witch:  And I warned you that you can’t rely on the Royal Family to solve your problems.</vt:lpstr>
      <vt:lpstr> Baker’s Wife: I think it best we go back to the village.</vt:lpstr>
      <vt:lpstr> Witch:  I wouldn’t be in such a rush if I were you. Guess which path the giant took to the castle?</vt:lpstr>
      <vt:lpstr> Baker’s Wife: Oh no...</vt:lpstr>
      <vt:lpstr> Baker: What?</vt:lpstr>
      <vt:lpstr> Witch: All that was left of my garden was a sack of beans...and there’s not much left of your house either.</vt:lpstr>
      <vt:lpstr> Baker: But I heard giants never strike the same house twice.</vt:lpstr>
      <vt:lpstr> Baker’s Wife: Shhh.</vt:lpstr>
      <vt:lpstr> [FOOTSTEPS]</vt:lpstr>
      <vt:lpstr> [FOOTSTEPS INCREASE IN VOLUME]</vt:lpstr>
      <vt:lpstr> Witch:  The giant’s a woman!</vt:lpstr>
      <vt:lpstr> Baker: That size!</vt:lpstr>
      <vt:lpstr> Giant:  Where is the lad who killed my husband?</vt:lpstr>
      <vt:lpstr> Steward: There is no lad here.</vt:lpstr>
      <vt:lpstr> Baker: We haven’t seen him.</vt:lpstr>
      <vt:lpstr> Giant: I want the lad who climbed the beanstalk.</vt:lpstr>
      <vt:lpstr> Witch: We’ll get him for you right away. Don’t move!</vt:lpstr>
      <vt:lpstr> Little Red Ridinghood: It was you who destroyed our house...not a great wind! It’s because of you I’ve no mother!</vt:lpstr>
      <vt:lpstr> Giant: And who destroyed my house? That boy asked for shelter, and then he stole our gold, our hen, and our harp. Then he killed my husband. I</vt:lpstr>
      <vt:lpstr> must avenge the wrongdoings.</vt:lpstr>
      <vt:lpstr> Baker’s Wife: We are not responsible for him.</vt:lpstr>
      <vt:lpstr> Witch: You are wasting your breath.</vt:lpstr>
      <vt:lpstr> Steward: She’s right. You can’t reason with a dumb giant.</vt:lpstr>
      <vt:lpstr> Giant: Not all giants are dumb. Give me the boy!</vt:lpstr>
      <vt:lpstr> Little Red Ridinghood: We told you, he’s not here.</vt:lpstr>
      <vt:lpstr> Cinderella’s Father: The girl is telling the truth!</vt:lpstr>
      <vt:lpstr> Giant: I know he’s there. And I’m going to wait right here until he’s delivered to me.</vt:lpstr>
      <vt:lpstr> Narrator: The giant, who was nearsighted, remained convinced that she had found the lad. There was no consensus among them as to which course of action to take.</vt:lpstr>
      <vt:lpstr> Baker’s Wife:  Put a spell on her.</vt:lpstr>
      <vt:lpstr> Witch: I no longer have my powers. If I did, you think I’d be standing here with all of you?</vt:lpstr>
      <vt:lpstr> Now, we’ll have to give her someone.</vt:lpstr>
      <vt:lpstr> All Except Witch: Who?</vt:lpstr>
      <vt:lpstr> Witch: The Steward. It’s in his line of duty to sacrifice his life...</vt:lpstr>
      <vt:lpstr> Steward: Don’t be ridiculous! I’m not giving up my life for anyone!</vt:lpstr>
      <vt:lpstr> Giant: I’m waiting!</vt:lpstr>
      <vt:lpstr> Narrator: You must understand, these were not people familiar with making choices...their past experiences in the woods had in no way prepared them to deal with a force this great.</vt:lpstr>
      <vt:lpstr> Witch: Excuse me, but would you like a blind girl instead?</vt:lpstr>
      <vt:lpstr> Stepmother: How dare you!</vt:lpstr>
      <vt:lpstr> Witch: Put them out of their misery.</vt:lpstr>
      <vt:lpstr> Florinda, Lucinda: We’re not that miserable!</vt:lpstr>
      <vt:lpstr> Baker: What are you talking about?</vt:lpstr>
      <vt:lpstr> Baker’s Wife: She doesn’t want a woman.</vt:lpstr>
      <vt:lpstr> Witch: Fine. Then what do you suggest we do?</vt:lpstr>
      <vt:lpstr> Giant: I’m still waiting!</vt:lpstr>
      <vt:lpstr> Narrator: It is interesting to examine the moral issues at question here. The finality of stories such as these dictates...</vt:lpstr>
      <vt:lpstr> Sorry, I tell the story, I’m not part of it.</vt:lpstr>
      <vt:lpstr> Little Red Ridinghood: That’s right.</vt:lpstr>
      <vt:lpstr> Witch: Not one of us!</vt:lpstr>
      <vt:lpstr> Baker: You’re always on the outside.</vt:lpstr>
      <vt:lpstr> Narrator:  That’s my role. You must understand, there must always be someone on the outside.</vt:lpstr>
      <vt:lpstr> Steward: You are going to be on the inside now.</vt:lpstr>
      <vt:lpstr> Narrator: You are making a big mistake.</vt:lpstr>
      <vt:lpstr> Stepmother: Nonsense.</vt:lpstr>
      <vt:lpstr> Narrator: You need an objective observer to pass the story along.</vt:lpstr>
      <vt:lpstr> Witch: Some of us don’t like the way you’ve been telling it.</vt:lpstr>
      <vt:lpstr> Narrator: If you drag me into this mess, you’ll never know how your story ends. You’ll be lost.</vt:lpstr>
      <vt:lpstr> Baker:  Wait. He’s the only one who knows the story.</vt:lpstr>
      <vt:lpstr> Narrator: Do you think it will be fun when you have to tell it yourselves? Think of your baby.</vt:lpstr>
      <vt:lpstr> Baker’s Wife: Stop! He’s right! Let him go!</vt:lpstr>
      <vt:lpstr> Put that away!</vt:lpstr>
      <vt:lpstr> Narrator: Now that’s better. You don’t want to live in a world of chaos.</vt:lpstr>
      <vt:lpstr> There must always be an outside observ--</vt:lpstr>
      <vt:lpstr> Witch:  Here’s the lad!</vt:lpstr>
      <vt:lpstr> Narrator: I’m not the lad!</vt:lpstr>
      <vt:lpstr> Giant: This is not the lad.</vt:lpstr>
      <vt:lpstr> Baker: Don’t drop...</vt:lpstr>
      <vt:lpstr> [THUD]</vt:lpstr>
      <vt:lpstr> Baker:  Why did you push him into her arms?</vt:lpstr>
      <vt:lpstr> Witch: You wanted to get rid of him, too.</vt:lpstr>
      <vt:lpstr> Baker’s Wife: We might have thought of something else.</vt:lpstr>
      <vt:lpstr> Witch: If it was up to you, a decision would never be made.</vt:lpstr>
      <vt:lpstr> Little Red Ridinghood:  Now that he’s gone we’ll never know what will happen next.</vt:lpstr>
      <vt:lpstr> Baker’s Wife: We’ll manage.</vt:lpstr>
      <vt:lpstr> Giant: Must I search among you for the lad?</vt:lpstr>
      <vt:lpstr> All: No!</vt:lpstr>
      <vt:lpstr> Jack’s Mother:  Jack is just a boy! We had no food to eat and he sold his beloved cow in exchange for magic beans. If anyone is to be</vt:lpstr>
      <vt:lpstr> punished, it’s the man that made that exchange.</vt:lpstr>
      <vt:lpstr> Little Red Ridinghood: That’s right!</vt:lpstr>
      <vt:lpstr> Baker: Shhh.</vt:lpstr>
      <vt:lpstr> Baker’s Wife: Nonsense.</vt:lpstr>
      <vt:lpstr> Giant: He was you responsibility. Now I must punish him for his wrongs!</vt:lpstr>
      <vt:lpstr> Jack’s Mother: We’ve suffered too. Do you think it was a picnic disposing of your husband’s remains?</vt:lpstr>
      <vt:lpstr> Giant: You are getting me angry!</vt:lpstr>
      <vt:lpstr> Jack’s Mother:  What about our anger? What about our loss? Who has been flouncing through our kingdom?</vt:lpstr>
      <vt:lpstr> Steward: Shhh. Be quiet.</vt:lpstr>
      <vt:lpstr> Jack’s Mother: I’ll hide my son and you’ll never find him!</vt:lpstr>
      <vt:lpstr> Baker:  Don’t upset the giant.</vt:lpstr>
      <vt:lpstr> Jack’s Mother: You’ll never, never find him!</vt:lpstr>
      <vt:lpstr> Giant: I’m warning you!</vt:lpstr>
      <vt:lpstr> Jack’s Mother:  And if you don’t go back this instant, we’ll get you for all you’ve done! We’ll--</vt:lpstr>
      <vt:lpstr> Giant: Where is your son?</vt:lpstr>
      <vt:lpstr> Is that him?</vt:lpstr>
      <vt:lpstr> Witch: No. No. This is not the boy.  Stay here!</vt:lpstr>
      <vt:lpstr> Steward: The boy is hiding in the Steeple tower.</vt:lpstr>
      <vt:lpstr> Rapunzel’s Prince: Rapunzel!</vt:lpstr>
      <vt:lpstr> Stepmother: That’s true.</vt:lpstr>
      <vt:lpstr> Florinda, Lucinda: Yes...</vt:lpstr>
      <vt:lpstr> Giant: If he is not, I will return and find you!</vt:lpstr>
      <vt:lpstr> Rapunzel’s Prince: Rapunzel!</vt:lpstr>
      <vt:lpstr> Rapunzel: Stay away from me!...</vt:lpstr>
      <vt:lpstr> Steward: No, don’t step on...</vt:lpstr>
      <vt:lpstr> [SQUISH]</vt:lpstr>
      <vt:lpstr> Baker: She’s in poor condition.</vt:lpstr>
      <vt:lpstr> Baker’s Wife: Wake up.</vt:lpstr>
      <vt:lpstr> Jack’s Mother:  Don’t let them get Jack.</vt:lpstr>
      <vt:lpstr> Baker’s Wife: We won’t.</vt:lpstr>
      <vt:lpstr> Jack’s Mother: Promise me you won’t let him be hurt. As I stand here at death’s door.</vt:lpstr>
      <vt:lpstr> Baker: I’ll do all I can.</vt:lpstr>
      <vt:lpstr> Jack’s Mother: Promise! Promise!</vt:lpstr>
      <vt:lpstr> Baker: Alright! I promise.</vt:lpstr>
      <vt:lpstr> Baker’s Wife: No, no. Come away from there.</vt:lpstr>
      <vt:lpstr> You killed her!</vt:lpstr>
      <vt:lpstr> Steward: I was thinking of the greater good. That’s my job.</vt:lpstr>
      <vt:lpstr> Witch:  THIS WAS THE WORLD I MEANT,</vt:lpstr>
      <vt:lpstr> COULDN’T YOU LISTEN?</vt:lpstr>
      <vt:lpstr> COULDN’T YOU STAY CONTENT</vt:lpstr>
      <vt:lpstr> SAFE BEHIND WALLS? AS I COULD NOT?</vt:lpstr>
      <vt:lpstr> NOW YOU KNOW WHAT'S OUT THERE IN THE WORLD.</vt:lpstr>
      <vt:lpstr> NO ONE STAYS UNTAINTED BY THE WORLD.</vt:lpstr>
      <vt:lpstr> ONLY I, ONLY I, WHO LOVED YOU AS YOU WERE.</vt:lpstr>
      <vt:lpstr> ONLY I, WHO'S FRIGHTENED LESS OF HER THAN THEM.</vt:lpstr>
      <vt:lpstr> NO MATTER WHAT YOU SAY, CHILDREN WON’T LISTEN.</vt:lpstr>
      <vt:lpstr> NO MATTER WHAT YOU KNOW CHILDREN REFUSE TO LEARN. GUIDE THEM ALONG THE WAY, STILL THEY WON’T LISTEN.</vt:lpstr>
      <vt:lpstr> CHILDREN CAN ONLY GROW FROM SOMETHING YOU LOVE TO SOMETHING YOU LOSE.</vt:lpstr>
      <vt:lpstr> Stepmother: Life was so steady, and now this! When are things going to return to normal?</vt:lpstr>
      <vt:lpstr> Steward: We must be gone if we’re to arrive before nightfall.</vt:lpstr>
      <vt:lpstr> Baker: Where are you going?</vt:lpstr>
      <vt:lpstr> Lucinda: We’re off to a hidden kingdom.</vt:lpstr>
      <vt:lpstr> Stepmother: Shhh. We can’t take everyone.</vt:lpstr>
      <vt:lpstr> Witch: Fools! There is nowhere to hide!</vt:lpstr>
      <vt:lpstr> Baker: You’ll never get there. We have to stay and find our way out of this together.</vt:lpstr>
      <vt:lpstr> Stepmother:  Some people are cut out to battle giants, and others are not. I don’t have the constitution.</vt:lpstr>
      <vt:lpstr> And as long as I can be of no help, I’m going to hide. Everything will work out fine in the end.</vt:lpstr>
      <vt:lpstr> Baker: Not always.</vt:lpstr>
      <vt:lpstr> Little Red Ridinghood: I hope the giant steps on them all.</vt:lpstr>
      <vt:lpstr> Baker’s Wife: You shouldn’t say that!</vt:lpstr>
      <vt:lpstr> Witch: You were thinking the same thing.</vt:lpstr>
      <vt:lpstr> Little Red Ridinghood: This is terrible. We just saw three people die!</vt:lpstr>
      <vt:lpstr> Witch:  Since when are you so squeamish? How many wolves have you carved up?</vt:lpstr>
      <vt:lpstr> Little Red Ridinghood: A wolf’s not the same.</vt:lpstr>
      <vt:lpstr> Witch: Ask a wolf’s mother!</vt:lpstr>
      <vt:lpstr> Baker: Stop it!</vt:lpstr>
      <vt:lpstr> Witch: I suggest that we find that boy now and give her what she wants.</vt:lpstr>
      <vt:lpstr> Little Red Ridinghood: If we give her the boy, she will kill him too.</vt:lpstr>
      <vt:lpstr> Witch: And if we don’t, she’ll kill half the kingdom!</vt:lpstr>
      <vt:lpstr> Baker’s Wife: One step at a time. Maybe if he apologizes. Makes amends.</vt:lpstr>
      <vt:lpstr> Baker: Yes! He’ll return the stolen goods.</vt:lpstr>
      <vt:lpstr> Little Red Ridinghood: Yes!</vt:lpstr>
      <vt:lpstr> Baker’s Wife: He’s really a sweet boy at heart. She’ll see that.</vt:lpstr>
      <vt:lpstr> Witch: You people are so blind! It’s because of that boy that there’s a giant in our land.</vt:lpstr>
      <vt:lpstr> While you continue talking about this problem, I’ll find the lad and I’ll serve him to the giant for lunch.</vt:lpstr>
      <vt:lpstr> Little Red Ridinghood: Are we going to let her feed the boy to the giant?</vt:lpstr>
      <vt:lpstr> Baker’s Wife: No!</vt:lpstr>
      <vt:lpstr> Baker: I’ll have to find him first.</vt:lpstr>
      <vt:lpstr> Baker’s Wife: I’ll go too.</vt:lpstr>
      <vt:lpstr> Baker: No! Stay here with the baby.</vt:lpstr>
      <vt:lpstr> Baker’s Wife: We’ll fan out. It will increase our chances of finding him.</vt:lpstr>
      <vt:lpstr> No. You stay here with the baby. I do not want you roaming about the Woods.</vt:lpstr>
      <vt:lpstr> Baker: You would leave our child with her?</vt:lpstr>
      <vt:lpstr> Baker’s Wife: Yes. The baby is asleep. He will be safe with the girl.</vt:lpstr>
      <vt:lpstr> Baker: But what if the giant were to return here...!</vt:lpstr>
      <vt:lpstr> Baker’s Wife: The giant will not harm them. I know.</vt:lpstr>
      <vt:lpstr> Baker: How do you know?</vt:lpstr>
      <vt:lpstr> Baker’s Wife: I know!</vt:lpstr>
      <vt:lpstr> Baker: But what if...</vt:lpstr>
      <vt:lpstr> Baker’s Wife: But what if! BUT WHAT IF! Will only a giant’s foot stop your arguing. One hundred paces...GO!</vt:lpstr>
      <vt:lpstr> Baker: You will stay here with the baby -- please!</vt:lpstr>
      <vt:lpstr> Little Red Ridinghood: Do you two always argue like that?</vt:lpstr>
      <vt:lpstr> Baker: No. Not really.</vt:lpstr>
      <vt:lpstr> Little Red Ridinghood: Seems like you do.</vt:lpstr>
      <vt:lpstr> Baker's Wife: And there's nothing wrong with having an argument.</vt:lpstr>
      <vt:lpstr> Little Red Ridinghood: Oh, I see.</vt:lpstr>
      <vt:lpstr> Jack: Mil-ky. Mil-ky.</vt:lpstr>
      <vt:lpstr> Baker's Wife: That's him. Jack!</vt:lpstr>
      <vt:lpstr> Little Red Ridinghood, Baker's Wife: Jack!</vt:lpstr>
      <vt:lpstr> Jack: Mil-ky.</vt:lpstr>
      <vt:lpstr> Baker's Wife: Stay with the baby.</vt:lpstr>
      <vt:lpstr> Little Red Ridinghood: But I want to come --</vt:lpstr>
      <vt:lpstr> Baker's Wife: No, You'll be safer here.</vt:lpstr>
      <vt:lpstr> Little Red Ridinghood: Don't go too far, please.</vt:lpstr>
      <vt:lpstr> Baker's Wife: I will only walk one hundred paces. If I don't find the boy, I'll come right back. 1-2-3--Jack! Jack!</vt:lpstr>
      <vt:lpstr> Baker’s Wife: 81...82...83...84</vt:lpstr>
      <vt:lpstr> Hello, Sir.</vt:lpstr>
      <vt:lpstr> Cinderella’s Prince:  Hello.</vt:lpstr>
      <vt:lpstr> Baker’s Wife: You must be here to slay the giant.</vt:lpstr>
      <vt:lpstr> Cinderella’s Prince: Yes.</vt:lpstr>
      <vt:lpstr> Baker’s Wife: Have you come upon the giant yet?</vt:lpstr>
      <vt:lpstr> Cinderella’s Prince: No.</vt:lpstr>
      <vt:lpstr> Baker’s Wife: I have.</vt:lpstr>
      <vt:lpstr> Cinderella’s Prince:  You have?</vt:lpstr>
      <vt:lpstr> Baker’s Wife: Yes.</vt:lpstr>
      <vt:lpstr> Cinderella’s Prince: And why are you alone in the woods?</vt:lpstr>
      <vt:lpstr> Baker’s Wife: I came with my husband. We were...well, it’s a long story.</vt:lpstr>
      <vt:lpstr> Cinderella’s Prince: He would let you roam alone in the woods?</vt:lpstr>
      <vt:lpstr> Baker’s Wife: No, actually, it was my choice. I’m looking for the lad.</vt:lpstr>
      <vt:lpstr> Cinderella’s Prince:  Your choice? How brave.</vt:lpstr>
      <vt:lpstr> Baker’s Wife: Brave?</vt:lpstr>
      <vt:lpstr> Cinderella’s Prince:  Yes.</vt:lpstr>
      <vt:lpstr> ANYTHING CAN HAPPEN IN THE WOODS</vt:lpstr>
      <vt:lpstr> MAY I KISS YOU?</vt:lpstr>
      <vt:lpstr> ANY MOMENT WE COULD BE CRUSHED</vt:lpstr>
      <vt:lpstr> Baker’s Wife: Uh...</vt:lpstr>
      <vt:lpstr> Cinderella’s Prince: DON’T FEEL RUSHED</vt:lpstr>
      <vt:lpstr> Baker’s Wife: THIS IS RIDICULOUS, WHAT AM I DOING HERE?</vt:lpstr>
      <vt:lpstr> I’M IN THE WRONG STORY.</vt:lpstr>
      <vt:lpstr> Wait one moment! We can’t do this. You have a princess.</vt:lpstr>
      <vt:lpstr> Cinderella’s Prince: Well, yes, I do.</vt:lpstr>
      <vt:lpstr> Baker’s Wife: And I have a baker...</vt:lpstr>
      <vt:lpstr> Cinderella’s Prince: Of course, you’re right. How foolish.</vt:lpstr>
      <vt:lpstr> FOOLISHNESS CAN HAPPEN IN THE WOODS. ONCE AGAIN, PLEASE...</vt:lpstr>
      <vt:lpstr> LET YOUR HESITATIONS BE HUSHED.</vt:lpstr>
      <vt:lpstr> ANY MOMENT, BIG OR SMALL,</vt:lpstr>
      <vt:lpstr> IS A MOMENT AFTER ALL.</vt:lpstr>
      <vt:lpstr> SEIZE THE MOMENT, SKIES MAY FALL ANY MOMENT.</vt:lpstr>
      <vt:lpstr> Baker’s Wife: But this is not right!</vt:lpstr>
      <vt:lpstr> Cinderella’s Prince: RIGHT AND WRONG DON’T MATTER IN THE WOODS. ONLY FEELINGS.</vt:lpstr>
      <vt:lpstr> LET US MEET THE MOMENT UNBLUSHED. LIFE IS OFTEN SO UNPLEASANT...</vt:lpstr>
      <vt:lpstr> YOU MUST KNOW THAT AS A PEASANT... BEST TO TAKE THE MOMENT PRESENT AS A PRESENT FOR THE MOMENT.</vt:lpstr>
      <vt:lpstr> </vt:lpstr>
      <vt:lpstr> Baker:  Jack! Jack! 81...82...83...</vt:lpstr>
      <vt:lpstr> What’s wrong Ma’am? May I be of some service?</vt:lpstr>
      <vt:lpstr> Cinderella: The tree has fallen. Mother’s grave, destroyed.</vt:lpstr>
      <vt:lpstr> Baker: Oh, I’m sorry.</vt:lpstr>
      <vt:lpstr> Cinderella: My wishes have just been crushed.</vt:lpstr>
      <vt:lpstr> Baker: Don’t say that.</vt:lpstr>
      <vt:lpstr> Cinderella: It’s true. You wouldn’t understand.</vt:lpstr>
      <vt:lpstr> Baker: Well you can’t stay here. There’s a giant on the loose.</vt:lpstr>
      <vt:lpstr> Cinderella: I’m certain the prince will see to it that the giant is rid from our land.</vt:lpstr>
      <vt:lpstr> Baker: There’s no sign of the prince. No doubt he’s off seducing some young maiden.</vt:lpstr>
      <vt:lpstr> Cinderella: What?</vt:lpstr>
      <vt:lpstr> Baker: I understand it’s what princes do.</vt:lpstr>
      <vt:lpstr> Cinderella: Not all princes.</vt:lpstr>
      <vt:lpstr> Baker: You look just like the princess...only dirty. You are the princess.</vt:lpstr>
      <vt:lpstr> Cinderella: Please. Get up. Get up!</vt:lpstr>
      <vt:lpstr> Baker: What are you to do?</vt:lpstr>
      <vt:lpstr> Cinderella: I must be on my way back to the castle.</vt:lpstr>
      <vt:lpstr> Baker: You haven’t heard? We came upon the royal family. The castle has been set upon by the giant.</vt:lpstr>
      <vt:lpstr> Cinderella: And the prince?</vt:lpstr>
      <vt:lpstr> Baker: He was not with them.  You must come with me. You shall be safe in our company.</vt:lpstr>
      <vt:lpstr> Cinderella’s Prince: I must leave you.</vt:lpstr>
      <vt:lpstr> Baker’s Wife: Why?</vt:lpstr>
      <vt:lpstr> Cinderella’s Prince: The giant.</vt:lpstr>
      <vt:lpstr> Baker’s Wife: The giant. I had almost forgotten. Will we find each other in the woods again?</vt:lpstr>
      <vt:lpstr> Cinderella’s Prince: THIS WAS JUST A MOMENT IN THE WOODS. OUR MOMENT,</vt:lpstr>
      <vt:lpstr> SHIMMERING AND LOVELY AND SAD. LEAVE THE MOMENT, JUST BE GLAD FOR THE MOMENT THAT WE HAD. EVERY MOMENT IS OF THE MOMENT WHEN YOU’RE IN THE WOODS...</vt:lpstr>
      <vt:lpstr> Now, I must go off to slay the giant. That is what the next moment holds for me.</vt:lpstr>
      <vt:lpstr> I shall not forget you. How brave you are to be alone in the Woods. And how alive you’ve made me feel.</vt:lpstr>
      <vt:lpstr> Baker’s Wife:  What was that?</vt:lpstr>
      <vt:lpstr> WAS THAT ME?</vt:lpstr>
      <vt:lpstr> WAS THAT HIM?</vt:lpstr>
      <vt:lpstr> DID A PRINCE REALLY KISS ME? AND KISS ME?</vt:lpstr>
      <vt:lpstr> AND KISS ME?</vt:lpstr>
      <vt:lpstr> AND DID I KISS HIM BACK?</vt:lpstr>
      <vt:lpstr> WAS IT WRONG?</vt:lpstr>
      <vt:lpstr> AM I MAD?</vt:lpstr>
      <vt:lpstr> IS THAT ALL?</vt:lpstr>
      <vt:lpstr> DOES HE MISS ME?</vt:lpstr>
      <vt:lpstr> WAS HE SUDDENLY GETTING BORED WITH ME?</vt:lpstr>
      <vt:lpstr> WAKE UP! STOP DREAMING.</vt:lpstr>
      <vt:lpstr> STOP PRANCING ABOUT THE WOODS. IT’S NOT BESEEMING.</vt:lpstr>
      <vt:lpstr> WHAT IS IT ABOUT THE WOODS?</vt:lpstr>
      <vt:lpstr> BACK TO LIFE, BACK TO SENSE,</vt:lpstr>
      <vt:lpstr> BACK TO CHILD, BACK TO HUSBAND,</vt:lpstr>
      <vt:lpstr> YOU CAN’T LIVE IN THE WOODS.</vt:lpstr>
      <vt:lpstr> THERE ARE VOWS, THERE ARE TIES,</vt:lpstr>
      <vt:lpstr> THERE ARE NEEDS, THERE ARE STANDARDS, THERE ARE SHOULDN’TS AND SHOULDS.</vt:lpstr>
      <vt:lpstr> WHY NOT BOTH INSTEAD?</vt:lpstr>
      <vt:lpstr> THERE’S THE ANSWER, IF YOU’RE CLEVER; HAVE A CHILD FOR WARMTH</vt:lpstr>
      <vt:lpstr> AND A BAKER FOR BREAD</vt:lpstr>
      <vt:lpstr> AND A PRINCE FOR WHATEVER...</vt:lpstr>
      <vt:lpstr> NEVER!</vt:lpstr>
      <vt:lpstr> IT’S THESE WOODS.</vt:lpstr>
      <vt:lpstr> FACE THE FACTS, FIND THE BOY, JOIN THE GROUP, STOP THE GIANT... JUST GET OUT OF THESE WOODS.</vt:lpstr>
      <vt:lpstr> WAS THAT HIM? YES IT WAS. WAS THAT ME? NO, IT WASN’T, JUST A TRICK OF THE WOODS.</vt:lpstr>
      <vt:lpstr> JUST A MOMENT,</vt:lpstr>
      <vt:lpstr> ONE PECULIAR PASSING MOMENT.</vt:lpstr>
      <vt:lpstr> MUST IT BE EITHER LESS OR MORE</vt:lpstr>
      <vt:lpstr> EITHER PLAIN OR GRAND?</vt:lpstr>
      <vt:lpstr> IS IT ALWAYS “OR”?</vt:lpstr>
      <vt:lpstr> IS IT NEVER “AND”?</vt:lpstr>
      <vt:lpstr> THAT’S WHAT WOODS ARE FOR;</vt:lpstr>
      <vt:lpstr> FOR THOSE MOMENTS IN THE WOODS...</vt:lpstr>
      <vt:lpstr> OH, IF LIFE WERE MADE OF MOMENTS, EVEN NOW AND THEN A BAD ONE...</vt:lpstr>
      <vt:lpstr> BUT IF LIFE WERE ONLY MOMENTS,</vt:lpstr>
      <vt:lpstr> THEN YOU’D NEVER KNOW YOU HAD ONE.</vt:lpstr>
      <vt:lpstr> FIRST A WITCH, THEN A CHILD, THEN A PRINCE, THEN A MOMENT... WHO CAN LIVE IN THE WOODS?</vt:lpstr>
      <vt:lpstr> AND TO GET WHAT YOU WISH, ONLY JUST FOR A MOMENT... THESE ARE DANGEROUS WOODS...</vt:lpstr>
      <vt:lpstr> LET THE MOMENT GO...</vt:lpstr>
      <vt:lpstr> DON’T FORGET IT FOR A MOMENT THOUGH. JUST REMEMBERING YOU’VE AN “AND” WHEN YOU’RE BACK TO “OR”</vt:lpstr>
      <vt:lpstr> MAKES THE “OR” MEAN MORE</vt:lpstr>
      <vt:lpstr> THAN IT DID BEFORE</vt:lpstr>
      <vt:lpstr> NOW I UNDERSTAND...</vt:lpstr>
      <vt:lpstr> AND IT’S TIME TO LEAVE THE WOODS.</vt:lpstr>
      <vt:lpstr> </vt:lpstr>
      <vt:lpstr> [FOOTSTEPS]</vt:lpstr>
      <vt:lpstr> [FOOTSTEPS INCREASE IN VOLUME]</vt:lpstr>
      <vt:lpstr> [BOOM]</vt:lpstr>
      <vt:lpstr> </vt:lpstr>
      <vt:lpstr> Baker: She should be back by now.</vt:lpstr>
      <vt:lpstr> Little Red Ridinghood: She said she would only go a hundred paces.</vt:lpstr>
      <vt:lpstr> Cinderella: I’m sure she’ll return.</vt:lpstr>
      <vt:lpstr> Baker: No. I better look for her. In which direction did she go?</vt:lpstr>
      <vt:lpstr> Little Red Ridinghood: We’ll come too.</vt:lpstr>
      <vt:lpstr> Jack: Ow!</vt:lpstr>
      <vt:lpstr> Witch: Look who I found!</vt:lpstr>
      <vt:lpstr> Jack: Please don’t let her give me to the giant!</vt:lpstr>
      <vt:lpstr> Witch: It’s not our fault the giant wants you!</vt:lpstr>
      <vt:lpstr> Cinderella: Let go of him!</vt:lpstr>
      <vt:lpstr> Little Red Ridinghood: Leave him alone!</vt:lpstr>
      <vt:lpstr> Baker: Where did you find this?  Where is my wife?</vt:lpstr>
      <vt:lpstr> Witch: She’s dead.</vt:lpstr>
      <vt:lpstr> Baker:  What?</vt:lpstr>
      <vt:lpstr> Jack:  I’m sorry sir. I came upon her. She was under a tree...</vt:lpstr>
      <vt:lpstr> Witch: He was sobbing over her like she was his own mother!</vt:lpstr>
      <vt:lpstr> Cinderella: How awful...</vt:lpstr>
      <vt:lpstr> Baker: How could this happen?</vt:lpstr>
      <vt:lpstr> Jack: I buried her in a footprint.</vt:lpstr>
      <vt:lpstr> Baker: What was I thinking? I should have just stayed with her.</vt:lpstr>
      <vt:lpstr> Witch: Remorse will get you nowhere.</vt:lpstr>
      <vt:lpstr> Baker:  My wife is dead!</vt:lpstr>
      <vt:lpstr> Witch: Wake up! People are dying all around you. You are not the only one to suffer a loss. When you’re dead, you’re dead.</vt:lpstr>
      <vt:lpstr> Now it’s time to get this boy to the giant before we’re all so much dead meat.</vt:lpstr>
      <vt:lpstr> Cinderella:  Keep away from him!</vt:lpstr>
      <vt:lpstr> Little Red Ridinghood:  No!</vt:lpstr>
      <vt:lpstr> Witch: This is no time to be soft-hearted! He’s going to the giant and I’m taking him...</vt:lpstr>
      <vt:lpstr> Baker:  Yes. He’s the one to blame.</vt:lpstr>
      <vt:lpstr> It’s because of you there’s a giant in our midst and my wife is dead.</vt:lpstr>
      <vt:lpstr> Jack: BUT IT ISN’T MY FAULT, I WAS GIVEN THOSE BEANS!</vt:lpstr>
      <vt:lpstr> YOU PERSUADED ME TO TRADE AWAY MY COW FOR BEANS! AND WITHOUT THOSE BEANS</vt:lpstr>
      <vt:lpstr> THERE’D HAVE BEEN NO STALK</vt:lpstr>
      <vt:lpstr> TO GET UP TO THE GIANT’S</vt:lpstr>
      <vt:lpstr> IN THE FIRST PLACE!</vt:lpstr>
      <vt:lpstr> Baker: WAIT A MINUTE, MAGIC BEANS FOR A COW SO OLD</vt:lpstr>
      <vt:lpstr> THAT YOU HAD TO TELL</vt:lpstr>
      <vt:lpstr> A LIE TO SELL IT</vt:lpstr>
      <vt:lpstr> WHICH YOU TOLD!</vt:lpstr>
      <vt:lpstr> WERE THEY WORTHLESS BEANS?</vt:lpstr>
      <vt:lpstr> WERE THEY OVER SOLD OH AND TELL US WHO</vt:lpstr>
      <vt:lpstr> PERSUADED YOU</vt:lpstr>
      <vt:lpstr> TO STEAL THAT GOLD?</vt:lpstr>
      <vt:lpstr> Little Red Ridinghood:  SEE, IT’S YOUR FAULT</vt:lpstr>
      <vt:lpstr> Jack: NO!</vt:lpstr>
      <vt:lpstr> Baker: SO IT’S YOUR FAULT</vt:lpstr>
      <vt:lpstr> Jack: NO!</vt:lpstr>
      <vt:lpstr> Little Red Ridinghood: YES, IT IS!</vt:lpstr>
      <vt:lpstr> Jack: IT’S NOT!</vt:lpstr>
      <vt:lpstr> Baker: IT’S TRUE</vt:lpstr>
      <vt:lpstr> Jack:  WAIT A MINUTE... THOUGH I ONLY STOLE THE GOLD TO GET MY COW BACK</vt:lpstr>
      <vt:lpstr> FROM YOU!</vt:lpstr>
      <vt:lpstr> Little Red Ridinghood:  SO IT’S YOUR FAULT!</vt:lpstr>
      <vt:lpstr> Jack: YES!</vt:lpstr>
      <vt:lpstr> Baker: NO, IT ISN’T!</vt:lpstr>
      <vt:lpstr> I’D HAVE KEPT THOSE BEANS, BUT OUR HOUSE WAS CURSED</vt:lpstr>
      <vt:lpstr> SHE MADE US GET A COW</vt:lpstr>
      <vt:lpstr> TO GET THE CURSE REVERSED!</vt:lpstr>
      <vt:lpstr> Witch: IT’S HIS FATHER’S FAULT THAT THE CURSE GOT PLACED AND THE PLACE GOT CURSED IN THE FIRST PLACE!</vt:lpstr>
      <vt:lpstr> Little Red Ridinghood: OH, THEN IT’S HIS FAULT!</vt:lpstr>
      <vt:lpstr> Witch: SO?</vt:lpstr>
      <vt:lpstr> Cinderella: IT WAS HIS FAULT...</vt:lpstr>
      <vt:lpstr> Jack: NO.</vt:lpstr>
      <vt:lpstr> Baker: YES, IT IS. IT’S HIS</vt:lpstr>
      <vt:lpstr> Cinderella: I GUESS...</vt:lpstr>
      <vt:lpstr> Jack: WAIT A MINUTE, THOUGH...</vt:lpstr>
      <vt:lpstr> I CHOPPED DOWN THE BEANSTALK... RIGHT, THAT’S CLEAR</vt:lpstr>
      <vt:lpstr> BUT WITHOUT ANY BEANSTALK THEN WHAT’S QUEER IS</vt:lpstr>
      <vt:lpstr> HOW DID THE SECOND GIANT GET DOWN HERE IN THE FIRST PLACE</vt:lpstr>
      <vt:lpstr> SECOND PLACE...</vt:lpstr>
      <vt:lpstr> Cinderella: YES!</vt:lpstr>
      <vt:lpstr> Little Red Ridinghood: HOW?</vt:lpstr>
      <vt:lpstr> Baker: HMM...</vt:lpstr>
      <vt:lpstr> Jack: WELL,</vt:lpstr>
      <vt:lpstr> WHO HAD THE OTHER BEAN?</vt:lpstr>
      <vt:lpstr> Baker: THE OTHER BEAN?</vt:lpstr>
      <vt:lpstr> Cinderella: THE OTHER BEAN?</vt:lpstr>
      <vt:lpstr> Jack:  YOU POCKETED THE OTHER BEAN</vt:lpstr>
      <vt:lpstr> Baker: I DIDN’T. YES, I DID.</vt:lpstr>
      <vt:lpstr> Little Red Ridinghood: SO, IT’S YOUR F...!</vt:lpstr>
      <vt:lpstr> Baker: NO, IT ISN’T,</vt:lpstr>
      <vt:lpstr> ‘CAUSE I GAVE IT TO MY WIFE!</vt:lpstr>
      <vt:lpstr> Little Red Ridinghood: SO, IT’S HER F...!</vt:lpstr>
      <vt:lpstr> Baker: NO, IT ISN’T!!</vt:lpstr>
      <vt:lpstr> Cinderella: THEN WHOSE IS IT?</vt:lpstr>
      <vt:lpstr> Baker: WAIT A MINUTE!</vt:lpstr>
      <vt:lpstr> SHE EXCHANGED THAT BEAN TO OBTAIN YOUR SHOE,</vt:lpstr>
      <vt:lpstr> SO, THE ONE WHO KNOWS WHAT HAPPENED TO THE BEAN IS YOU!</vt:lpstr>
      <vt:lpstr> Cinderella: YOU MEAN THAT OLD BEAN... THAT YOUR WIFE...? OH DEAR...</vt:lpstr>
      <vt:lpstr> BUT I NEVER KNEW,</vt:lpstr>
      <vt:lpstr> AND SO I THREW...</vt:lpstr>
      <vt:lpstr> WELL, DON’T LOOK HERE!</vt:lpstr>
      <vt:lpstr> Little Red Ridinghood: SO, IT’S YOUR FAULT!</vt:lpstr>
      <vt:lpstr> Cinderella: BUT...</vt:lpstr>
      <vt:lpstr> Jack: SEE, IT’S HER FAULT...</vt:lpstr>
      <vt:lpstr> Cinderella: BUT...</vt:lpstr>
      <vt:lpstr> Jack: AND IT ISN’T MINE AT ALL!</vt:lpstr>
      <vt:lpstr> Baker:  BUT WHAT?</vt:lpstr>
      <vt:lpstr> Cinderella:  WELL, IF YOU HADN’T GONE BACK UP AGAIN...</vt:lpstr>
      <vt:lpstr> Jack: WE WERE NEEDY...</vt:lpstr>
      <vt:lpstr> Cinderella: YOU WERE GREEDY!</vt:lpstr>
      <vt:lpstr> DID YOU NEED THAT HEN?</vt:lpstr>
      <vt:lpstr> Jack: BUT I GOT IT FOR MY MOTHER...!</vt:lpstr>
      <vt:lpstr> Little Red Ridinghood: SO, IT’S HER FAULT THEN!</vt:lpstr>
      <vt:lpstr> Cinderella: YES, AND WHAT ABOUT THE HARP IN THE THIRD PLACE?</vt:lpstr>
      <vt:lpstr> Baker: The Harp, yes!</vt:lpstr>
      <vt:lpstr> Jack:  SHE WENT AND DARED ME TO!</vt:lpstr>
      <vt:lpstr> Little Red Ridinghood: I DARED YOU TO?</vt:lpstr>
      <vt:lpstr> Jack: YOU DARED ME TO!</vt:lpstr>
      <vt:lpstr> SHE SAID THAT I WAS SCARED TO. SHE DARED ME!</vt:lpstr>
      <vt:lpstr> Little Red Ridinghood: NO, I DIDN’T!</vt:lpstr>
      <vt:lpstr> Jack: SO, IT’S YOUR FAULT!</vt:lpstr>
      <vt:lpstr> Little Red Ridinghood: WAIT A MINUTE...!</vt:lpstr>
      <vt:lpstr> Cinderella: IF YOU HADN’T DARED HIM TO...</vt:lpstr>
      <vt:lpstr> Baker:  ...AND IF YOU HAD LEFT THE HARP ALONE, WE WOULDN’T BE IN THIS TROUBLE</vt:lpstr>
      <vt:lpstr> IN THE FIRST PLACE!</vt:lpstr>
      <vt:lpstr> Little Red Ridinghood:  WELL, IF YOU HADN’T THROWN AWAY THE BEAN IN THE FIRST PLACE...!</vt:lpstr>
      <vt:lpstr> IT WAS YOUR FAULT!</vt:lpstr>
      <vt:lpstr> Cinderella:  WELL, IF SHE HADN’T RAISED THEM IN THE FIRST PLACE...!</vt:lpstr>
      <vt:lpstr> Jack:  YES, IF YOU HADN’T RAISED THEM IN THE FIRST PLACE...!</vt:lpstr>
      <vt:lpstr> Little Red Ridinghood, Baker:  IT WAS YOU WHO RAISED THEM IN THE FIRST PLACE...!</vt:lpstr>
      <vt:lpstr> Cinderella:  YOU RAISED THE BEANS IN THE FIRST PLACE!</vt:lpstr>
      <vt:lpstr> Jack: IT’S YOUR FAULT!</vt:lpstr>
      <vt:lpstr> Little Red Ridinghood, Baker, Jack, Cinderella: YOU’RE RESPONSIBLE! YOU’RE THE ONE TO BLAME!</vt:lpstr>
      <vt:lpstr> IT’S YOUR FAULT!</vt:lpstr>
      <vt:lpstr> Witch: IT’S THE LAST MIDNIGHT. IT’S THE LAST WISH</vt:lpstr>
      <vt:lpstr> IT’S THE LAST MIDNIGHT. SOON IT WILL BE BOOM...</vt:lpstr>
      <vt:lpstr> SQUISH!</vt:lpstr>
      <vt:lpstr> TOLD A LITTLE LIE,</vt:lpstr>
      <vt:lpstr> STOLE A LITTLE GOLD,</vt:lpstr>
      <vt:lpstr> BROKE A LITTLE VOW</vt:lpstr>
      <vt:lpstr> DID YOU?</vt:lpstr>
      <vt:lpstr> HAD TO GET YOUR PRINCE,</vt:lpstr>
      <vt:lpstr> HAD TO GET YOUR COW,</vt:lpstr>
      <vt:lpstr> HAVE TO GET YOUR WISH,</vt:lpstr>
      <vt:lpstr> DOESN’T MATTER HOW,</vt:lpstr>
      <vt:lpstr> ANYWAY, IT DOESN’T MATTER NOW!</vt:lpstr>
      <vt:lpstr> IT’S THE LAST MIDNIGHT.</vt:lpstr>
      <vt:lpstr> IT’S THE BOOM...</vt:lpstr>
      <vt:lpstr> SPLAT!</vt:lpstr>
      <vt:lpstr> NOTHING BUT A VAST MIDNIGHT EVERYBODY SMASHED FLAT!</vt:lpstr>
      <vt:lpstr> NOTHING WE CAN DO.</vt:lpstr>
      <vt:lpstr> NOT EXACTLY TRUE;</vt:lpstr>
      <vt:lpstr> WE CAN ALWAYS GIVE HER THE BOY!</vt:lpstr>
      <vt:lpstr> NO?</vt:lpstr>
      <vt:lpstr> NO, OF COURSE WHAT REALLY MATTERS IS THE BLAME,</vt:lpstr>
      <vt:lpstr> SOMEBODY TO BLAME.</vt:lpstr>
      <vt:lpstr> FINE IF THAT’S THE THING YOU ENJOY PLACING THE BLAME</vt:lpstr>
      <vt:lpstr> IF THAT’S THE AIM,</vt:lpstr>
      <vt:lpstr> GIVE ME THE BLAME...</vt:lpstr>
      <vt:lpstr> JUST GIVE ME THE BOY!</vt:lpstr>
      <vt:lpstr> Little Red Ridinghood, Cinderella: No!</vt:lpstr>
      <vt:lpstr> Witch: NO...</vt:lpstr>
      <vt:lpstr> YOU’RE SO NICE YOU’RE NOT GOOD, YOU’RE NOT BAD, YOU’RE JUST NICE. I’M NOT GOOD</vt:lpstr>
      <vt:lpstr> I’M NOT NICE</vt:lpstr>
      <vt:lpstr> I’M JUST RIGHT!</vt:lpstr>
      <vt:lpstr> I’M THE WITCH YOU’RE THE WORLD.</vt:lpstr>
      <vt:lpstr> I’M THE HITCH,</vt:lpstr>
      <vt:lpstr> I’M WHAT NO ONE BELIEVES,</vt:lpstr>
      <vt:lpstr> I’M A WITCH.</vt:lpstr>
      <vt:lpstr> YOU’RE ALL LIARS AND THIEVES LIKE HIS FATHER,</vt:lpstr>
      <vt:lpstr> LIKE HIS SON WILL BE TOO... OH, WHY BOTHER?</vt:lpstr>
      <vt:lpstr> YOU’LL JUST DO WHAT YOU DO.</vt:lpstr>
      <vt:lpstr> IT’S THE LAST MIDNIGHT.</vt:lpstr>
      <vt:lpstr> SO, GOODBYE ALL.</vt:lpstr>
      <vt:lpstr> COMING AT YOU FAST, MIDNIGHT... SOON YOU’LL SEE THE SKY FALL.</vt:lpstr>
      <vt:lpstr> HERE, YOU WANT ANOTHER BEAN?</vt:lpstr>
      <vt:lpstr> HAVE ANOTHER BEAN.</vt:lpstr>
      <vt:lpstr> BEANS WERE MADE FOR MAKING YOU RICH! PLANT THEM AND THEY SOAR...</vt:lpstr>
      <vt:lpstr> HERE, YOU WANT SOME MORE?</vt:lpstr>
      <vt:lpstr> LISTEN TO THE ROAR;</vt:lpstr>
      <vt:lpstr> GIANTS BY THE SCORE...!</vt:lpstr>
      <vt:lpstr> OH WELL, YOU CAN BLAME ANOTHER WITCH.</vt:lpstr>
      <vt:lpstr> IT’S THE LAST MIDNIGHT,</vt:lpstr>
      <vt:lpstr> IT’S THE LAST VERSE.</vt:lpstr>
      <vt:lpstr> NOW, BEFORE IT’S PAST MIDNIGHT, I’M LEAVING YOU MY LAST CURSE;</vt:lpstr>
      <vt:lpstr> I’M LEAVING YOU ALONE.</vt:lpstr>
      <vt:lpstr> YOU CAN TEND THE GARDEN, IT’S YOURS. SEPARATE AND ALONE,</vt:lpstr>
      <vt:lpstr> EVERYBODY DOWN ON ALL FOURS.</vt:lpstr>
      <vt:lpstr> ALRIGHT MOTHER, WHEN?</vt:lpstr>
      <vt:lpstr> LOST THE BEANS AGAIN!</vt:lpstr>
      <vt:lpstr> PUNISH ME THE WAY YOU DID THEN! GIVE ME CLAWS AND A HUNCH</vt:lpstr>
      <vt:lpstr> JUST AWAY FROM THIS BUNCH</vt:lpstr>
      <vt:lpstr> AND THE GLOOM</vt:lpstr>
      <vt:lpstr> AND THE DOOM</vt:lpstr>
      <vt:lpstr> AND THE BOOM</vt:lpstr>
      <vt:lpstr> CRUNNNCH!</vt:lpstr>
      <vt:lpstr> </vt:lpstr>
      <vt:lpstr> Jack: Maybe I shouldn’t have stolen from the Giant.</vt:lpstr>
      <vt:lpstr> Little Red Ridinghood: Maybe I shouldn’t have strayed from the path...</vt:lpstr>
      <vt:lpstr> Cinderella: Maybe I shouldn’t have attended the ball...</vt:lpstr>
      <vt:lpstr> Baker: Yes, maybe you shouldn’t have.</vt:lpstr>
      <vt:lpstr> Jack: Where are you going?</vt:lpstr>
      <vt:lpstr> Baker: Away from here.</vt:lpstr>
      <vt:lpstr> Little Red Ridinghood: But you said we had to find our way out of this together.</vt:lpstr>
      <vt:lpstr> Baker: It doesn’t matter whether we’re together or apart.</vt:lpstr>
      <vt:lpstr> Jack: We need your help.</vt:lpstr>
      <vt:lpstr> Baker: You don’t understand. My wife was the only one who really helped. I depended on her for everything.</vt:lpstr>
      <vt:lpstr> Cinderella: You would leave your child?</vt:lpstr>
      <vt:lpstr> Baker:  My child will be happier in the arms of a princess.</vt:lpstr>
      <vt:lpstr> Cinderella: But wait...</vt:lpstr>
      <vt:lpstr> All right all right. Come On.</vt:lpstr>
      <vt:lpstr> </vt:lpstr>
      <vt:lpstr> Jack!</vt:lpstr>
      <vt:lpstr> Baker: I thought you were dead.</vt:lpstr>
      <vt:lpstr> Mysterious Man: Not completely. Are we ever?</vt:lpstr>
      <vt:lpstr> Baker: As far as I’m concerned you are.</vt:lpstr>
      <vt:lpstr> Mysterious Man: Is that true?</vt:lpstr>
      <vt:lpstr> Baker: It’s because of you all this has happened.</vt:lpstr>
      <vt:lpstr> Mysterious Man: I strayed into the garden to give your mother a gift. And I thoughtlessly took some of those beans for myself. How was I to know?</vt:lpstr>
      <vt:lpstr> How are we ever to know? And when she died, I ran away from my guilt. And now, aren’t you making the same mistake?</vt:lpstr>
      <vt:lpstr> Baker: No.</vt:lpstr>
      <vt:lpstr> Mysterious Man: Aren’t you running away?</vt:lpstr>
      <vt:lpstr> Baker: NO MORE QUESTIONS.</vt:lpstr>
      <vt:lpstr> PLEASE.</vt:lpstr>
      <vt:lpstr> NO MORE TESTS.</vt:lpstr>
      <vt:lpstr> COMES THE DAY YOU SAY “WHAT FOR?” PLEASE...NO MORE.</vt:lpstr>
      <vt:lpstr> Mysterious Man: THEY DISAPPOINT, THEY DISAPPEAR,</vt:lpstr>
      <vt:lpstr> THEY DIE BUT THEY DON’T...</vt:lpstr>
      <vt:lpstr> Baker: What?</vt:lpstr>
      <vt:lpstr> Mysterious Man: THEY DISAPPOINT, IN TURN, I FEAR.</vt:lpstr>
      <vt:lpstr> FORGIVE, THOUGH, THEY WON’T...</vt:lpstr>
      <vt:lpstr> Baker: NO MORE RIDDLES.</vt:lpstr>
      <vt:lpstr> NO MORE JESTS.</vt:lpstr>
      <vt:lpstr> NO MORE CURSES YOU CAN’T UNDO, LEFT BY FATHERS YOU NEVER KNEW NO MORE QUESTS.</vt:lpstr>
      <vt:lpstr> NO MORE FEELINGS TIME TO SHUT THE DOOR JUST...NO MORE.</vt:lpstr>
      <vt:lpstr> Mysterious Man: RUNNING AWAY...LET’S DO IT FREE FROM THE TIES THAT BIND.</vt:lpstr>
      <vt:lpstr> NO MORE DESPAIR,</vt:lpstr>
      <vt:lpstr> OR BURDENS TO BEAR,</vt:lpstr>
      <vt:lpstr> OUT THERE IN THE YONDER.</vt:lpstr>
      <vt:lpstr> RUNNING AWAY...GO TO IT.</vt:lpstr>
      <vt:lpstr> WHERE DID YOU HAVE IN MIND? HAVE TO TAKE CARE;</vt:lpstr>
      <vt:lpstr> UNLESS THERE’S A “WHERE”, YOU’LL ONLY BE WANDERING BLIND. JUST MORE QUESTIONS. DIFFERENT KIND.</vt:lpstr>
      <vt:lpstr> WHERE ARE WE TO GO?</vt:lpstr>
      <vt:lpstr> WHERE ARE WE EVER TO GO?</vt:lpstr>
      <vt:lpstr> RUNNING AWAY...WE’LL DO IT. WHY SIT AROUND, RESIGNED? TROUBLE IS, SON</vt:lpstr>
      <vt:lpstr> THE FARTHER YOU RUN</vt:lpstr>
      <vt:lpstr> THE MORE YOU FEEL UNDEFINED</vt:lpstr>
      <vt:lpstr> FOR WHAT YOU HAVE LEFT UNDONE</vt:lpstr>
      <vt:lpstr> AND, MORE, WHAT YOU HAVE LEFT BEHIND.</vt:lpstr>
      <vt:lpstr> WE DISAPPOINT,</vt:lpstr>
      <vt:lpstr> WE LEAVE A MESS</vt:lpstr>
      <vt:lpstr> WE DIE BUT WE DON’T...</vt:lpstr>
      <vt:lpstr> Baker: WE DISAPPOINT</vt:lpstr>
      <vt:lpstr> IN TURN, I GUESS.</vt:lpstr>
      <vt:lpstr> FORGET, THOUGH, WE WON’T...</vt:lpstr>
      <vt:lpstr> Baker, Mysterious Man: LIKE FATHER, LIKE SON.</vt:lpstr>
      <vt:lpstr> Baker:  NO MORE GIANTS, WAGING WAR.</vt:lpstr>
      <vt:lpstr> CAN’T WE JUST PURSUE OUR LIVES</vt:lpstr>
      <vt:lpstr> WITH OUR CHILDREN AND OUR WIVES?</vt:lpstr>
      <vt:lpstr> TILL THAT HAPPY DAY ARRIVES, HOW DO YOU IGNORE</vt:lpstr>
      <vt:lpstr> ALL THE WITCHES,</vt:lpstr>
      <vt:lpstr> ALL THE CURSES</vt:lpstr>
      <vt:lpstr> ALL THE WOLVES</vt:lpstr>
      <vt:lpstr> ALL THE LIES</vt:lpstr>
      <vt:lpstr> THE FALSE HOPES, THE GOODBYES, THE REVERSES, ALL THE WONDERING WHAT EVEN WORSE</vt:lpstr>
      <vt:lpstr> IS STILL IN STORE?</vt:lpstr>
      <vt:lpstr> ALL THE CHILDREN...</vt:lpstr>
      <vt:lpstr> ALL THE GIANTS...</vt:lpstr>
      <vt:lpstr> NO MORE.</vt:lpstr>
      <vt:lpstr> </vt:lpstr>
      <vt:lpstr> Cinderella: I knew you wouldn’t give up.</vt:lpstr>
      <vt:lpstr> Jack: He wouldn’t leave his baby.</vt:lpstr>
      <vt:lpstr> Little Red Ridinghood: It looked like he was going to.</vt:lpstr>
      <vt:lpstr> Baker: Give me my son.</vt:lpstr>
      <vt:lpstr> He always cries when I...</vt:lpstr>
      <vt:lpstr> Cinderella: Now what are we going to do?</vt:lpstr>
      <vt:lpstr> Baker: We must have a plan before the giant returns.</vt:lpstr>
      <vt:lpstr> Jack: What?</vt:lpstr>
      <vt:lpstr> Baker: We all have to think.</vt:lpstr>
      <vt:lpstr> Jack: If there were just some way we could surprise her.</vt:lpstr>
      <vt:lpstr> Little Red Ridinghood: She’s too tall to surprise.</vt:lpstr>
      <vt:lpstr> Cinderella: Oh, good friends, I need your help now more than ever.</vt:lpstr>
      <vt:lpstr> What of the Prince?</vt:lpstr>
      <vt:lpstr> I don’t care! What’s important now is that we find a way to fell the giant. How can you help?</vt:lpstr>
      <vt:lpstr> You could do that?</vt:lpstr>
      <vt:lpstr> How can I ever thank you?</vt:lpstr>
      <vt:lpstr> Little Red Ridinghood: You can talk to birds?</vt:lpstr>
      <vt:lpstr> Cinderella: The birds will help.</vt:lpstr>
      <vt:lpstr> Jack: How?</vt:lpstr>
      <vt:lpstr> Cinderella: When the giant returns, they’ll attack her and peck out her eyes ‘til she’s blind.</vt:lpstr>
      <vt:lpstr> Baker: What good will that do?</vt:lpstr>
      <vt:lpstr> Cinderella: Then you can surprise her. Strike her...or whatever you do to kill a giant.</vt:lpstr>
      <vt:lpstr> Baker: Once she’s blinded she’ll stagger about.</vt:lpstr>
      <vt:lpstr> Jack: She’ll get angry.</vt:lpstr>
      <vt:lpstr> Little Red Ridinghood: And she’ll crush us all.</vt:lpstr>
      <vt:lpstr> </vt:lpstr>
      <vt:lpstr> Baker: Smear the ground with pitch. We'll lure her to an area smeared with pitch. Her shoes will stick, and she won't be able to move.</vt:lpstr>
      <vt:lpstr> Jack: And I will strike her from behind.</vt:lpstr>
      <vt:lpstr> Baker: How are you going to strike her? And lure her where?</vt:lpstr>
      <vt:lpstr> Little Red Ridinghood: Yes, where?</vt:lpstr>
      <vt:lpstr> Jack: A tower.</vt:lpstr>
      <vt:lpstr> Baker: What tower?</vt:lpstr>
      <vt:lpstr> Jack: Over there between those two trees -- an old tower.</vt:lpstr>
      <vt:lpstr> Little Red Ridinghood: Yes, send her to the tower --</vt:lpstr>
      <vt:lpstr> Baker: Alright. Alright. We have to try something. Quick. It will be dark soon.</vt:lpstr>
      <vt:lpstr> Cinderella: Here.</vt:lpstr>
      <vt:lpstr> Baker: Thank you.</vt:lpstr>
      <vt:lpstr> Little Red Ridinghood: I'm excited!</vt:lpstr>
      <vt:lpstr> Baker: Come on.</vt:lpstr>
      <vt:lpstr> Cinderella: Oh no. Now, now, don’t cry little one. I know you want your mother.</vt:lpstr>
      <vt:lpstr> Cinderella’s Prince: Hello.</vt:lpstr>
      <vt:lpstr> Cinderella: The Giant went in that direction.</vt:lpstr>
      <vt:lpstr> Cinderella’s Prince:  My darling. I did not recognize you. What are you doing in those old clothes? And with a child?</vt:lpstr>
      <vt:lpstr> You must go back to the castle at once. There’s a giant on the loose.</vt:lpstr>
      <vt:lpstr> Cinderella: The Giant has been to the castle.</vt:lpstr>
      <vt:lpstr> Cinderella’s Prince: No! Are you alright?</vt:lpstr>
      <vt:lpstr> My love, why so cold?</vt:lpstr>
      <vt:lpstr> Cinderella: Maybe it’s because I am not your only love. Am I?</vt:lpstr>
      <vt:lpstr> Cinderella’s Prince:  I love you. I do.</vt:lpstr>
      <vt:lpstr> But yes, it’s true.</vt:lpstr>
      <vt:lpstr> Cinderella: Why, if you love me, would you have strayed?</vt:lpstr>
      <vt:lpstr> Cinderella’s Prince: I thought if you were mine, that I could not wish for more. And part of me is content and as happy as I have ever been. But</vt:lpstr>
      <vt:lpstr> there remains a part that continually needs more.</vt:lpstr>
      <vt:lpstr> Cinderella: I have, on occasion, wanted more. But that doesn’t mean I went in search of it. If this is how you behave as a prince, what kind of king will you be?</vt:lpstr>
      <vt:lpstr> Cinderella’s Prince: I was raised to be charming, not sincere. I didn’t ask to be born a king, and I’m not perfect. I am only human.</vt:lpstr>
      <vt:lpstr> Cinderella:  I think you should go.</vt:lpstr>
      <vt:lpstr> Cinderella’s Prince: Leave? But I do love you.</vt:lpstr>
      <vt:lpstr> Cinderella: Consider that I have been lost. A victim of the giant.</vt:lpstr>
      <vt:lpstr> Cinderella’s Prince: Is that what you really wish?</vt:lpstr>
      <vt:lpstr> Cinderella: My father’s house was a nightmare. Your house was a dream. Now I want something in between. Please go.</vt:lpstr>
      <vt:lpstr> Cinderella’s Prince: I shall always love the maiden that ran away.</vt:lpstr>
      <vt:lpstr> Cinderella: And I the faraway prince.</vt:lpstr>
      <vt:lpstr> Little Red Ridinghood: They’re almost finished. You see over there between those two trees? When the giant comes, we are to send her over there.</vt:lpstr>
      <vt:lpstr> Cinderella: Good.</vt:lpstr>
      <vt:lpstr> Little Red Ridinghood: I wanted to climb the tree too.</vt:lpstr>
      <vt:lpstr> Cinderella: I am glad that you are here to help me.  What’s wrong?</vt:lpstr>
      <vt:lpstr> Little Red Ridinghood: My granny’s gone.</vt:lpstr>
      <vt:lpstr> Cinderella: Oh no. I’m so sorry.</vt:lpstr>
      <vt:lpstr> Little Red Ridinghood: I think my granny and my mother would be very angry with me.</vt:lpstr>
      <vt:lpstr> Cinderella: Why?</vt:lpstr>
      <vt:lpstr> Little Red Ridinghood: They said to always make them proud. And here I am about to kill somebody.</vt:lpstr>
      <vt:lpstr> Cinderella: Not somebody. A giant that has been doing harm.</vt:lpstr>
      <vt:lpstr> Little Red Ridinghood: But the giant’s a person. Aren’t we to show forgiveness? Mother would be very unhappy with these circumstances.</vt:lpstr>
      <vt:lpstr> Cinderella: MOTHER CANNOT GUIDE YOU. NOW YOU’RE ON YOUR OWN.</vt:lpstr>
      <vt:lpstr> ONLY ME BESIDE YOU, STILL, YOU’RE NOT ALONE.</vt:lpstr>
      <vt:lpstr> NO-ONE IS ALONE, TRULY. NO-ONE IS ALONE.</vt:lpstr>
      <vt:lpstr> SOMETIMES PEOPLE LEAVE YOU, HALFWAY THROUGH THE WOOD OTHERS MAY DECEIVE YOU,</vt:lpstr>
      <vt:lpstr> YOU DECIDE WHAT’S GOOD.</vt:lpstr>
      <vt:lpstr> YOU DECIDE ALONE. BUT NO-ONE IS ALONE.</vt:lpstr>
      <vt:lpstr> Little Red Ridinghood: I WISH...</vt:lpstr>
      <vt:lpstr> Cinderella: I KNOW...</vt:lpstr>
      <vt:lpstr> Jack: Wait until my Mother hears I’ve slain the giant.</vt:lpstr>
      <vt:lpstr> Baker: Jack. Your mother is dead.</vt:lpstr>
      <vt:lpstr> Jack:  Dead? Was she killed by the giant?</vt:lpstr>
      <vt:lpstr> Baker: She was arguing with the giant...trying to protect you...and she was struck a deadly blow by the prince’s steward.</vt:lpstr>
      <vt:lpstr> Jack: Oh no. Why would he do that?</vt:lpstr>
      <vt:lpstr> Baker: He was afraid she was provoking the giant.</vt:lpstr>
      <vt:lpstr> Jack: Can no one bring her back?</vt:lpstr>
      <vt:lpstr> Baker: No one.</vt:lpstr>
      <vt:lpstr> Jack: That steward will pay for this. After we slay the giant, I will slay him.</vt:lpstr>
      <vt:lpstr> Baker: You will do nothing of the kind!</vt:lpstr>
      <vt:lpstr> Jack: But he shouldn’t have killed my mother. Right?</vt:lpstr>
      <vt:lpstr> Baker: I guess not.</vt:lpstr>
      <vt:lpstr> Jack: Then he must die.</vt:lpstr>
      <vt:lpstr> Baker: Well, no.</vt:lpstr>
      <vt:lpstr> Jack:  Why not?</vt:lpstr>
      <vt:lpstr> Baker: Because that would be wrong.</vt:lpstr>
      <vt:lpstr> Jack: But what he did was wrong. He should be punished.</vt:lpstr>
      <vt:lpstr> Baker: He will be, somehow.</vt:lpstr>
      <vt:lpstr> Jack: How?</vt:lpstr>
      <vt:lpstr> Baker: I don’t know!  Stop asking me questions I can’t answer.</vt:lpstr>
      <vt:lpstr> Jack: I’m going to kill him.</vt:lpstr>
      <vt:lpstr> Baker: Then kill him.  No, don’t kill him.</vt:lpstr>
      <vt:lpstr> Cinderella:  MOTHER ISN’T HERE NOW</vt:lpstr>
      <vt:lpstr> Baker:  WRONG THINGS, RIGHT THINGS...</vt:lpstr>
      <vt:lpstr> Cinderella: WHO KNOWS WHAT SHE’D SAY?</vt:lpstr>
      <vt:lpstr> Baker: WHO CAN SAY WHAT’S TRUE?</vt:lpstr>
      <vt:lpstr> Cinderella: NOTHING’S QUITE SO CLEAR NOW...</vt:lpstr>
      <vt:lpstr> Baker: DO THINGS, FIGHT THINGS...</vt:lpstr>
      <vt:lpstr> Cinderella: FEEL YOU’VE LOST YOUR WAY?</vt:lpstr>
      <vt:lpstr> Baker: YOU DECIDE, BUT YOU ARE NOT ALONE.</vt:lpstr>
      <vt:lpstr> Cinderella: YOU ARE NOT ALONE. BELIEVE ME.</vt:lpstr>
      <vt:lpstr> NO ONE IS ALONE.</vt:lpstr>
      <vt:lpstr> Baker: NO ONE IS ALONE, BELIEVE ME.</vt:lpstr>
      <vt:lpstr> Cinderella: TRULY...</vt:lpstr>
      <vt:lpstr> Cinderella, Baker: YOU MOVE JUST A FINGER, SAY THE SLIGHTEST WORD</vt:lpstr>
      <vt:lpstr> SOMETHING’S BOUND TO LINGER, BE HEARD.</vt:lpstr>
      <vt:lpstr> Baker: NO ONE IS ALONE. CAREFUL, NO ONE IS ALONE.</vt:lpstr>
      <vt:lpstr> Cinderella, Baker: PEOPLE MAKE MISTAKES.</vt:lpstr>
      <vt:lpstr> Baker: FATHERS.</vt:lpstr>
      <vt:lpstr> Cinderella: MOTHERS.</vt:lpstr>
      <vt:lpstr> Cinderella, Baker: PEOPLE MAKE MISTAKES, HOLDING TO THEIR OWN,</vt:lpstr>
      <vt:lpstr> THINKING THEY’RE ALONE.</vt:lpstr>
      <vt:lpstr> Cinderella: HONOR THEIR MISTAKES...</vt:lpstr>
      <vt:lpstr> Baker: FIGHT FOR THEIR MISTAKES...</vt:lpstr>
      <vt:lpstr> Cinderella, Baker: ONE ANOTHER’S TERRIBLE MISTAKES WITCHES CAN BE RIGHT.</vt:lpstr>
      <vt:lpstr> GIANTS CAN BE GOOD.</vt:lpstr>
      <vt:lpstr> YOU DECIDE WHAT’S RIGHT YOU DECIDE WHAT’S GOOD.</vt:lpstr>
      <vt:lpstr> Cinderella: JUST REMEMBER</vt:lpstr>
      <vt:lpstr> Baker: JUST REMEMBER</vt:lpstr>
      <vt:lpstr> Cinderella, Baker: SOMEONE IS ON YOUR SIDE</vt:lpstr>
      <vt:lpstr> Jack, Little Red Ridinghood: OUR SIDE.</vt:lpstr>
      <vt:lpstr> Cinderella, Baker: OUR SIDE...SOMEONE ELSE IS NOT. WHILE WE’RE SEEING OUR SIDE...</vt:lpstr>
      <vt:lpstr> Jack, Little Red Ridinghood: OUR SIDE...</vt:lpstr>
      <vt:lpstr> Cinderella, Baker: OUR SIDE...</vt:lpstr>
      <vt:lpstr> Cinderella, Baker, Jack, Little Red Ridinghood: MAYBE WE FORGOT THEY ARE NOT ALONE</vt:lpstr>
      <vt:lpstr> NO ONE IS ALONE</vt:lpstr>
      <vt:lpstr> Cinderella: HARD TO SEE THE LIGHT NOW</vt:lpstr>
      <vt:lpstr> Baker: JUST DON’T LET IT GO</vt:lpstr>
      <vt:lpstr> Cinderella, Baker: THINGS WILL TURN OUT RIGHT NOW. WE CAN MAKE IT SO.</vt:lpstr>
      <vt:lpstr> SOMEONE IS ON YOUR SIDE</vt:lpstr>
      <vt:lpstr> NO ONE IS ALONE</vt:lpstr>
      <vt:lpstr> Little Red Ridinghood: Here she comes.</vt:lpstr>
      <vt:lpstr> Cinderella: Remember. Don’t let her know our plan.</vt:lpstr>
      <vt:lpstr> Giant: Where is the boy?</vt:lpstr>
      <vt:lpstr> Little Red Ridinghood: We don’t know.</vt:lpstr>
      <vt:lpstr> Cinderella: Yes we do! We can’t go on hiding him any longer. He must pay the price for his wrongs.</vt:lpstr>
      <vt:lpstr> Giant: Quick. Tell me where he is.</vt:lpstr>
      <vt:lpstr> Little Red Ridinghood:  Over there.</vt:lpstr>
      <vt:lpstr> Cinderella: See that tree where the birds are clustered? Jack is in that tree, hiding.</vt:lpstr>
      <vt:lpstr> Giant: Thank you. Now justice will be served and I shall leave your kingdom.</vt:lpstr>
      <vt:lpstr> Cinderella: Good birds!</vt:lpstr>
      <vt:lpstr> Little Red Ridinghood: She doesn’t look happy.</vt:lpstr>
      <vt:lpstr> Cinderella:  Ouch!</vt:lpstr>
      <vt:lpstr> Little Red Ridinghood:  The club is stuck in her head!</vt:lpstr>
      <vt:lpstr> Cinderella: But they’ve done it. She’s swaying.</vt:lpstr>
      <vt:lpstr> Little Red Ridinghood: She’s bleeding all over!</vt:lpstr>
      <vt:lpstr> Cinderella: She’s beginning to fall!</vt:lpstr>
      <vt:lpstr> Little Red Ridinghood:  She’s beginning to fall this way!</vt:lpstr>
      <vt:lpstr> </vt:lpstr>
      <vt:lpstr> Jack’s Mother: The slotted spoon can catch the potato...</vt:lpstr>
      <vt:lpstr> Mysterious Man: Every knot was once straight rope...</vt:lpstr>
      <vt:lpstr> Cinderella’s Prince, Rapunzel’s Prince: The harder to wake, the better to have.</vt:lpstr>
      <vt:lpstr> Snow White, Sleeping Beauty:  Excuse me.</vt:lpstr>
      <vt:lpstr> Steward: The greater the good, the harder the blow...</vt:lpstr>
      <vt:lpstr> Stepmother: When going to hide, know how to get there.</vt:lpstr>
      <vt:lpstr> Cinderella’s Father: And how to get back...</vt:lpstr>
      <vt:lpstr> Florinda/Lucinda: And eat first...</vt:lpstr>
      <vt:lpstr> Granny: The knife that is sharp today may be dull by tomorrow...</vt:lpstr>
      <vt:lpstr> Rapunzel: AH-AH-AH-AH-AH...</vt:lpstr>
      <vt:lpstr> Baker: Now we can return home and let us hope there will be no more killing.</vt:lpstr>
      <vt:lpstr> Jack: Where am I to go? I have no-one to take care of me.</vt:lpstr>
      <vt:lpstr> Baker: You’ll have to take care of yourself now Jack. It’s time.</vt:lpstr>
      <vt:lpstr> Little Red Ridinghood: No, it’s not. I’ll take care of him.</vt:lpstr>
      <vt:lpstr> Jack: You will?</vt:lpstr>
      <vt:lpstr> Little Red Ridinghood: Yes. I’ll be your mother now.</vt:lpstr>
      <vt:lpstr> Jack: I don’t want another mother. I want a friend. And a pet.</vt:lpstr>
      <vt:lpstr> Little Red Ridinghood: Of course, we have nowhere to go, so we’ll move in with you.</vt:lpstr>
      <vt:lpstr> Baker: Oh no.</vt:lpstr>
      <vt:lpstr> Little Red Ridinghood: It’ll be fun!</vt:lpstr>
      <vt:lpstr> Baker: My house is a shambles and there is hardly room for--</vt:lpstr>
      <vt:lpstr> Of course you can come home with us.</vt:lpstr>
      <vt:lpstr> Jack:  And you shall join us too.</vt:lpstr>
      <vt:lpstr> Baker: You’ll not return to the castle?</vt:lpstr>
      <vt:lpstr> Cinderella: I’ll gladly help you with your house. There are times when I actually enjoy cleaning.</vt:lpstr>
      <vt:lpstr> How proud your wife would have been of you.</vt:lpstr>
      <vt:lpstr> Baker: And how sad it is that my son will never know her.</vt:lpstr>
      <vt:lpstr> Maybe I just wasn’t meant to have children—</vt:lpstr>
      <vt:lpstr> Baker’s Wife:  Don’t say that! Of course you were meant to have children!</vt:lpstr>
      <vt:lpstr> Baker: But how will I go about being a father With no one to mother my child?</vt:lpstr>
      <vt:lpstr> Baker’s Wife: JUST CALM THE CHILD.</vt:lpstr>
      <vt:lpstr> Baker:  YES. CALM THE CHILD.</vt:lpstr>
      <vt:lpstr> Baker’s Wife: LOOK, TELL HIM THE STORY OF HOW IT ALL HAPPENED</vt:lpstr>
      <vt:lpstr> BE FATHER AND MOTHER YOU’LL KNOW WHAT TO DO.</vt:lpstr>
      <vt:lpstr> Baker: ALONE...?</vt:lpstr>
      <vt:lpstr> Baker’s Wife: SOMETIMES PEOPLE LEAVE YOU HALFWAY THROUGH THE WOOD.</vt:lpstr>
      <vt:lpstr> DO NOT LET IT GRIEVE YOU NO ONE LEAVES FOR GOOD. YOU ARE NOT ALONE</vt:lpstr>
      <vt:lpstr> NO ONE IS ALONE.</vt:lpstr>
      <vt:lpstr> HOLD HIM TO THE LIGHT NOW, LET HIM SEE THE GLOW. THINGS WILL BE ALRIGHT NOW. TELL HIM WHAT YOU KNOW...</vt:lpstr>
      <vt:lpstr> Baker: Shhh...Once upon a time...in a far off Kingdom...lived a young maiden...a sad young lad...and a childless baker...with his wife.</vt:lpstr>
      <vt:lpstr> Witch:  CAREFUL THE THINGS YOU SAY, CHILDREN WILL LISTEN.</vt:lpstr>
      <vt:lpstr> CAREFUL THE THINGS YOU DO CHILDREN WILL SEE AND LEARN.</vt:lpstr>
      <vt:lpstr> GUIDE THEM ALONG THE WAY CHILDREN WILL LISTEN CHILDREN WILL LOOK TO YOU FOR WHICH WAY TO TURN</vt:lpstr>
      <vt:lpstr> TO LEARN WHAT TO BE</vt:lpstr>
      <vt:lpstr> CAREFUL BEFORE YOU SAY “LISTEN TO ME!”</vt:lpstr>
      <vt:lpstr> CHILDREN WILL LISTEN.</vt:lpstr>
      <vt:lpstr> Company:  CAREFUL THE WISH YOU MAKE, WISHES ARE CHILDREN.</vt:lpstr>
      <vt:lpstr> CAREFUL THE PATH THEY TAKE... WISHES COME TRUE,</vt:lpstr>
      <vt:lpstr> NOT FREE.</vt:lpstr>
      <vt:lpstr> CAREFUL THE SPELL YOU CAST, NOT JUST ON CHILDREN. SOMETIMES THE SPELL MAY LAST PAST WHAT YOU CAN SEE</vt:lpstr>
      <vt:lpstr> AND TURN AGAINST YOU...</vt:lpstr>
      <vt:lpstr> Witch: CAREFUL THE TALE YOU TELL. THAT IS THE SPELL</vt:lpstr>
      <vt:lpstr> CHILDREN WILL LISTEN...</vt:lpstr>
      <vt:lpstr> Company:  THOUGH IT’S FEARFUL, THOUGH IT’S DEEP, THOUGH IT’S DARK</vt:lpstr>
      <vt:lpstr> AND THOUGH YOU MAY LOSE THE PATH, THOUGH YOU MAY ENCOUNTER WOLVES, YOU CAN’T JUST ACT,</vt:lpstr>
      <vt:lpstr> YOU HAVE TO LISTEN.</vt:lpstr>
      <vt:lpstr> YOU CAN’T JUST ACT, YOU HAVE TO THINK.</vt:lpstr>
      <vt:lpstr> THERE ARE ALWAYS WOLVES, THERE ARE ALWAYS SPELLS, THERE ARE ALWAYS BEANS OR A GIANT DWELLS THERE.</vt:lpstr>
      <vt:lpstr> SO INTO THE WOODS YOU GO AGAIN... YOU HAVE TO EVERY NOW AND THEN INTO THE WOODS, NO TELLING WHEN, BE READY FOR THE JOURNEY.</vt:lpstr>
      <vt:lpstr> INTO THE WOODS, BUT NOT TOO FAST</vt:lpstr>
      <vt:lpstr> OR WHAT YOU WISH YOU LOSE AT LAST. INTO THE WOODS, BUT MIND THE PAST. INTO THE WOODS, BUT MIND THE FUTURE. INTO THE WOODS,</vt:lpstr>
      <vt:lpstr> BUT NOT TO STRAY</vt:lpstr>
      <vt:lpstr> OR TEMPT THE WOLF,</vt:lpstr>
      <vt:lpstr> OR STEAL FROM THE GIANT...</vt:lpstr>
      <vt:lpstr> THE WAY IS DARK,</vt:lpstr>
      <vt:lpstr> THE LIGHT IS DIM,</vt:lpstr>
      <vt:lpstr> BUT NOW THERE’S YOU,</vt:lpstr>
      <vt:lpstr> ME, HER AND HIM</vt:lpstr>
      <vt:lpstr> THE CHANCES LOOK SMALL,</vt:lpstr>
      <vt:lpstr> THE CHOICES LOOK GRIM,</vt:lpstr>
      <vt:lpstr> BUT EVERYTHING YOU LEARN THERE WILL HELP WHEN YOU RETURN THERE.</vt:lpstr>
      <vt:lpstr> Baker, Cinderella, Jack, Little Red Ridinghood: THE LIGHT IS GETTING DIMMER...</vt:lpstr>
      <vt:lpstr> Baker: I THINK I SEE A GLIMMER...</vt:lpstr>
      <vt:lpstr> Company: INTO THE WOODS, EACH TIME YOU GO THERE’S MORE TO LEARN OF WHAT YOU KNOW. INTO THE WOODS, BUT NOT TOO SLOW...</vt:lpstr>
      <vt:lpstr> INTO THE WOODS, IT’S NEARING MIDNIGHT...</vt:lpstr>
      <vt:lpstr> INTO THE WOODS</vt:lpstr>
      <vt:lpstr> TO MIND THE WOLF,</vt:lpstr>
      <vt:lpstr> TO HEED THE WITCH,</vt:lpstr>
      <vt:lpstr> TO HONOR THE GIANT, TO MIND,</vt:lpstr>
      <vt:lpstr> TO HEED, TO FIND, TO THINK,</vt:lpstr>
      <vt:lpstr> TO TEACH, TO JOIN, TO GO TO THE FESTIVAL!</vt:lpstr>
      <vt:lpstr> INTO THE WOODS</vt:lpstr>
      <vt:lpstr> INTO THE WOODS</vt:lpstr>
      <vt:lpstr> INTO THE WOODS</vt:lpstr>
      <vt:lpstr> THEN OUT OF THE WOODS... AND HAPPY EVER AFTER!</vt:lpstr>
      <vt:lpstr> Cinderella: I WISH...</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Tochihara, Kenneth Tatsuya</cp:lastModifiedBy>
  <cp:revision>32</cp:revision>
  <dcterms:created xsi:type="dcterms:W3CDTF">2013-01-27T09:14:16Z</dcterms:created>
  <dcterms:modified xsi:type="dcterms:W3CDTF">2021-11-14T00:29:55Z</dcterms:modified>
  <cp:category/>
</cp:coreProperties>
</file>