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Consumer Analysis and Summary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ü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Age distributions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Job industry category.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Wealth segments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Number of cars own on each states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41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u="sng" dirty="0" smtClean="0">
                <a:latin typeface="Times New Roman" pitchFamily="18" charset="0"/>
                <a:cs typeface="Times New Roman" pitchFamily="18" charset="0"/>
              </a:rPr>
              <a:t>Consumer Age Demographics Distribution &amp; Visualization</a:t>
            </a:r>
            <a:endParaRPr lang="en-US" sz="1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400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  <a:sym typeface="Arial"/>
              </a:rPr>
              <a:t>As we can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sym typeface="Arial"/>
              </a:rPr>
              <a:t>see from the data distribution that most of our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sym typeface="Arial"/>
              </a:rPr>
              <a:t>new customers are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sym typeface="Arial"/>
              </a:rPr>
              <a:t>between the age segment of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sym typeface="Arial"/>
              </a:rPr>
              <a:t>25 to 48 years old.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ü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ü"/>
            </a:pPr>
            <a:endParaRPr lang="en-US" sz="1200" dirty="0" smtClean="0"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  <a:sym typeface="Arial"/>
              </a:rPr>
              <a:t>There is a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sym typeface="Arial"/>
              </a:rPr>
              <a:t>slight increase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sym typeface="Arial"/>
              </a:rPr>
              <a:t>in number of customers over 59 years old in term of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sym typeface="Arial"/>
              </a:rPr>
              <a:t>percentages.</a:t>
            </a:r>
            <a:endParaRPr lang="en-US" sz="1200" dirty="0" smtClean="0"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ü"/>
            </a:pPr>
            <a:endParaRPr lang="en-US" sz="1200" dirty="0" smtClean="0"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It looks like the percentages of under 25 years old not really change.</a:t>
            </a:r>
            <a:endParaRPr lang="en-US" sz="1200" dirty="0"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Bike Sales Summary Statistics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651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ü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So we should focus on advertises on Female customers than Male customers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u="sng" dirty="0" smtClean="0">
                <a:latin typeface="Times New Roman" pitchFamily="18" charset="0"/>
                <a:cs typeface="Times New Roman" pitchFamily="18" charset="0"/>
              </a:rPr>
              <a:t>OBS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u="sng" dirty="0" smtClean="0">
                <a:latin typeface="Times New Roman" pitchFamily="18" charset="0"/>
                <a:cs typeface="Times New Roman" pitchFamily="18" charset="0"/>
              </a:rPr>
              <a:t>Categorization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229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ü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8007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Wealth </a:t>
            </a: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segments Distribution</a:t>
            </a:r>
            <a:endParaRPr lang="en-US" sz="1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Then Affluent Customers but mostly second and third quadrant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CARS Distribution Analysis and Visualization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1899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NSW should be considered the most since numbers of customers don’t own cars is significantly larger than that own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</a:rPr>
              <a:t>All </a:t>
            </a:r>
            <a:r>
              <a:rPr smtClean="0">
                <a:latin typeface="Comic Sans MS" pitchFamily="66" charset="0"/>
              </a:rPr>
              <a:t>supporting items</a:t>
            </a:r>
            <a:r>
              <a:rPr lang="en-US" dirty="0" smtClean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612</Words>
  <PresentationFormat>On-screen Show (16:9)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Aman Mahapatra</cp:lastModifiedBy>
  <cp:revision>7</cp:revision>
  <dcterms:modified xsi:type="dcterms:W3CDTF">2020-04-21T07:55:26Z</dcterms:modified>
</cp:coreProperties>
</file>