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95" d="100"/>
          <a:sy n="95" d="100"/>
        </p:scale>
        <p:origin x="396"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58A15-94BD-4FCB-BE15-70B4CAA2A10C}" type="datetimeFigureOut">
              <a:rPr lang="zh-TW" altLang="en-US" smtClean="0"/>
              <a:t>2023/11/23</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F3FBA-1847-4D56-B966-D32230B3886B}" type="slidenum">
              <a:rPr lang="zh-TW" altLang="en-US" smtClean="0"/>
              <a:t>‹#›</a:t>
            </a:fld>
            <a:endParaRPr lang="zh-TW" altLang="en-US"/>
          </a:p>
        </p:txBody>
      </p:sp>
    </p:spTree>
    <p:extLst>
      <p:ext uri="{BB962C8B-B14F-4D97-AF65-F5344CB8AC3E}">
        <p14:creationId xmlns:p14="http://schemas.microsoft.com/office/powerpoint/2010/main" val="17566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Net Sales Performance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kpi</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tableEx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Net Sales Performance Over Time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tableEx</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Net Sales Performance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Net Sales Performance Over Time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5a1f8ff6-d771-4980-9e07-b7da761be5f0?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5a1f8ff6-d771-4980-9e07-b7da761be5f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5a1f8ff6-d771-4980-9e07-b7da761be5f0/?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5a1f8ff6-d771-4980-9e07-b7da761be5f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5a1f8ff6-d771-4980-9e07-b7da761be5f0/?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5a1f8ff6-d771-4980-9e07-b7da761be5f0/?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5a1f8ff6-d771-4980-9e07-b7da761be5f0/?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business_insight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11/23/2023 4:25:38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11/23/2023 3:54:32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textbox ,image ,textbox ,textbox ,image ,textbox ,textbox ,image ,textbox ,textbox ,image ,textbox ,textbox ,image ,textbox ,card ,card ,shap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slicer ,slicer ,slicer ,Net Sales Performance Over Time ,pivotTable ,pivotTable ,card ,card ,textbox ,slicer ,slicer ,slicer ,kpi ,textbox ,textbox ,image ,shape ,image ,image ,image ,image ,image ,shape ,image ,textbox ,textbox ,slicer ,kpi ,card ,kpi.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Finance 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slicer ,slicer ,image ,shape ,image ,image ,image ,image ,image ,shape ,image ,textbox ,textbox ,shape ,textbox ,slicer ,slicer ,slicer ,donutChart ,donutChart ,slicer ,card ,slicer ,pivotTable ,scatterChart ,tableE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slicer ,slicer ,image ,shape ,image ,image ,image ,image ,image ,shape ,image ,textbox ,textbox ,textbox ,scatterChart ,shape ,actionButton ,actionButton ,slicer ,slicer ,scatterChart ,pivotTable ,waterfallChart ,slicer ,card ,pivotTable ,donut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Marketing 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licer ,slicer ,slicer ,slicer ,Net Sales Performance Over Time ,textbox ,textbox ,image ,shape ,image ,image ,image ,image ,image ,shape ,image ,textbox ,slicer ,slicer ,textbox ,textbox ,textbox ,kpi ,kpi ,kpi ,pivotTable ,tableE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Supply Chain 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et Sales Performance Over Time ,pivotTable ,textbox ,slicer ,slicer ,slicer ,textbox ,textbox ,image ,shape ,image ,image ,image ,image ,image ,shape ,image ,textbox ,textbox ,kpi ,textbox ,Net Sales Performance Over Time ,textbox ,textbox ,tableEx ,ribbonChart ,lineClusteredColumnComboChart ,pivotTable ,textbox ,textbox ,textbox ,textbox ,slicer ,slicer ,slicer ,kpi ,card ,slicer ,kpi ,kpi.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Executive View</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935</Words>
  <Application>Microsoft Office PowerPoint</Application>
  <PresentationFormat>Widescreen</PresentationFormat>
  <Paragraphs>537</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Segoe UI Light</vt:lpstr>
      <vt:lpstr>Segoe UI Semibold</vt:lpstr>
      <vt:lpstr>Custom Design</vt:lpstr>
      <vt:lpstr>business_insight</vt:lpstr>
      <vt:lpstr>Home</vt:lpstr>
      <vt:lpstr>Finance View</vt:lpstr>
      <vt:lpstr>Sales View</vt:lpstr>
      <vt:lpstr>Marketing View</vt:lpstr>
      <vt:lpstr>Supply Chain View</vt:lpstr>
      <vt:lpstr>Executive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Kenneth Chan</cp:lastModifiedBy>
  <cp:revision>5</cp:revision>
  <dcterms:created xsi:type="dcterms:W3CDTF">2016-09-04T11:54:55Z</dcterms:created>
  <dcterms:modified xsi:type="dcterms:W3CDTF">2023-11-23T04:34:08Z</dcterms:modified>
</cp:coreProperties>
</file>