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1835b0cd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1835b0cd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1835b0cd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1835b0cd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1835b0cd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1835b0cd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1835b0cd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1835b0cd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2193d7f2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2193d7f2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1835b0cd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1835b0cd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2193d7f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2193d7f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2193d7f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2193d7f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1835b0c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1835b0c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1835b0cd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1835b0cd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IVBuAxXTCtE" TargetMode="Externa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 </a:t>
            </a:r>
            <a:r>
              <a:rPr lang="en"/>
              <a:t>Museum</a:t>
            </a:r>
            <a:r>
              <a:rPr lang="en"/>
              <a:t> Database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 Weinmann and Kenneth Aldridge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1: Employees Working per Day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975" y="1502950"/>
            <a:ext cx="3160950" cy="32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2: Number of Art Pieces per Exhibit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475" y="1250600"/>
            <a:ext cx="4841674" cy="368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Art </a:t>
            </a:r>
            <a:r>
              <a:rPr lang="en">
                <a:solidFill>
                  <a:schemeClr val="dk1"/>
                </a:solidFill>
              </a:rPr>
              <a:t>Museum</a:t>
            </a:r>
            <a:r>
              <a:rPr lang="en">
                <a:solidFill>
                  <a:schemeClr val="dk1"/>
                </a:solidFill>
              </a:rPr>
              <a:t> Database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Intended to store all relevant information about an Art Museum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Visitors to the </a:t>
            </a:r>
            <a:r>
              <a:rPr lang="en">
                <a:solidFill>
                  <a:schemeClr val="dk1"/>
                </a:solidFill>
              </a:rPr>
              <a:t>museum and their visit times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Employees, what they do, and their hours worked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Art pieces inside the museum and that artists that created them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did not source our data through any website, instead just created realistic data to fill out the database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used MySQL workbench and python as our two programming interfaces to complete the project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Database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225" y="1092875"/>
            <a:ext cx="614776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11700" y="1964625"/>
            <a:ext cx="25803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Snippet of the SQL code on the right for creating the tables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Final tables on the left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 Piece Table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00" y="1017725"/>
            <a:ext cx="689329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Function: Finding Money Earned per Day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73170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4375" y="1302393"/>
            <a:ext cx="4260299" cy="3556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Procedure: Getting Art Pieces by an Artist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50" y="1659925"/>
            <a:ext cx="4473650" cy="30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425" y="1733900"/>
            <a:ext cx="3942975" cy="2795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Trigger: Assigning an Employee a Work Slot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37389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9726" y="1715475"/>
            <a:ext cx="2232875" cy="31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9" y="1170137"/>
            <a:ext cx="3874976" cy="4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ERD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872150" cy="37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Demo</a:t>
            </a:r>
            <a:endParaRPr/>
          </a:p>
        </p:txBody>
      </p:sp>
      <p:pic>
        <p:nvPicPr>
          <p:cNvPr id="108" name="Google Shape;108;p21" title="Museum Project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6475" y="1190225"/>
            <a:ext cx="5896225" cy="33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