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EFF9B-BE9E-41A2-B96C-67202E48608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AD29-E996-4029-9119-AA8576D0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87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0AD29-E996-4029-9119-AA8576D021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5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8471-F723-F59F-4076-32DC9A244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irrigation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6ABD0-CD06-8836-87D1-989C2161D1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7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CFCEE3-0A43-4188-B7EB-40E5E7BB2BDA}"/>
              </a:ext>
            </a:extLst>
          </p:cNvPr>
          <p:cNvSpPr txBox="1"/>
          <p:nvPr/>
        </p:nvSpPr>
        <p:spPr>
          <a:xfrm>
            <a:off x="1170388" y="927652"/>
            <a:ext cx="102167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In agriculture, the artificial application of water to land    </a:t>
            </a:r>
          </a:p>
          <a:p>
            <a:r>
              <a:rPr lang="en-US" sz="3200" dirty="0"/>
              <a:t>     is know </a:t>
            </a:r>
            <a:r>
              <a:rPr lang="en-US" sz="3200"/>
              <a:t>as  irrigation.</a:t>
            </a:r>
          </a:p>
        </p:txBody>
      </p:sp>
    </p:spTree>
    <p:extLst>
      <p:ext uri="{BB962C8B-B14F-4D97-AF65-F5344CB8AC3E}">
        <p14:creationId xmlns:p14="http://schemas.microsoft.com/office/powerpoint/2010/main" val="1533234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</TotalTime>
  <Words>19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Tw Cen MT</vt:lpstr>
      <vt:lpstr>Circuit</vt:lpstr>
      <vt:lpstr>irrigation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irrigation</dc:title>
  <dc:creator>naveenkumarnk096@gmail.com</dc:creator>
  <cp:lastModifiedBy>naveenkumarnk096@gmail.com</cp:lastModifiedBy>
  <cp:revision>1</cp:revision>
  <dcterms:created xsi:type="dcterms:W3CDTF">2022-12-16T15:24:34Z</dcterms:created>
  <dcterms:modified xsi:type="dcterms:W3CDTF">2022-12-16T15:40:53Z</dcterms:modified>
</cp:coreProperties>
</file>