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4" r:id="rId6"/>
    <p:sldId id="265" r:id="rId7"/>
    <p:sldId id="266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F8D4-4DFE-49E1-B169-4CF135AE78C8}" type="datetimeFigureOut">
              <a:rPr lang="en-US" smtClean="0"/>
              <a:t>01-Oct-13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DC0-18B1-4BEE-83AE-12DC31697E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Selected Indicator denominator parameter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1221030102"/>
              </p:ext>
            </p:extLst>
          </p:nvPr>
        </p:nvGraphicFramePr>
        <p:xfrm>
          <a:off x="304800" y="1600201"/>
          <a:ext cx="8610599" cy="3124198"/>
        </p:xfrm>
        <a:graphic>
          <a:graphicData uri="http://schemas.openxmlformats.org/drawingml/2006/table">
            <a:tbl>
              <a:tblPr/>
              <a:tblGrid>
                <a:gridCol w="985829"/>
                <a:gridCol w="3052771"/>
                <a:gridCol w="1828800"/>
                <a:gridCol w="2743199"/>
              </a:tblGrid>
              <a:tr h="44631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Used for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Population growth rate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Projecting 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Children 0 - 11 months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Vaccination coverage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Children 1 - 4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Children under 5 years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Nutrition surveillance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Expected Pregnancies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PMTCT,CPN,Deliveries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314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Women of reproductive 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Family Planning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5181600"/>
            <a:ext cx="6766560" cy="457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Each group has to select at least one DH and Health center</a:t>
            </a:r>
          </a:p>
          <a:p>
            <a:r>
              <a:rPr lang="en-US" dirty="0" smtClean="0"/>
              <a:t>With data element </a:t>
            </a:r>
            <a:r>
              <a:rPr lang="en-US" smtClean="0"/>
              <a:t>used make </a:t>
            </a:r>
            <a:r>
              <a:rPr lang="en-US" dirty="0" smtClean="0"/>
              <a:t>a chart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8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Group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Antenatal care coverage rate:</a:t>
            </a:r>
            <a:r>
              <a:rPr lang="en-US" dirty="0" smtClean="0"/>
              <a:t> # of new registrations for CPN (ANC)/# of expected pregnancies (4.1%)</a:t>
            </a:r>
          </a:p>
          <a:p>
            <a:r>
              <a:rPr lang="en-US" b="1" dirty="0" smtClean="0"/>
              <a:t>Maternal mortality ratio:</a:t>
            </a:r>
            <a:r>
              <a:rPr lang="en-US" dirty="0" smtClean="0"/>
              <a:t> # of maternal deaths/# of live births*100,000</a:t>
            </a:r>
          </a:p>
          <a:p>
            <a:r>
              <a:rPr lang="en-US" b="1" dirty="0" smtClean="0"/>
              <a:t>ANC 4 coverage</a:t>
            </a:r>
            <a:endParaRPr lang="en-US" dirty="0" smtClean="0"/>
          </a:p>
          <a:p>
            <a:r>
              <a:rPr lang="en-US" dirty="0" smtClean="0"/>
              <a:t>Calculate Projected District Populations for 2014 years</a:t>
            </a:r>
          </a:p>
          <a:p>
            <a:r>
              <a:rPr lang="en-US" dirty="0" smtClean="0"/>
              <a:t>Calculate average duration of stay for one district hospital or HC</a:t>
            </a:r>
          </a:p>
          <a:p>
            <a:r>
              <a:rPr lang="en-US" dirty="0" smtClean="0"/>
              <a:t>Doctor ratio (select one DH)</a:t>
            </a:r>
          </a:p>
          <a:p>
            <a:r>
              <a:rPr lang="en-US" dirty="0" smtClean="0"/>
              <a:t>Nurse ratio (for one HC)</a:t>
            </a:r>
          </a:p>
          <a:p>
            <a:r>
              <a:rPr lang="en-US" dirty="0" smtClean="0"/>
              <a:t>Months of stock of drugs (select at least one)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Measles vaccination coverage rate:</a:t>
            </a:r>
            <a:r>
              <a:rPr lang="en-US" dirty="0" smtClean="0"/>
              <a:t> # of measles vaccinations given/# of children 0-11 months (4.1%) </a:t>
            </a:r>
          </a:p>
          <a:p>
            <a:r>
              <a:rPr lang="en-US" b="1" dirty="0" smtClean="0"/>
              <a:t>Maternal mortality ratio:</a:t>
            </a:r>
            <a:r>
              <a:rPr lang="en-US" dirty="0" smtClean="0"/>
              <a:t> # of maternal deaths/# of live births*100,000</a:t>
            </a:r>
          </a:p>
          <a:p>
            <a:r>
              <a:rPr lang="en-US" b="1" dirty="0" smtClean="0"/>
              <a:t>Facility delivery rate one (HC)</a:t>
            </a:r>
            <a:endParaRPr lang="en-US" dirty="0" smtClean="0"/>
          </a:p>
          <a:p>
            <a:r>
              <a:rPr lang="en-US" dirty="0" smtClean="0"/>
              <a:t>Calculate Projected Sectors Populations for 2014 years</a:t>
            </a:r>
          </a:p>
          <a:p>
            <a:r>
              <a:rPr lang="en-US" dirty="0" smtClean="0"/>
              <a:t>Calculate average duration of stay for one district hospital or HC </a:t>
            </a:r>
          </a:p>
          <a:p>
            <a:r>
              <a:rPr lang="en-US" dirty="0" smtClean="0"/>
              <a:t>Doctor ratio (select one DH)</a:t>
            </a:r>
          </a:p>
          <a:p>
            <a:r>
              <a:rPr lang="en-US" dirty="0" smtClean="0"/>
              <a:t>Nurse ratio (for one HC)</a:t>
            </a:r>
          </a:p>
          <a:p>
            <a:r>
              <a:rPr lang="en-US" dirty="0" smtClean="0"/>
              <a:t>Months of stock of drugs (select at least one)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Family planning coverage rate:</a:t>
            </a:r>
            <a:r>
              <a:rPr lang="en-US" dirty="0" smtClean="0"/>
              <a:t> # of Users at end 1 month (do not add up months – this is cumulative data)/# of women of Reproductive age (23.6%)</a:t>
            </a:r>
          </a:p>
          <a:p>
            <a:r>
              <a:rPr lang="en-US" b="1" dirty="0" smtClean="0"/>
              <a:t>Proportional morbidity rate:</a:t>
            </a:r>
            <a:r>
              <a:rPr lang="en-US" dirty="0" smtClean="0"/>
              <a:t> # of new cases of specific disease/total # of OPD new cases seen</a:t>
            </a:r>
          </a:p>
          <a:p>
            <a:r>
              <a:rPr lang="en-US" dirty="0" smtClean="0"/>
              <a:t>Calculate Projected Sectors Populations for 2014 years</a:t>
            </a:r>
          </a:p>
          <a:p>
            <a:r>
              <a:rPr lang="en-US" dirty="0" smtClean="0"/>
              <a:t>Calculate average duration of stay for one district hospital or HC </a:t>
            </a:r>
          </a:p>
          <a:p>
            <a:r>
              <a:rPr lang="en-US" dirty="0" smtClean="0"/>
              <a:t>Doctor ratio select one DH</a:t>
            </a:r>
          </a:p>
          <a:p>
            <a:r>
              <a:rPr lang="en-US" dirty="0" smtClean="0"/>
              <a:t>Nurse ratio for one HC</a:t>
            </a:r>
          </a:p>
          <a:p>
            <a:r>
              <a:rPr lang="en-US" dirty="0" smtClean="0"/>
              <a:t>Months of stock of drugs (select at least one)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Nutrition surveillance coverage rate:</a:t>
            </a:r>
            <a:r>
              <a:rPr lang="en-US" dirty="0" smtClean="0"/>
              <a:t> # of children &lt; 5 weighed during 1 month/# of children &lt;5 years (16.2%)</a:t>
            </a:r>
          </a:p>
          <a:p>
            <a:r>
              <a:rPr lang="en-US" b="1" dirty="0" smtClean="0"/>
              <a:t>Disease specific case fatality rate: </a:t>
            </a:r>
            <a:r>
              <a:rPr lang="en-US" dirty="0" smtClean="0"/>
              <a:t># of patients with disease X who died/# of patients with disease X admitted</a:t>
            </a:r>
          </a:p>
          <a:p>
            <a:r>
              <a:rPr lang="en-US" dirty="0" smtClean="0"/>
              <a:t>Bed occupancy rate</a:t>
            </a:r>
            <a:r>
              <a:rPr lang="en-US" b="1" dirty="0" smtClean="0"/>
              <a:t>(DH and HC)</a:t>
            </a:r>
          </a:p>
          <a:p>
            <a:r>
              <a:rPr lang="en-US" dirty="0" smtClean="0"/>
              <a:t>Calculate Projected District Populations for 2014 years</a:t>
            </a:r>
          </a:p>
          <a:p>
            <a:r>
              <a:rPr lang="en-US" dirty="0" smtClean="0"/>
              <a:t>Calculate average duration of stay for one district hospital or HC </a:t>
            </a:r>
          </a:p>
          <a:p>
            <a:r>
              <a:rPr lang="en-US" dirty="0" smtClean="0"/>
              <a:t>Doctor ratio select one DH</a:t>
            </a:r>
          </a:p>
          <a:p>
            <a:r>
              <a:rPr lang="en-US" dirty="0" smtClean="0"/>
              <a:t>Nurse ratio for one HC</a:t>
            </a:r>
          </a:p>
          <a:p>
            <a:r>
              <a:rPr lang="en-US" dirty="0" smtClean="0"/>
              <a:t>Months of stock of drugs (select at least one)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Average duration of hospitalization: </a:t>
            </a:r>
            <a:r>
              <a:rPr lang="en-US" dirty="0" smtClean="0"/>
              <a:t>Total days </a:t>
            </a:r>
            <a:r>
              <a:rPr lang="en-US" dirty="0" err="1" smtClean="0"/>
              <a:t>hospitalisation</a:t>
            </a:r>
            <a:r>
              <a:rPr lang="en-US" dirty="0" smtClean="0"/>
              <a:t> for discharged patients/# of patients discharged (died, cured, referred, counter-</a:t>
            </a:r>
            <a:r>
              <a:rPr lang="en-US" dirty="0" err="1" smtClean="0"/>
              <a:t>referred,absconded</a:t>
            </a:r>
            <a:r>
              <a:rPr lang="en-US" dirty="0" smtClean="0"/>
              <a:t>)</a:t>
            </a:r>
          </a:p>
          <a:p>
            <a:r>
              <a:rPr lang="en-US" b="1" dirty="0"/>
              <a:t>ANC HIV test rate </a:t>
            </a:r>
            <a:endParaRPr lang="en-US" dirty="0" smtClean="0"/>
          </a:p>
          <a:p>
            <a:r>
              <a:rPr lang="en-US" dirty="0"/>
              <a:t>Malaria </a:t>
            </a:r>
            <a:r>
              <a:rPr lang="en-US" dirty="0" smtClean="0"/>
              <a:t>incidence (Select  most affected HC in group )</a:t>
            </a:r>
          </a:p>
          <a:p>
            <a:r>
              <a:rPr lang="en-US" dirty="0" smtClean="0"/>
              <a:t>Calculate Projected District Populations for 2014 years</a:t>
            </a:r>
          </a:p>
          <a:p>
            <a:r>
              <a:rPr lang="en-US" dirty="0" smtClean="0"/>
              <a:t>Calculate average duration of stay for one district hospital/HC</a:t>
            </a:r>
          </a:p>
          <a:p>
            <a:r>
              <a:rPr lang="en-US" dirty="0" smtClean="0"/>
              <a:t>Doctor ratio select one DH</a:t>
            </a:r>
          </a:p>
          <a:p>
            <a:r>
              <a:rPr lang="en-US" dirty="0" smtClean="0"/>
              <a:t>Nurse ratio for one HC</a:t>
            </a:r>
          </a:p>
          <a:p>
            <a:r>
              <a:rPr lang="en-US" dirty="0" smtClean="0"/>
              <a:t>Months of stock of drugs (select at least one)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63564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Calculate CPN Coverage Rate By District/Sector</a:t>
            </a:r>
          </a:p>
          <a:p>
            <a:r>
              <a:rPr lang="en-US" dirty="0" smtClean="0"/>
              <a:t>Calculate proportional morbidity rate for Malaria OPD at your health facility</a:t>
            </a:r>
          </a:p>
          <a:p>
            <a:r>
              <a:rPr lang="en-US" dirty="0" smtClean="0"/>
              <a:t>Calculate average duration of stay for one district hospital or HC </a:t>
            </a:r>
          </a:p>
          <a:p>
            <a:r>
              <a:rPr lang="en-US" dirty="0" smtClean="0"/>
              <a:t>Calculate Projected District Populations for 2014 years</a:t>
            </a:r>
          </a:p>
          <a:p>
            <a:r>
              <a:rPr lang="en-US" dirty="0" smtClean="0"/>
              <a:t>Doctor ratio select one DH</a:t>
            </a:r>
          </a:p>
          <a:p>
            <a:r>
              <a:rPr lang="en-US" dirty="0" smtClean="0"/>
              <a:t>Nurse ratio for one HC</a:t>
            </a:r>
          </a:p>
          <a:p>
            <a:r>
              <a:rPr lang="en-US" dirty="0" smtClean="0"/>
              <a:t>Months of stock of drugs (select at least one)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558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Group Exercises</vt:lpstr>
      <vt:lpstr>Selected Indicator denominator parameter</vt:lpstr>
      <vt:lpstr>Slide 3</vt:lpstr>
      <vt:lpstr>Group 1</vt:lpstr>
      <vt:lpstr>Group 2</vt:lpstr>
      <vt:lpstr>Group 3</vt:lpstr>
      <vt:lpstr>Group 4</vt:lpstr>
      <vt:lpstr>Group 5 </vt:lpstr>
      <vt:lpstr>Group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Exercises</dc:title>
  <dc:creator>emmanuel</dc:creator>
  <cp:lastModifiedBy>emmanuel</cp:lastModifiedBy>
  <cp:revision>9</cp:revision>
  <dcterms:created xsi:type="dcterms:W3CDTF">2013-10-01T09:17:32Z</dcterms:created>
  <dcterms:modified xsi:type="dcterms:W3CDTF">2013-10-01T11:21:27Z</dcterms:modified>
</cp:coreProperties>
</file>