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40c9a883a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40c9a883a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411d343f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411d343f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11d343f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411d343f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11d343f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411d343f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40c9a883a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40c9a883a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40c9a883a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40c9a883a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40c9a883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40c9a883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40c9a883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40c9a88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11d343ff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11d343f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40c9a883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40c9a883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40c9a883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40c9a883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40c9a88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40c9a88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0c9a883a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0c9a883a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40c9a883a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40c9a883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40c9a883a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40c9a883a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0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Relationship Id="rId14" Type="http://schemas.openxmlformats.org/officeDocument/2006/relationships/image" Target="../media/image3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47250" y="2692700"/>
            <a:ext cx="12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Kaya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Suet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47250" y="2674300"/>
            <a:ext cx="990600" cy="7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62391" l="0" r="90320" t="0"/>
          <a:stretch/>
        </p:blipFill>
        <p:spPr>
          <a:xfrm>
            <a:off x="5243363" y="2786725"/>
            <a:ext cx="565275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3129550" y="1315350"/>
            <a:ext cx="2403749" cy="1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18238" y="210925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Calendar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251" y="866350"/>
            <a:ext cx="1534525" cy="3316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2"/>
          <p:cNvSpPr/>
          <p:nvPr/>
        </p:nvSpPr>
        <p:spPr>
          <a:xfrm flipH="1">
            <a:off x="5905250" y="2781675"/>
            <a:ext cx="652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8025" y="1105890"/>
            <a:ext cx="1318800" cy="28370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2"/>
          <p:cNvSpPr txBox="1"/>
          <p:nvPr/>
        </p:nvSpPr>
        <p:spPr>
          <a:xfrm>
            <a:off x="5014925" y="1950375"/>
            <a:ext cx="265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Click on “Change my emotion”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=&gt; will redirect to the page to re-select emoticon</a:t>
            </a:r>
            <a:endParaRPr sz="1300"/>
          </a:p>
        </p:txBody>
      </p:sp>
      <p:sp>
        <p:nvSpPr>
          <p:cNvPr id="145" name="Google Shape;145;p22"/>
          <p:cNvSpPr txBox="1"/>
          <p:nvPr/>
        </p:nvSpPr>
        <p:spPr>
          <a:xfrm>
            <a:off x="1150475" y="210925"/>
            <a:ext cx="204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3"/>
                </a:solidFill>
              </a:rPr>
              <a:t>Select by emoticon</a:t>
            </a:r>
            <a:endParaRPr b="1" sz="1600" u="sng">
              <a:solidFill>
                <a:schemeClr val="accent3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75" y="1105890"/>
            <a:ext cx="1318800" cy="28370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2"/>
          <p:cNvSpPr/>
          <p:nvPr/>
        </p:nvSpPr>
        <p:spPr>
          <a:xfrm flipH="1">
            <a:off x="1975288" y="2576650"/>
            <a:ext cx="652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746113" y="2155375"/>
            <a:ext cx="147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Save to calendar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18238" y="210925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Calendar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50" y="717898"/>
            <a:ext cx="1728687" cy="3735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/>
          <p:nvPr/>
        </p:nvSpPr>
        <p:spPr>
          <a:xfrm flipH="1">
            <a:off x="3363375" y="3109113"/>
            <a:ext cx="652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150475" y="210925"/>
            <a:ext cx="204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3"/>
                </a:solidFill>
              </a:rPr>
              <a:t>Select by emoticon</a:t>
            </a:r>
            <a:endParaRPr b="1" sz="1600" u="sng">
              <a:solidFill>
                <a:schemeClr val="accent3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25" y="239925"/>
            <a:ext cx="1599675" cy="6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563100" y="1252025"/>
            <a:ext cx="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750525" y="2166575"/>
            <a:ext cx="20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Mottos</a:t>
            </a:r>
            <a:r>
              <a:rPr b="1" lang="en" sz="1200"/>
              <a:t> </a:t>
            </a:r>
            <a:r>
              <a:rPr lang="en" sz="1200"/>
              <a:t>will be randomly generated depends on the emoticon to be selected</a:t>
            </a:r>
            <a:endParaRPr sz="12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762" y="239925"/>
            <a:ext cx="714539" cy="64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4175" y="1245700"/>
            <a:ext cx="1527575" cy="5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9750" y="1215524"/>
            <a:ext cx="714550" cy="6464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4175" y="2230987"/>
            <a:ext cx="1527575" cy="56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35776" y="2191600"/>
            <a:ext cx="742489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0225" y="3173475"/>
            <a:ext cx="1527575" cy="5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45824" y="3140101"/>
            <a:ext cx="742500" cy="676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49750" y="4143750"/>
            <a:ext cx="747597" cy="6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1125" y="4198088"/>
            <a:ext cx="1525775" cy="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Mood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25" y="500312"/>
            <a:ext cx="1538750" cy="3347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903" y="500305"/>
            <a:ext cx="1550147" cy="33594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4"/>
          <p:cNvSpPr txBox="1"/>
          <p:nvPr/>
        </p:nvSpPr>
        <p:spPr>
          <a:xfrm>
            <a:off x="3972275" y="4027600"/>
            <a:ext cx="15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L</a:t>
            </a:r>
            <a:r>
              <a:rPr b="1" lang="en" sz="1200" u="sng"/>
              <a:t>og by emoticon</a:t>
            </a:r>
            <a:endParaRPr b="1" sz="1200" u="sng"/>
          </a:p>
        </p:txBody>
      </p:sp>
      <p:sp>
        <p:nvSpPr>
          <p:cNvPr id="179" name="Google Shape;179;p24"/>
          <p:cNvSpPr txBox="1"/>
          <p:nvPr/>
        </p:nvSpPr>
        <p:spPr>
          <a:xfrm>
            <a:off x="6584700" y="4027600"/>
            <a:ext cx="15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&amp; </a:t>
            </a:r>
            <a:r>
              <a:rPr b="1" lang="en" sz="1200" u="sng">
                <a:solidFill>
                  <a:schemeClr val="dk1"/>
                </a:solidFill>
              </a:rPr>
              <a:t>Write by diary </a:t>
            </a:r>
            <a:endParaRPr sz="1200"/>
          </a:p>
        </p:txBody>
      </p:sp>
      <p:sp>
        <p:nvSpPr>
          <p:cNvPr id="180" name="Google Shape;180;p24"/>
          <p:cNvSpPr/>
          <p:nvPr/>
        </p:nvSpPr>
        <p:spPr>
          <a:xfrm flipH="1">
            <a:off x="5644188" y="4053850"/>
            <a:ext cx="652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350" y="498800"/>
            <a:ext cx="1550150" cy="33506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Mood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275" y="764687"/>
            <a:ext cx="1538750" cy="3347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375" y="764675"/>
            <a:ext cx="1570125" cy="338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5"/>
          <p:cNvSpPr txBox="1"/>
          <p:nvPr/>
        </p:nvSpPr>
        <p:spPr>
          <a:xfrm>
            <a:off x="3873675" y="4272550"/>
            <a:ext cx="18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Try Voice </a:t>
            </a:r>
            <a:r>
              <a:rPr b="1" lang="en" u="sng"/>
              <a:t>Detection</a:t>
            </a:r>
            <a:endParaRPr b="1" sz="1300" u="sng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850" y="744475"/>
            <a:ext cx="1538750" cy="33678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Mentor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75" y="960175"/>
            <a:ext cx="1719050" cy="3437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6"/>
          <p:cNvSpPr/>
          <p:nvPr/>
        </p:nvSpPr>
        <p:spPr>
          <a:xfrm>
            <a:off x="2889700" y="2614675"/>
            <a:ext cx="6333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3671050" y="2572975"/>
            <a:ext cx="38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with other online client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Profile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300" y="568425"/>
            <a:ext cx="1796725" cy="3878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32275" y="2165300"/>
            <a:ext cx="8520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3712"/>
              <a:t>THANK YOU !</a:t>
            </a:r>
            <a:endParaRPr sz="3712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/>
            </a:br>
            <a:r>
              <a:rPr lang="en" sz="1400"/>
              <a:t>Member List: Kaya Suet Kenneth 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Topic: Mood Tracking - Frame of Mind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/>
            </a:br>
            <a:r>
              <a:rPr lang="en" sz="1400"/>
              <a:t>Description: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Frame of Mind is a mood tracker app built for people with bipolar disorder. Users will be able to log and track their mood on calendar by using emoticon, diary and voice detection.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Tech Stack: T</a:t>
            </a:r>
            <a:r>
              <a:rPr lang="en" sz="1400">
                <a:solidFill>
                  <a:srgbClr val="5A5A5A"/>
                </a:solidFill>
              </a:rPr>
              <a:t>ypescript, Restful API,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5A5A5A"/>
                </a:solidFill>
              </a:rPr>
              <a:t> NodeJS, PostgreSQL, GitLab CI/CD, AWS (Route 53, EC2), AJAX, Bcrypt.JS, Express.js, CSS, Express Session, HTML, Knex, 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PostgreSQL, Migration and Seeds,</a:t>
            </a:r>
            <a:r>
              <a:rPr lang="en" sz="1400">
                <a:solidFill>
                  <a:srgbClr val="5A5A5A"/>
                </a:solidFill>
              </a:rPr>
              <a:t> Prettier, Socket IO, CV2, Python (Request), Python(Flask), 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Jest, </a:t>
            </a:r>
            <a:r>
              <a:rPr lang="en" sz="1400"/>
              <a:t>Winston,</a:t>
            </a:r>
            <a:endParaRPr sz="1400">
              <a:solidFill>
                <a:srgbClr val="5A5A5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c23-bad-project-03-tw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Tech Stack</a:t>
            </a:r>
            <a:endParaRPr sz="32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</a:t>
            </a:r>
            <a:r>
              <a:rPr lang="en" sz="1400">
                <a:solidFill>
                  <a:srgbClr val="5A5A5A"/>
                </a:solidFill>
              </a:rPr>
              <a:t>ypescript, Restful API,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5A5A5A"/>
                </a:solidFill>
              </a:rPr>
              <a:t> NodeJS, PostgreSQL, GitLab CI/CD, AWS (Route 53, EC2), AJAX, Bcrypt.JS, Express.js, CSS, Express Session, HTML, Knex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Migration and Seeds,</a:t>
            </a:r>
            <a:r>
              <a:rPr lang="en" sz="1400">
                <a:solidFill>
                  <a:srgbClr val="5A5A5A"/>
                </a:solidFill>
              </a:rPr>
              <a:t> Prettier, Socket IO, CV2, Python (Request), Python(Flask), </a:t>
            </a:r>
            <a:r>
              <a:rPr lang="en" sz="1400">
                <a:solidFill>
                  <a:srgbClr val="5A5A5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Jest, </a:t>
            </a:r>
            <a:r>
              <a:rPr lang="en" sz="1400"/>
              <a:t>Winston,</a:t>
            </a:r>
            <a:endParaRPr sz="1400">
              <a:solidFill>
                <a:srgbClr val="5A5A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" y="2094525"/>
            <a:ext cx="1912773" cy="10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652" y="2116389"/>
            <a:ext cx="1905551" cy="10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3360213"/>
            <a:ext cx="38100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4616" y="2094523"/>
            <a:ext cx="1997757" cy="125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48" y="3206360"/>
            <a:ext cx="2342402" cy="12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08396" y="1953138"/>
            <a:ext cx="1968602" cy="9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1525" y="3561825"/>
            <a:ext cx="1255450" cy="12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7850" y="4055650"/>
            <a:ext cx="961751" cy="9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26" y="152400"/>
            <a:ext cx="408714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66" y="152400"/>
            <a:ext cx="3402133" cy="308446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Wireframe</a:t>
            </a:r>
            <a:endParaRPr b="1" sz="1600" u="sng">
              <a:solidFill>
                <a:srgbClr val="434343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production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87125" y="33135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ERD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25" y="306838"/>
            <a:ext cx="7233275" cy="452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030" y="1760890"/>
            <a:ext cx="2798695" cy="207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50" y="1760891"/>
            <a:ext cx="2798695" cy="207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Wireframe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900" y="1126525"/>
            <a:ext cx="1199350" cy="24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4962" y="1087154"/>
            <a:ext cx="1199350" cy="242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18250" y="396900"/>
            <a:ext cx="273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Login &amp; Sign up account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225" y="1099062"/>
            <a:ext cx="1372600" cy="2967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775" y="1094050"/>
            <a:ext cx="1372600" cy="29775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2971" y="1071866"/>
            <a:ext cx="1372600" cy="29947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Home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025" y="864600"/>
            <a:ext cx="1750850" cy="341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/>
        </p:nvSpPr>
        <p:spPr>
          <a:xfrm>
            <a:off x="3694550" y="1550375"/>
            <a:ext cx="38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return the mood of the past 7 days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48350" y="2625775"/>
            <a:ext cx="38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activities according to the mood of the past 7 days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015050" y="1592075"/>
            <a:ext cx="6333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15050" y="2775175"/>
            <a:ext cx="6333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23456" r="21325" t="0"/>
          <a:stretch/>
        </p:blipFill>
        <p:spPr>
          <a:xfrm>
            <a:off x="118250" y="4529450"/>
            <a:ext cx="1231676" cy="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18250" y="396900"/>
            <a:ext cx="1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</a:rPr>
              <a:t>Mood</a:t>
            </a:r>
            <a:endParaRPr b="1" sz="1600" u="sng">
              <a:solidFill>
                <a:srgbClr val="434343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25" y="500312"/>
            <a:ext cx="1538750" cy="3347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563" y="500300"/>
            <a:ext cx="1550147" cy="3365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1"/>
          <p:cNvSpPr txBox="1"/>
          <p:nvPr/>
        </p:nvSpPr>
        <p:spPr>
          <a:xfrm>
            <a:off x="3833575" y="3926025"/>
            <a:ext cx="17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 By Emoticon</a:t>
            </a:r>
            <a:endParaRPr b="1" sz="13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