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E0E8-F62D-466C-8805-2CF3C12AFADB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48D81-3A7E-44A6-A3DD-323F6C11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3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13" y="2862648"/>
            <a:ext cx="771794" cy="992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7687" y="905449"/>
            <a:ext cx="2660822" cy="568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alexa.agilesalt.com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5123" y="1068323"/>
            <a:ext cx="2402564" cy="203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135463">
            <a:off x="3433887" y="4223997"/>
            <a:ext cx="189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. </a:t>
            </a:r>
            <a:r>
              <a:rPr lang="en-US" sz="1200" dirty="0" smtClean="0"/>
              <a:t>Ask to check </a:t>
            </a:r>
            <a:r>
              <a:rPr lang="en-US" sz="1200" dirty="0" smtClean="0"/>
              <a:t>my sites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7808509" y="1189626"/>
            <a:ext cx="1988634" cy="190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612689">
            <a:off x="8369079" y="1909403"/>
            <a:ext cx="148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. Save my sites</a:t>
            </a:r>
          </a:p>
          <a:p>
            <a:r>
              <a:rPr lang="en-US" sz="1200" dirty="0" smtClean="0"/>
              <a:t>by user’s email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26607" y="3483253"/>
            <a:ext cx="2701107" cy="1891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Image result for amazon ec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38" y="4473177"/>
            <a:ext cx="2168910" cy="216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9162988">
            <a:off x="3165443" y="1636583"/>
            <a:ext cx="189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Input my sites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549663" y="3623430"/>
            <a:ext cx="2247480" cy="1921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114715">
            <a:off x="7682344" y="4100633"/>
            <a:ext cx="189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. Retrieve my sites </a:t>
            </a:r>
          </a:p>
          <a:p>
            <a:r>
              <a:rPr lang="en-US" sz="1200" dirty="0" smtClean="0"/>
              <a:t>by user’s email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720470" y="1469681"/>
            <a:ext cx="646" cy="11810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9732" y="2263721"/>
            <a:ext cx="99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login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766982" y="1894111"/>
            <a:ext cx="99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email, name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2168586">
            <a:off x="2953987" y="5043196"/>
            <a:ext cx="1894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9. </a:t>
            </a:r>
            <a:r>
              <a:rPr lang="en-US" sz="1200" dirty="0" smtClean="0"/>
              <a:t>Alexa tells </a:t>
            </a:r>
            <a:r>
              <a:rPr lang="en-US" sz="1200" dirty="0" smtClean="0"/>
              <a:t>whether your sites are up or not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341614" y="3480524"/>
            <a:ext cx="1" cy="135042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675250" y="3476402"/>
            <a:ext cx="1" cy="135042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2439" y="3898103"/>
            <a:ext cx="9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Link Account @ Alexa app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721116" y="3900832"/>
            <a:ext cx="99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email, name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39048" y="3784944"/>
            <a:ext cx="2701107" cy="18911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8" name="Picture 14" descr="Image result for dynam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728" y="2848808"/>
            <a:ext cx="2316206" cy="9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ogin with amaz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52" y="2809515"/>
            <a:ext cx="2521392" cy="5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Freeform 66"/>
          <p:cNvSpPr/>
          <p:nvPr/>
        </p:nvSpPr>
        <p:spPr>
          <a:xfrm>
            <a:off x="2739048" y="1411385"/>
            <a:ext cx="3602566" cy="1939175"/>
          </a:xfrm>
          <a:custGeom>
            <a:avLst/>
            <a:gdLst>
              <a:gd name="connsiteX0" fmla="*/ 0 w 3508310"/>
              <a:gd name="connsiteY0" fmla="*/ 1745010 h 1745010"/>
              <a:gd name="connsiteX1" fmla="*/ 2864498 w 3508310"/>
              <a:gd name="connsiteY1" fmla="*/ 9516 h 1745010"/>
              <a:gd name="connsiteX2" fmla="*/ 3508310 w 3508310"/>
              <a:gd name="connsiteY2" fmla="*/ 1175843 h 174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8310" h="1745010">
                <a:moveTo>
                  <a:pt x="0" y="1745010"/>
                </a:moveTo>
                <a:cubicBezTo>
                  <a:pt x="1139890" y="924693"/>
                  <a:pt x="2279780" y="104377"/>
                  <a:pt x="2864498" y="9516"/>
                </a:cubicBezTo>
                <a:cubicBezTo>
                  <a:pt x="3449216" y="-85345"/>
                  <a:pt x="3478763" y="545249"/>
                  <a:pt x="3508310" y="117584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82" y="5592127"/>
            <a:ext cx="679222" cy="67922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679732" y="6200276"/>
            <a:ext cx="176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Alexa </a:t>
            </a:r>
            <a:r>
              <a:rPr lang="en-US" sz="1200" dirty="0" smtClean="0"/>
              <a:t>Web Check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108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Choe</dc:creator>
  <cp:lastModifiedBy>Kenneth Choe</cp:lastModifiedBy>
  <cp:revision>10</cp:revision>
  <dcterms:created xsi:type="dcterms:W3CDTF">2017-01-05T04:37:04Z</dcterms:created>
  <dcterms:modified xsi:type="dcterms:W3CDTF">2017-01-08T03:14:00Z</dcterms:modified>
</cp:coreProperties>
</file>