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8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9EE4-EA1E-4CE6-860A-B27C860791D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E90C-7B61-44D4-8EF6-04B176A5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95" y="667095"/>
            <a:ext cx="5523809" cy="55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81" y="667095"/>
            <a:ext cx="3939915" cy="39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Choe</dc:creator>
  <cp:lastModifiedBy>Kenneth Choe</cp:lastModifiedBy>
  <cp:revision>2</cp:revision>
  <dcterms:created xsi:type="dcterms:W3CDTF">2016-10-25T23:09:32Z</dcterms:created>
  <dcterms:modified xsi:type="dcterms:W3CDTF">2016-10-26T14:16:12Z</dcterms:modified>
</cp:coreProperties>
</file>