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86" r:id="rId6"/>
    <p:sldId id="261" r:id="rId7"/>
    <p:sldId id="269" r:id="rId8"/>
    <p:sldId id="270" r:id="rId9"/>
    <p:sldId id="271" r:id="rId10"/>
    <p:sldId id="272" r:id="rId11"/>
    <p:sldId id="287" r:id="rId12"/>
    <p:sldId id="268" r:id="rId13"/>
    <p:sldId id="281" r:id="rId14"/>
    <p:sldId id="277" r:id="rId15"/>
    <p:sldId id="278" r:id="rId16"/>
    <p:sldId id="279" r:id="rId17"/>
    <p:sldId id="280" r:id="rId18"/>
    <p:sldId id="282" r:id="rId19"/>
    <p:sldId id="284" r:id="rId20"/>
    <p:sldId id="285" r:id="rId21"/>
    <p:sldId id="275" r:id="rId22"/>
    <p:sldId id="276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8CA70E-475A-580E-07BC-73BDC714397B}" name="Daniella Kavanna" initials="DK" userId="S::bt211028@qmul.ac.uk::5ec58352-f764-4be9-b08b-a85773f20364" providerId="AD"/>
  <p188:author id="{660F7395-1DB8-681E-011F-50093E1EE6E8}" name="Kenneth Shiu Kahn Chow" initials="KSKC" userId="S::bt21021@qmul.ac.uk::d3735682-5f8b-4624-90e9-6d7e1ad237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98D8A-1990-CDA2-CEBA-7EB697E4E9DD}" v="65" dt="2022-03-03T22:34:45.229"/>
    <p1510:client id="{5E643AD8-A84B-DA1C-5D61-D8AD34FBC0B3}" v="12" dt="2022-03-03T21:57:19.362"/>
    <p1510:client id="{7456CF34-D92B-3C2F-27DB-968B9A001BF0}" v="23" dt="2022-03-04T08:58:22"/>
    <p1510:client id="{A87623A1-798C-D0E0-DDF5-49625FB554E9}" v="8" dt="2022-03-03T22:21:44.036"/>
    <p1510:client id="{E3B71BB1-B8A0-8546-9BD7-0247CD01369E}" v="1181" dt="2022-03-04T09:04:06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6"/>
    <p:restoredTop sz="94740"/>
  </p:normalViewPr>
  <p:slideViewPr>
    <p:cSldViewPr snapToGrid="0">
      <p:cViewPr varScale="1">
        <p:scale>
          <a:sx n="62" d="100"/>
          <a:sy n="62" d="100"/>
        </p:scale>
        <p:origin x="224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a Kavanna" userId="S::bt211028@qmul.ac.uk::5ec58352-f764-4be9-b08b-a85773f20364" providerId="AD" clId="Web-{EC912D6A-B91D-4C32-898E-26019EA8BCEC}"/>
    <pc:docChg chg="modSld">
      <pc:chgData name="Daniella Kavanna" userId="S::bt211028@qmul.ac.uk::5ec58352-f764-4be9-b08b-a85773f20364" providerId="AD" clId="Web-{EC912D6A-B91D-4C32-898E-26019EA8BCEC}" dt="2022-03-02T16:18:15.792" v="91" actId="20577"/>
      <pc:docMkLst>
        <pc:docMk/>
      </pc:docMkLst>
      <pc:sldChg chg="modSp">
        <pc:chgData name="Daniella Kavanna" userId="S::bt211028@qmul.ac.uk::5ec58352-f764-4be9-b08b-a85773f20364" providerId="AD" clId="Web-{EC912D6A-B91D-4C32-898E-26019EA8BCEC}" dt="2022-03-02T16:18:15.792" v="91" actId="20577"/>
        <pc:sldMkLst>
          <pc:docMk/>
          <pc:sldMk cId="1845039832" sldId="259"/>
        </pc:sldMkLst>
        <pc:spChg chg="mod">
          <ac:chgData name="Daniella Kavanna" userId="S::bt211028@qmul.ac.uk::5ec58352-f764-4be9-b08b-a85773f20364" providerId="AD" clId="Web-{EC912D6A-B91D-4C32-898E-26019EA8BCEC}" dt="2022-03-02T16:18:15.792" v="91" actId="20577"/>
          <ac:spMkLst>
            <pc:docMk/>
            <pc:sldMk cId="1845039832" sldId="259"/>
            <ac:spMk id="3" creationId="{B5CBF563-7B41-48A5-A98C-F5001B521631}"/>
          </ac:spMkLst>
        </pc:spChg>
      </pc:sldChg>
      <pc:sldChg chg="modSp modCm">
        <pc:chgData name="Daniella Kavanna" userId="S::bt211028@qmul.ac.uk::5ec58352-f764-4be9-b08b-a85773f20364" providerId="AD" clId="Web-{EC912D6A-B91D-4C32-898E-26019EA8BCEC}" dt="2022-03-02T16:16:03.711" v="89" actId="20577"/>
        <pc:sldMkLst>
          <pc:docMk/>
          <pc:sldMk cId="1269382999" sldId="260"/>
        </pc:sldMkLst>
        <pc:spChg chg="mod">
          <ac:chgData name="Daniella Kavanna" userId="S::bt211028@qmul.ac.uk::5ec58352-f764-4be9-b08b-a85773f20364" providerId="AD" clId="Web-{EC912D6A-B91D-4C32-898E-26019EA8BCEC}" dt="2022-03-02T16:16:03.711" v="89" actId="20577"/>
          <ac:spMkLst>
            <pc:docMk/>
            <pc:sldMk cId="1269382999" sldId="260"/>
            <ac:spMk id="3" creationId="{B5CBF563-7B41-48A5-A98C-F5001B521631}"/>
          </ac:spMkLst>
        </pc:spChg>
      </pc:sldChg>
      <pc:sldChg chg="modSp">
        <pc:chgData name="Daniella Kavanna" userId="S::bt211028@qmul.ac.uk::5ec58352-f764-4be9-b08b-a85773f20364" providerId="AD" clId="Web-{EC912D6A-B91D-4C32-898E-26019EA8BCEC}" dt="2022-03-02T16:11:35.626" v="83" actId="1076"/>
        <pc:sldMkLst>
          <pc:docMk/>
          <pc:sldMk cId="3192192717" sldId="270"/>
        </pc:sldMkLst>
        <pc:spChg chg="mod">
          <ac:chgData name="Daniella Kavanna" userId="S::bt211028@qmul.ac.uk::5ec58352-f764-4be9-b08b-a85773f20364" providerId="AD" clId="Web-{EC912D6A-B91D-4C32-898E-26019EA8BCEC}" dt="2022-03-02T16:11:30.172" v="82" actId="14100"/>
          <ac:spMkLst>
            <pc:docMk/>
            <pc:sldMk cId="3192192717" sldId="270"/>
            <ac:spMk id="3" creationId="{B5CBF563-7B41-48A5-A98C-F5001B521631}"/>
          </ac:spMkLst>
        </pc:spChg>
        <pc:spChg chg="mod">
          <ac:chgData name="Daniella Kavanna" userId="S::bt211028@qmul.ac.uk::5ec58352-f764-4be9-b08b-a85773f20364" providerId="AD" clId="Web-{EC912D6A-B91D-4C32-898E-26019EA8BCEC}" dt="2022-03-02T16:11:35.626" v="83" actId="1076"/>
          <ac:spMkLst>
            <pc:docMk/>
            <pc:sldMk cId="3192192717" sldId="270"/>
            <ac:spMk id="6" creationId="{F1E47821-40F0-477F-A6AA-2388130BA4B6}"/>
          </ac:spMkLst>
        </pc:spChg>
      </pc:sldChg>
    </pc:docChg>
  </pc:docChgLst>
  <pc:docChgLst>
    <pc:chgData name="William Timothy Dee" userId="S::bt211100@qmul.ac.uk::36342579-7661-4a40-96d8-bc1b8cf6c051" providerId="AD" clId="Web-{94B4DA3B-926E-A043-C476-4B6747603AD9}"/>
    <pc:docChg chg="addSld delSld modSld sldOrd">
      <pc:chgData name="William Timothy Dee" userId="S::bt211100@qmul.ac.uk::36342579-7661-4a40-96d8-bc1b8cf6c051" providerId="AD" clId="Web-{94B4DA3B-926E-A043-C476-4B6747603AD9}" dt="2022-03-02T21:03:00.046" v="1282" actId="20577"/>
      <pc:docMkLst>
        <pc:docMk/>
      </pc:docMkLst>
      <pc:sldChg chg="del">
        <pc:chgData name="William Timothy Dee" userId="S::bt211100@qmul.ac.uk::36342579-7661-4a40-96d8-bc1b8cf6c051" providerId="AD" clId="Web-{94B4DA3B-926E-A043-C476-4B6747603AD9}" dt="2022-03-01T15:30:20.090" v="66"/>
        <pc:sldMkLst>
          <pc:docMk/>
          <pc:sldMk cId="250662381" sldId="264"/>
        </pc:sldMkLst>
      </pc:sldChg>
      <pc:sldChg chg="ord">
        <pc:chgData name="William Timothy Dee" userId="S::bt211100@qmul.ac.uk::36342579-7661-4a40-96d8-bc1b8cf6c051" providerId="AD" clId="Web-{94B4DA3B-926E-A043-C476-4B6747603AD9}" dt="2022-03-01T15:29:43.104" v="61"/>
        <pc:sldMkLst>
          <pc:docMk/>
          <pc:sldMk cId="1792548961" sldId="265"/>
        </pc:sldMkLst>
      </pc:sldChg>
      <pc:sldChg chg="modSp del">
        <pc:chgData name="William Timothy Dee" userId="S::bt211100@qmul.ac.uk::36342579-7661-4a40-96d8-bc1b8cf6c051" providerId="AD" clId="Web-{94B4DA3B-926E-A043-C476-4B6747603AD9}" dt="2022-03-01T19:14:25.929" v="940"/>
        <pc:sldMkLst>
          <pc:docMk/>
          <pc:sldMk cId="810296548" sldId="266"/>
        </pc:sldMkLst>
        <pc:spChg chg="mod">
          <ac:chgData name="William Timothy Dee" userId="S::bt211100@qmul.ac.uk::36342579-7661-4a40-96d8-bc1b8cf6c051" providerId="AD" clId="Web-{94B4DA3B-926E-A043-C476-4B6747603AD9}" dt="2022-03-01T19:13:32.037" v="925" actId="1076"/>
          <ac:spMkLst>
            <pc:docMk/>
            <pc:sldMk cId="810296548" sldId="266"/>
            <ac:spMk id="3" creationId="{B5CBF563-7B41-48A5-A98C-F5001B521631}"/>
          </ac:spMkLst>
        </pc:spChg>
      </pc:sldChg>
      <pc:sldChg chg="delSp modSp">
        <pc:chgData name="William Timothy Dee" userId="S::bt211100@qmul.ac.uk::36342579-7661-4a40-96d8-bc1b8cf6c051" providerId="AD" clId="Web-{94B4DA3B-926E-A043-C476-4B6747603AD9}" dt="2022-03-01T16:10:13.497" v="627" actId="20577"/>
        <pc:sldMkLst>
          <pc:docMk/>
          <pc:sldMk cId="1237946843" sldId="267"/>
        </pc:sldMkLst>
        <pc:spChg chg="mod">
          <ac:chgData name="William Timothy Dee" userId="S::bt211100@qmul.ac.uk::36342579-7661-4a40-96d8-bc1b8cf6c051" providerId="AD" clId="Web-{94B4DA3B-926E-A043-C476-4B6747603AD9}" dt="2022-03-01T16:09:33.307" v="614" actId="20577"/>
          <ac:spMkLst>
            <pc:docMk/>
            <pc:sldMk cId="1237946843" sldId="267"/>
            <ac:spMk id="45" creationId="{EFAD1325-8990-4B93-9B21-C97646C12806}"/>
          </ac:spMkLst>
        </pc:spChg>
        <pc:spChg chg="mod">
          <ac:chgData name="William Timothy Dee" userId="S::bt211100@qmul.ac.uk::36342579-7661-4a40-96d8-bc1b8cf6c051" providerId="AD" clId="Web-{94B4DA3B-926E-A043-C476-4B6747603AD9}" dt="2022-03-01T16:09:55.808" v="619" actId="20577"/>
          <ac:spMkLst>
            <pc:docMk/>
            <pc:sldMk cId="1237946843" sldId="267"/>
            <ac:spMk id="56" creationId="{12E028F1-CA68-4975-AF12-C7FA2368B682}"/>
          </ac:spMkLst>
        </pc:spChg>
        <pc:spChg chg="mod">
          <ac:chgData name="William Timothy Dee" userId="S::bt211100@qmul.ac.uk::36342579-7661-4a40-96d8-bc1b8cf6c051" providerId="AD" clId="Web-{94B4DA3B-926E-A043-C476-4B6747603AD9}" dt="2022-03-01T16:10:13.497" v="627" actId="20577"/>
          <ac:spMkLst>
            <pc:docMk/>
            <pc:sldMk cId="1237946843" sldId="267"/>
            <ac:spMk id="58" creationId="{7643118A-2E3D-4736-944C-7A3634FAD9EC}"/>
          </ac:spMkLst>
        </pc:spChg>
        <pc:spChg chg="del">
          <ac:chgData name="William Timothy Dee" userId="S::bt211100@qmul.ac.uk::36342579-7661-4a40-96d8-bc1b8cf6c051" providerId="AD" clId="Web-{94B4DA3B-926E-A043-C476-4B6747603AD9}" dt="2022-03-01T15:30:58.421" v="75"/>
          <ac:spMkLst>
            <pc:docMk/>
            <pc:sldMk cId="1237946843" sldId="267"/>
            <ac:spMk id="59" creationId="{82A480E4-76F2-4EEF-B0C5-F96EBF70B09C}"/>
          </ac:spMkLst>
        </pc:spChg>
        <pc:grpChg chg="mod">
          <ac:chgData name="William Timothy Dee" userId="S::bt211100@qmul.ac.uk::36342579-7661-4a40-96d8-bc1b8cf6c051" providerId="AD" clId="Web-{94B4DA3B-926E-A043-C476-4B6747603AD9}" dt="2022-03-01T15:30:54.280" v="72" actId="1076"/>
          <ac:grpSpMkLst>
            <pc:docMk/>
            <pc:sldMk cId="1237946843" sldId="267"/>
            <ac:grpSpMk id="11" creationId="{46A91C71-84B3-4EAA-908B-6EDADB629E85}"/>
          </ac:grpSpMkLst>
        </pc:grpChg>
        <pc:picChg chg="mod">
          <ac:chgData name="William Timothy Dee" userId="S::bt211100@qmul.ac.uk::36342579-7661-4a40-96d8-bc1b8cf6c051" providerId="AD" clId="Web-{94B4DA3B-926E-A043-C476-4B6747603AD9}" dt="2022-03-01T15:31:07.125" v="76" actId="1076"/>
          <ac:picMkLst>
            <pc:docMk/>
            <pc:sldMk cId="1237946843" sldId="267"/>
            <ac:picMk id="60" creationId="{EE8B6D1A-A476-442D-9B68-F6C9C1AEB7BF}"/>
          </ac:picMkLst>
        </pc:picChg>
      </pc:sldChg>
      <pc:sldChg chg="addSp delSp modSp">
        <pc:chgData name="William Timothy Dee" userId="S::bt211100@qmul.ac.uk::36342579-7661-4a40-96d8-bc1b8cf6c051" providerId="AD" clId="Web-{94B4DA3B-926E-A043-C476-4B6747603AD9}" dt="2022-03-01T15:29:23.868" v="57" actId="14100"/>
        <pc:sldMkLst>
          <pc:docMk/>
          <pc:sldMk cId="4163731840" sldId="268"/>
        </pc:sldMkLst>
        <pc:spChg chg="mod">
          <ac:chgData name="William Timothy Dee" userId="S::bt211100@qmul.ac.uk::36342579-7661-4a40-96d8-bc1b8cf6c051" providerId="AD" clId="Web-{94B4DA3B-926E-A043-C476-4B6747603AD9}" dt="2022-03-01T15:26:49.719" v="7" actId="20577"/>
          <ac:spMkLst>
            <pc:docMk/>
            <pc:sldMk cId="4163731840" sldId="268"/>
            <ac:spMk id="2" creationId="{B7FAFC02-8AFB-405C-AB18-469BEA8B539B}"/>
          </ac:spMkLst>
        </pc:spChg>
        <pc:spChg chg="del mod">
          <ac:chgData name="William Timothy Dee" userId="S::bt211100@qmul.ac.uk::36342579-7661-4a40-96d8-bc1b8cf6c051" providerId="AD" clId="Web-{94B4DA3B-926E-A043-C476-4B6747603AD9}" dt="2022-03-01T15:28:01.645" v="17"/>
          <ac:spMkLst>
            <pc:docMk/>
            <pc:sldMk cId="4163731840" sldId="268"/>
            <ac:spMk id="3" creationId="{B5CBF563-7B41-48A5-A98C-F5001B521631}"/>
          </ac:spMkLst>
        </pc:spChg>
        <pc:spChg chg="add del mod">
          <ac:chgData name="William Timothy Dee" userId="S::bt211100@qmul.ac.uk::36342579-7661-4a40-96d8-bc1b8cf6c051" providerId="AD" clId="Web-{94B4DA3B-926E-A043-C476-4B6747603AD9}" dt="2022-03-01T15:28:04.583" v="18"/>
          <ac:spMkLst>
            <pc:docMk/>
            <pc:sldMk cId="4163731840" sldId="268"/>
            <ac:spMk id="6" creationId="{D32ED5C3-0ED3-4784-BCE7-CF086713C67C}"/>
          </ac:spMkLst>
        </pc:spChg>
        <pc:spChg chg="add mod">
          <ac:chgData name="William Timothy Dee" userId="S::bt211100@qmul.ac.uk::36342579-7661-4a40-96d8-bc1b8cf6c051" providerId="AD" clId="Web-{94B4DA3B-926E-A043-C476-4B6747603AD9}" dt="2022-03-01T15:29:23.868" v="57" actId="14100"/>
          <ac:spMkLst>
            <pc:docMk/>
            <pc:sldMk cId="4163731840" sldId="268"/>
            <ac:spMk id="8" creationId="{B04156DB-6000-4A67-A158-1855A80AE1BC}"/>
          </ac:spMkLst>
        </pc:spChg>
      </pc:sldChg>
      <pc:sldChg chg="ord delCm">
        <pc:chgData name="William Timothy Dee" userId="S::bt211100@qmul.ac.uk::36342579-7661-4a40-96d8-bc1b8cf6c051" providerId="AD" clId="Web-{94B4DA3B-926E-A043-C476-4B6747603AD9}" dt="2022-03-01T18:13:41.673" v="747"/>
        <pc:sldMkLst>
          <pc:docMk/>
          <pc:sldMk cId="3192192717" sldId="270"/>
        </pc:sldMkLst>
      </pc:sldChg>
      <pc:sldChg chg="ord">
        <pc:chgData name="William Timothy Dee" userId="S::bt211100@qmul.ac.uk::36342579-7661-4a40-96d8-bc1b8cf6c051" providerId="AD" clId="Web-{94B4DA3B-926E-A043-C476-4B6747603AD9}" dt="2022-03-01T15:26:05.122" v="3"/>
        <pc:sldMkLst>
          <pc:docMk/>
          <pc:sldMk cId="954008750" sldId="271"/>
        </pc:sldMkLst>
      </pc:sldChg>
      <pc:sldChg chg="modSp">
        <pc:chgData name="William Timothy Dee" userId="S::bt211100@qmul.ac.uk::36342579-7661-4a40-96d8-bc1b8cf6c051" providerId="AD" clId="Web-{94B4DA3B-926E-A043-C476-4B6747603AD9}" dt="2022-03-01T15:26:22.092" v="5" actId="1076"/>
        <pc:sldMkLst>
          <pc:docMk/>
          <pc:sldMk cId="4019742962" sldId="272"/>
        </pc:sldMkLst>
        <pc:picChg chg="mod">
          <ac:chgData name="William Timothy Dee" userId="S::bt211100@qmul.ac.uk::36342579-7661-4a40-96d8-bc1b8cf6c051" providerId="AD" clId="Web-{94B4DA3B-926E-A043-C476-4B6747603AD9}" dt="2022-03-01T15:26:22.092" v="5" actId="1076"/>
          <ac:picMkLst>
            <pc:docMk/>
            <pc:sldMk cId="4019742962" sldId="272"/>
            <ac:picMk id="4" creationId="{EE1181B0-32AA-4A70-B425-2E0A47C24CE3}"/>
          </ac:picMkLst>
        </pc:picChg>
      </pc:sldChg>
      <pc:sldChg chg="addSp delSp modSp del ord">
        <pc:chgData name="William Timothy Dee" userId="S::bt211100@qmul.ac.uk::36342579-7661-4a40-96d8-bc1b8cf6c051" providerId="AD" clId="Web-{94B4DA3B-926E-A043-C476-4B6747603AD9}" dt="2022-03-01T16:12:46.177" v="638"/>
        <pc:sldMkLst>
          <pc:docMk/>
          <pc:sldMk cId="3461017528" sldId="274"/>
        </pc:sldMkLst>
        <pc:spChg chg="del">
          <ac:chgData name="William Timothy Dee" userId="S::bt211100@qmul.ac.uk::36342579-7661-4a40-96d8-bc1b8cf6c051" providerId="AD" clId="Web-{94B4DA3B-926E-A043-C476-4B6747603AD9}" dt="2022-03-01T15:31:47.002" v="81"/>
          <ac:spMkLst>
            <pc:docMk/>
            <pc:sldMk cId="3461017528" sldId="274"/>
            <ac:spMk id="2" creationId="{B7FAFC02-8AFB-405C-AB18-469BEA8B539B}"/>
          </ac:spMkLst>
        </pc:spChg>
        <pc:spChg chg="mod">
          <ac:chgData name="William Timothy Dee" userId="S::bt211100@qmul.ac.uk::36342579-7661-4a40-96d8-bc1b8cf6c051" providerId="AD" clId="Web-{94B4DA3B-926E-A043-C476-4B6747603AD9}" dt="2022-03-01T15:39:39.108" v="219" actId="20577"/>
          <ac:spMkLst>
            <pc:docMk/>
            <pc:sldMk cId="3461017528" sldId="274"/>
            <ac:spMk id="3" creationId="{B5CBF563-7B41-48A5-A98C-F5001B521631}"/>
          </ac:spMkLst>
        </pc:spChg>
        <pc:spChg chg="add del">
          <ac:chgData name="William Timothy Dee" userId="S::bt211100@qmul.ac.uk::36342579-7661-4a40-96d8-bc1b8cf6c051" providerId="AD" clId="Web-{94B4DA3B-926E-A043-C476-4B6747603AD9}" dt="2022-03-01T15:31:44.127" v="80"/>
          <ac:spMkLst>
            <pc:docMk/>
            <pc:sldMk cId="3461017528" sldId="274"/>
            <ac:spMk id="4" creationId="{00D1E718-C1CC-4A5F-B2CE-FAD6F1459FB8}"/>
          </ac:spMkLst>
        </pc:spChg>
        <pc:spChg chg="add del mod">
          <ac:chgData name="William Timothy Dee" userId="S::bt211100@qmul.ac.uk::36342579-7661-4a40-96d8-bc1b8cf6c051" providerId="AD" clId="Web-{94B4DA3B-926E-A043-C476-4B6747603AD9}" dt="2022-03-01T15:31:49.815" v="83"/>
          <ac:spMkLst>
            <pc:docMk/>
            <pc:sldMk cId="3461017528" sldId="274"/>
            <ac:spMk id="8" creationId="{75425AD4-80E8-43A9-B156-261539E3666B}"/>
          </ac:spMkLst>
        </pc:spChg>
        <pc:spChg chg="add mod">
          <ac:chgData name="William Timothy Dee" userId="S::bt211100@qmul.ac.uk::36342579-7661-4a40-96d8-bc1b8cf6c051" providerId="AD" clId="Web-{94B4DA3B-926E-A043-C476-4B6747603AD9}" dt="2022-03-01T15:32:04.175" v="94" actId="20577"/>
          <ac:spMkLst>
            <pc:docMk/>
            <pc:sldMk cId="3461017528" sldId="274"/>
            <ac:spMk id="10" creationId="{2328DF0D-1DFE-4A11-9430-55A372E2D0C1}"/>
          </ac:spMkLst>
        </pc:spChg>
        <pc:picChg chg="add mod">
          <ac:chgData name="William Timothy Dee" userId="S::bt211100@qmul.ac.uk::36342579-7661-4a40-96d8-bc1b8cf6c051" providerId="AD" clId="Web-{94B4DA3B-926E-A043-C476-4B6747603AD9}" dt="2022-03-01T15:39:42.217" v="220" actId="1076"/>
          <ac:picMkLst>
            <pc:docMk/>
            <pc:sldMk cId="3461017528" sldId="274"/>
            <ac:picMk id="11" creationId="{D74900CC-EAD5-4CF7-A91A-44582628D7B8}"/>
          </ac:picMkLst>
        </pc:picChg>
      </pc:sldChg>
      <pc:sldChg chg="modSp add ord replId">
        <pc:chgData name="William Timothy Dee" userId="S::bt211100@qmul.ac.uk::36342579-7661-4a40-96d8-bc1b8cf6c051" providerId="AD" clId="Web-{94B4DA3B-926E-A043-C476-4B6747603AD9}" dt="2022-03-01T15:30:12.778" v="65" actId="20577"/>
        <pc:sldMkLst>
          <pc:docMk/>
          <pc:sldMk cId="186269914" sldId="275"/>
        </pc:sldMkLst>
        <pc:spChg chg="mod">
          <ac:chgData name="William Timothy Dee" userId="S::bt211100@qmul.ac.uk::36342579-7661-4a40-96d8-bc1b8cf6c051" providerId="AD" clId="Web-{94B4DA3B-926E-A043-C476-4B6747603AD9}" dt="2022-03-01T15:30:12.778" v="65" actId="20577"/>
          <ac:spMkLst>
            <pc:docMk/>
            <pc:sldMk cId="186269914" sldId="275"/>
            <ac:spMk id="8" creationId="{B04156DB-6000-4A67-A158-1855A80AE1BC}"/>
          </ac:spMkLst>
        </pc:spChg>
      </pc:sldChg>
      <pc:sldChg chg="modSp add ord replId">
        <pc:chgData name="William Timothy Dee" userId="S::bt211100@qmul.ac.uk::36342579-7661-4a40-96d8-bc1b8cf6c051" providerId="AD" clId="Web-{94B4DA3B-926E-A043-C476-4B6747603AD9}" dt="2022-03-01T15:30:34.169" v="71" actId="20577"/>
        <pc:sldMkLst>
          <pc:docMk/>
          <pc:sldMk cId="211362771" sldId="276"/>
        </pc:sldMkLst>
        <pc:spChg chg="mod">
          <ac:chgData name="William Timothy Dee" userId="S::bt211100@qmul.ac.uk::36342579-7661-4a40-96d8-bc1b8cf6c051" providerId="AD" clId="Web-{94B4DA3B-926E-A043-C476-4B6747603AD9}" dt="2022-03-01T15:30:34.169" v="71" actId="20577"/>
          <ac:spMkLst>
            <pc:docMk/>
            <pc:sldMk cId="211362771" sldId="276"/>
            <ac:spMk id="2" creationId="{B7FAFC02-8AFB-405C-AB18-469BEA8B539B}"/>
          </ac:spMkLst>
        </pc:spChg>
      </pc:sldChg>
      <pc:sldChg chg="modSp add ord replId">
        <pc:chgData name="William Timothy Dee" userId="S::bt211100@qmul.ac.uk::36342579-7661-4a40-96d8-bc1b8cf6c051" providerId="AD" clId="Web-{94B4DA3B-926E-A043-C476-4B6747603AD9}" dt="2022-03-02T21:01:35.231" v="1280" actId="20577"/>
        <pc:sldMkLst>
          <pc:docMk/>
          <pc:sldMk cId="2108371814" sldId="277"/>
        </pc:sldMkLst>
        <pc:spChg chg="mod">
          <ac:chgData name="William Timothy Dee" userId="S::bt211100@qmul.ac.uk::36342579-7661-4a40-96d8-bc1b8cf6c051" providerId="AD" clId="Web-{94B4DA3B-926E-A043-C476-4B6747603AD9}" dt="2022-03-02T21:01:35.231" v="1280" actId="20577"/>
          <ac:spMkLst>
            <pc:docMk/>
            <pc:sldMk cId="2108371814" sldId="277"/>
            <ac:spMk id="3" creationId="{B5CBF563-7B41-48A5-A98C-F5001B521631}"/>
          </ac:spMkLst>
        </pc:spChg>
        <pc:picChg chg="mod">
          <ac:chgData name="William Timothy Dee" userId="S::bt211100@qmul.ac.uk::36342579-7661-4a40-96d8-bc1b8cf6c051" providerId="AD" clId="Web-{94B4DA3B-926E-A043-C476-4B6747603AD9}" dt="2022-03-01T16:49:12.399" v="735" actId="1076"/>
          <ac:picMkLst>
            <pc:docMk/>
            <pc:sldMk cId="2108371814" sldId="277"/>
            <ac:picMk id="11" creationId="{D74900CC-EAD5-4CF7-A91A-44582628D7B8}"/>
          </ac:picMkLst>
        </pc:picChg>
      </pc:sldChg>
      <pc:sldChg chg="addSp delSp modSp add replId">
        <pc:chgData name="William Timothy Dee" userId="S::bt211100@qmul.ac.uk::36342579-7661-4a40-96d8-bc1b8cf6c051" providerId="AD" clId="Web-{94B4DA3B-926E-A043-C476-4B6747603AD9}" dt="2022-03-01T16:50:04.887" v="738" actId="14100"/>
        <pc:sldMkLst>
          <pc:docMk/>
          <pc:sldMk cId="679849354" sldId="278"/>
        </pc:sldMkLst>
        <pc:spChg chg="mod">
          <ac:chgData name="William Timothy Dee" userId="S::bt211100@qmul.ac.uk::36342579-7661-4a40-96d8-bc1b8cf6c051" providerId="AD" clId="Web-{94B4DA3B-926E-A043-C476-4B6747603AD9}" dt="2022-03-01T16:50:04.887" v="738" actId="14100"/>
          <ac:spMkLst>
            <pc:docMk/>
            <pc:sldMk cId="679849354" sldId="278"/>
            <ac:spMk id="3" creationId="{B5CBF563-7B41-48A5-A98C-F5001B521631}"/>
          </ac:spMkLst>
        </pc:spChg>
        <pc:spChg chg="add del mod">
          <ac:chgData name="William Timothy Dee" userId="S::bt211100@qmul.ac.uk::36342579-7661-4a40-96d8-bc1b8cf6c051" providerId="AD" clId="Web-{94B4DA3B-926E-A043-C476-4B6747603AD9}" dt="2022-03-01T15:51:27.290" v="340"/>
          <ac:spMkLst>
            <pc:docMk/>
            <pc:sldMk cId="679849354" sldId="278"/>
            <ac:spMk id="6" creationId="{88232BA6-8571-44C2-88DE-9635D0343E8E}"/>
          </ac:spMkLst>
        </pc:spChg>
        <pc:spChg chg="add mod">
          <ac:chgData name="William Timothy Dee" userId="S::bt211100@qmul.ac.uk::36342579-7661-4a40-96d8-bc1b8cf6c051" providerId="AD" clId="Web-{94B4DA3B-926E-A043-C476-4B6747603AD9}" dt="2022-03-01T16:04:35.508" v="546" actId="1076"/>
          <ac:spMkLst>
            <pc:docMk/>
            <pc:sldMk cId="679849354" sldId="278"/>
            <ac:spMk id="9" creationId="{D669CCF2-AC84-4B93-95F4-8F804F9FBC6D}"/>
          </ac:spMkLst>
        </pc:spChg>
        <pc:picChg chg="add mod">
          <ac:chgData name="William Timothy Dee" userId="S::bt211100@qmul.ac.uk::36342579-7661-4a40-96d8-bc1b8cf6c051" providerId="AD" clId="Web-{94B4DA3B-926E-A043-C476-4B6747603AD9}" dt="2022-03-01T15:52:14.871" v="347" actId="14100"/>
          <ac:picMkLst>
            <pc:docMk/>
            <pc:sldMk cId="679849354" sldId="278"/>
            <ac:picMk id="2" creationId="{EBCC09F6-EEC0-4789-B765-EB25715F7E22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5:45:56.520" v="332" actId="1076"/>
          <ac:picMkLst>
            <pc:docMk/>
            <pc:sldMk cId="679849354" sldId="278"/>
            <ac:picMk id="4" creationId="{B8E357E4-488B-4FA6-AD9E-C93C94A10678}"/>
          </ac:picMkLst>
        </pc:picChg>
        <pc:picChg chg="add del mod">
          <ac:chgData name="William Timothy Dee" userId="S::bt211100@qmul.ac.uk::36342579-7661-4a40-96d8-bc1b8cf6c051" providerId="AD" clId="Web-{94B4DA3B-926E-A043-C476-4B6747603AD9}" dt="2022-03-01T15:51:45.588" v="343"/>
          <ac:picMkLst>
            <pc:docMk/>
            <pc:sldMk cId="679849354" sldId="278"/>
            <ac:picMk id="7" creationId="{B7ABE4B1-91B5-4AA5-A629-EB7C908B7897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5:52:55.998" v="358" actId="1076"/>
          <ac:picMkLst>
            <pc:docMk/>
            <pc:sldMk cId="679849354" sldId="278"/>
            <ac:picMk id="8" creationId="{F7A264BA-3D6D-4E9C-B15F-3BCAEE120693}"/>
          </ac:picMkLst>
        </pc:picChg>
        <pc:picChg chg="del">
          <ac:chgData name="William Timothy Dee" userId="S::bt211100@qmul.ac.uk::36342579-7661-4a40-96d8-bc1b8cf6c051" providerId="AD" clId="Web-{94B4DA3B-926E-A043-C476-4B6747603AD9}" dt="2022-03-01T15:40:18.938" v="227"/>
          <ac:picMkLst>
            <pc:docMk/>
            <pc:sldMk cId="679849354" sldId="278"/>
            <ac:picMk id="11" creationId="{D74900CC-EAD5-4CF7-A91A-44582628D7B8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5:52:50.498" v="357" actId="1076"/>
          <ac:picMkLst>
            <pc:docMk/>
            <pc:sldMk cId="679849354" sldId="278"/>
            <ac:picMk id="12" creationId="{F19BFC74-A835-400B-A787-005D8C85E0C3}"/>
          </ac:picMkLst>
        </pc:picChg>
        <pc:picChg chg="add">
          <ac:chgData name="William Timothy Dee" userId="S::bt211100@qmul.ac.uk::36342579-7661-4a40-96d8-bc1b8cf6c051" providerId="AD" clId="Web-{94B4DA3B-926E-A043-C476-4B6747603AD9}" dt="2022-03-01T16:49:23.916" v="737"/>
          <ac:picMkLst>
            <pc:docMk/>
            <pc:sldMk cId="679849354" sldId="278"/>
            <ac:picMk id="17" creationId="{88BB1374-76B1-42EF-9B37-D1A8D648ADE0}"/>
          </ac:picMkLst>
        </pc:picChg>
        <pc:cxnChg chg="add mod">
          <ac:chgData name="William Timothy Dee" userId="S::bt211100@qmul.ac.uk::36342579-7661-4a40-96d8-bc1b8cf6c051" providerId="AD" clId="Web-{94B4DA3B-926E-A043-C476-4B6747603AD9}" dt="2022-03-01T16:05:29.652" v="558" actId="14100"/>
          <ac:cxnSpMkLst>
            <pc:docMk/>
            <pc:sldMk cId="679849354" sldId="278"/>
            <ac:cxnSpMk id="14" creationId="{02F54CD2-1AEE-4903-B49E-B91A5FCDA51A}"/>
          </ac:cxnSpMkLst>
        </pc:cxnChg>
        <pc:cxnChg chg="add mod">
          <ac:chgData name="William Timothy Dee" userId="S::bt211100@qmul.ac.uk::36342579-7661-4a40-96d8-bc1b8cf6c051" providerId="AD" clId="Web-{94B4DA3B-926E-A043-C476-4B6747603AD9}" dt="2022-03-01T16:05:17.214" v="555" actId="14100"/>
          <ac:cxnSpMkLst>
            <pc:docMk/>
            <pc:sldMk cId="679849354" sldId="278"/>
            <ac:cxnSpMk id="15" creationId="{DFBF77C9-F5E8-42F0-8A4D-E3EE1532DCAC}"/>
          </ac:cxnSpMkLst>
        </pc:cxnChg>
      </pc:sldChg>
      <pc:sldChg chg="addSp delSp modSp add replId">
        <pc:chgData name="William Timothy Dee" userId="S::bt211100@qmul.ac.uk::36342579-7661-4a40-96d8-bc1b8cf6c051" providerId="AD" clId="Web-{94B4DA3B-926E-A043-C476-4B6747603AD9}" dt="2022-03-01T16:50:05.309" v="740" actId="14100"/>
        <pc:sldMkLst>
          <pc:docMk/>
          <pc:sldMk cId="786440919" sldId="279"/>
        </pc:sldMkLst>
        <pc:spChg chg="mod">
          <ac:chgData name="William Timothy Dee" userId="S::bt211100@qmul.ac.uk::36342579-7661-4a40-96d8-bc1b8cf6c051" providerId="AD" clId="Web-{94B4DA3B-926E-A043-C476-4B6747603AD9}" dt="2022-03-01T16:50:05.309" v="740" actId="14100"/>
          <ac:spMkLst>
            <pc:docMk/>
            <pc:sldMk cId="786440919" sldId="279"/>
            <ac:spMk id="3" creationId="{B5CBF563-7B41-48A5-A98C-F5001B521631}"/>
          </ac:spMkLst>
        </pc:spChg>
        <pc:spChg chg="add del mod">
          <ac:chgData name="William Timothy Dee" userId="S::bt211100@qmul.ac.uk::36342579-7661-4a40-96d8-bc1b8cf6c051" providerId="AD" clId="Web-{94B4DA3B-926E-A043-C476-4B6747603AD9}" dt="2022-03-01T15:56:03.900" v="391"/>
          <ac:spMkLst>
            <pc:docMk/>
            <pc:sldMk cId="786440919" sldId="279"/>
            <ac:spMk id="7" creationId="{B296658D-9129-45D2-8A3A-D66B920528A4}"/>
          </ac:spMkLst>
        </pc:spChg>
        <pc:spChg chg="add mod">
          <ac:chgData name="William Timothy Dee" userId="S::bt211100@qmul.ac.uk::36342579-7661-4a40-96d8-bc1b8cf6c051" providerId="AD" clId="Web-{94B4DA3B-926E-A043-C476-4B6747603AD9}" dt="2022-03-01T15:57:36.624" v="428" actId="1076"/>
          <ac:spMkLst>
            <pc:docMk/>
            <pc:sldMk cId="786440919" sldId="279"/>
            <ac:spMk id="14" creationId="{9D0943E8-4F2B-4042-AC17-542C240657EB}"/>
          </ac:spMkLst>
        </pc:spChg>
        <pc:picChg chg="add mod">
          <ac:chgData name="William Timothy Dee" userId="S::bt211100@qmul.ac.uk::36342579-7661-4a40-96d8-bc1b8cf6c051" providerId="AD" clId="Web-{94B4DA3B-926E-A043-C476-4B6747603AD9}" dt="2022-03-01T15:54:22.597" v="371" actId="1076"/>
          <ac:picMkLst>
            <pc:docMk/>
            <pc:sldMk cId="786440919" sldId="279"/>
            <ac:picMk id="6" creationId="{5D6E09E6-4C64-495C-9A5A-FAD4D04F1390}"/>
          </ac:picMkLst>
        </pc:picChg>
        <pc:picChg chg="del mod">
          <ac:chgData name="William Timothy Dee" userId="S::bt211100@qmul.ac.uk::36342579-7661-4a40-96d8-bc1b8cf6c051" providerId="AD" clId="Web-{94B4DA3B-926E-A043-C476-4B6747603AD9}" dt="2022-03-01T15:53:23.015" v="361"/>
          <ac:picMkLst>
            <pc:docMk/>
            <pc:sldMk cId="786440919" sldId="279"/>
            <ac:picMk id="8" creationId="{F7A264BA-3D6D-4E9C-B15F-3BCAEE120693}"/>
          </ac:picMkLst>
        </pc:picChg>
        <pc:picChg chg="add del">
          <ac:chgData name="William Timothy Dee" userId="S::bt211100@qmul.ac.uk::36342579-7661-4a40-96d8-bc1b8cf6c051" providerId="AD" clId="Web-{94B4DA3B-926E-A043-C476-4B6747603AD9}" dt="2022-03-01T15:55:57.384" v="390"/>
          <ac:picMkLst>
            <pc:docMk/>
            <pc:sldMk cId="786440919" sldId="279"/>
            <ac:picMk id="9" creationId="{A7B1541F-30B0-4E99-AA7C-16E8791F7FBF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5:54:31.598" v="374" actId="1076"/>
          <ac:picMkLst>
            <pc:docMk/>
            <pc:sldMk cId="786440919" sldId="279"/>
            <ac:picMk id="11" creationId="{BDB6AC8A-89D2-4ED9-90EF-662CDE1BA9D0}"/>
          </ac:picMkLst>
        </pc:picChg>
        <pc:picChg chg="del">
          <ac:chgData name="William Timothy Dee" userId="S::bt211100@qmul.ac.uk::36342579-7661-4a40-96d8-bc1b8cf6c051" providerId="AD" clId="Web-{94B4DA3B-926E-A043-C476-4B6747603AD9}" dt="2022-03-01T15:54:26.019" v="372"/>
          <ac:picMkLst>
            <pc:docMk/>
            <pc:sldMk cId="786440919" sldId="279"/>
            <ac:picMk id="12" creationId="{F19BFC74-A835-400B-A787-005D8C85E0C3}"/>
          </ac:picMkLst>
        </pc:picChg>
        <pc:picChg chg="add">
          <ac:chgData name="William Timothy Dee" userId="S::bt211100@qmul.ac.uk::36342579-7661-4a40-96d8-bc1b8cf6c051" providerId="AD" clId="Web-{94B4DA3B-926E-A043-C476-4B6747603AD9}" dt="2022-03-01T16:50:05.027" v="739"/>
          <ac:picMkLst>
            <pc:docMk/>
            <pc:sldMk cId="786440919" sldId="279"/>
            <ac:picMk id="18" creationId="{BFD9E0A6-AB1A-4BEB-8C65-8BD884CD7EBB}"/>
          </ac:picMkLst>
        </pc:picChg>
        <pc:cxnChg chg="add mod">
          <ac:chgData name="William Timothy Dee" userId="S::bt211100@qmul.ac.uk::36342579-7661-4a40-96d8-bc1b8cf6c051" providerId="AD" clId="Web-{94B4DA3B-926E-A043-C476-4B6747603AD9}" dt="2022-03-01T15:58:02.532" v="432"/>
          <ac:cxnSpMkLst>
            <pc:docMk/>
            <pc:sldMk cId="786440919" sldId="279"/>
            <ac:cxnSpMk id="15" creationId="{9AD5A3BA-024C-4BEE-B2A9-A5362278042B}"/>
          </ac:cxnSpMkLst>
        </pc:cxnChg>
        <pc:cxnChg chg="add mod">
          <ac:chgData name="William Timothy Dee" userId="S::bt211100@qmul.ac.uk::36342579-7661-4a40-96d8-bc1b8cf6c051" providerId="AD" clId="Web-{94B4DA3B-926E-A043-C476-4B6747603AD9}" dt="2022-03-01T15:58:20.064" v="437"/>
          <ac:cxnSpMkLst>
            <pc:docMk/>
            <pc:sldMk cId="786440919" sldId="279"/>
            <ac:cxnSpMk id="16" creationId="{5AB02922-B272-4CBB-A771-4CBFA562F076}"/>
          </ac:cxnSpMkLst>
        </pc:cxnChg>
      </pc:sldChg>
      <pc:sldChg chg="addSp delSp modSp add replId">
        <pc:chgData name="William Timothy Dee" userId="S::bt211100@qmul.ac.uk::36342579-7661-4a40-96d8-bc1b8cf6c051" providerId="AD" clId="Web-{94B4DA3B-926E-A043-C476-4B6747603AD9}" dt="2022-03-01T16:51:25.360" v="746" actId="1076"/>
        <pc:sldMkLst>
          <pc:docMk/>
          <pc:sldMk cId="3435699979" sldId="280"/>
        </pc:sldMkLst>
        <pc:spChg chg="mod">
          <ac:chgData name="William Timothy Dee" userId="S::bt211100@qmul.ac.uk::36342579-7661-4a40-96d8-bc1b8cf6c051" providerId="AD" clId="Web-{94B4DA3B-926E-A043-C476-4B6747603AD9}" dt="2022-03-01T16:50:05.637" v="742" actId="14100"/>
          <ac:spMkLst>
            <pc:docMk/>
            <pc:sldMk cId="3435699979" sldId="280"/>
            <ac:spMk id="3" creationId="{B5CBF563-7B41-48A5-A98C-F5001B521631}"/>
          </ac:spMkLst>
        </pc:spChg>
        <pc:spChg chg="add mod">
          <ac:chgData name="William Timothy Dee" userId="S::bt211100@qmul.ac.uk::36342579-7661-4a40-96d8-bc1b8cf6c051" providerId="AD" clId="Web-{94B4DA3B-926E-A043-C476-4B6747603AD9}" dt="2022-03-01T15:59:09.645" v="460" actId="1076"/>
          <ac:spMkLst>
            <pc:docMk/>
            <pc:sldMk cId="3435699979" sldId="280"/>
            <ac:spMk id="8" creationId="{A62B0A53-1789-4FC1-9A2F-442B48FDADFB}"/>
          </ac:spMkLst>
        </pc:spChg>
        <pc:spChg chg="add mod">
          <ac:chgData name="William Timothy Dee" userId="S::bt211100@qmul.ac.uk::36342579-7661-4a40-96d8-bc1b8cf6c051" providerId="AD" clId="Web-{94B4DA3B-926E-A043-C476-4B6747603AD9}" dt="2022-03-01T16:51:25.360" v="746" actId="1076"/>
          <ac:spMkLst>
            <pc:docMk/>
            <pc:sldMk cId="3435699979" sldId="280"/>
            <ac:spMk id="14" creationId="{DB78D831-0725-45AC-B8FD-E2003C3A793B}"/>
          </ac:spMkLst>
        </pc:spChg>
        <pc:picChg chg="del">
          <ac:chgData name="William Timothy Dee" userId="S::bt211100@qmul.ac.uk::36342579-7661-4a40-96d8-bc1b8cf6c051" providerId="AD" clId="Web-{94B4DA3B-926E-A043-C476-4B6747603AD9}" dt="2022-03-01T15:58:34.002" v="438"/>
          <ac:picMkLst>
            <pc:docMk/>
            <pc:sldMk cId="3435699979" sldId="280"/>
            <ac:picMk id="6" creationId="{5D6E09E6-4C64-495C-9A5A-FAD4D04F1390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5:55:23.476" v="384" actId="14100"/>
          <ac:picMkLst>
            <pc:docMk/>
            <pc:sldMk cId="3435699979" sldId="280"/>
            <ac:picMk id="7" creationId="{3E38D92A-D814-4794-AB8D-2D427481B0A1}"/>
          </ac:picMkLst>
        </pc:picChg>
        <pc:picChg chg="del">
          <ac:chgData name="William Timothy Dee" userId="S::bt211100@qmul.ac.uk::36342579-7661-4a40-96d8-bc1b8cf6c051" providerId="AD" clId="Web-{94B4DA3B-926E-A043-C476-4B6747603AD9}" dt="2022-03-01T15:58:36.487" v="439"/>
          <ac:picMkLst>
            <pc:docMk/>
            <pc:sldMk cId="3435699979" sldId="280"/>
            <ac:picMk id="11" creationId="{BDB6AC8A-89D2-4ED9-90EF-662CDE1BA9D0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5:55:30.445" v="386" actId="1076"/>
          <ac:picMkLst>
            <pc:docMk/>
            <pc:sldMk cId="3435699979" sldId="280"/>
            <ac:picMk id="12" creationId="{73FF4800-3E9E-4CCA-8ED4-0379AF7BEE77}"/>
          </ac:picMkLst>
        </pc:picChg>
        <pc:picChg chg="add">
          <ac:chgData name="William Timothy Dee" userId="S::bt211100@qmul.ac.uk::36342579-7661-4a40-96d8-bc1b8cf6c051" providerId="AD" clId="Web-{94B4DA3B-926E-A043-C476-4B6747603AD9}" dt="2022-03-01T16:50:05.387" v="741"/>
          <ac:picMkLst>
            <pc:docMk/>
            <pc:sldMk cId="3435699979" sldId="280"/>
            <ac:picMk id="16" creationId="{6E6166FF-F94C-4D31-8DD6-CC9BD083D7F1}"/>
          </ac:picMkLst>
        </pc:picChg>
        <pc:cxnChg chg="add mod">
          <ac:chgData name="William Timothy Dee" userId="S::bt211100@qmul.ac.uk::36342579-7661-4a40-96d8-bc1b8cf6c051" providerId="AD" clId="Web-{94B4DA3B-926E-A043-C476-4B6747603AD9}" dt="2022-03-01T15:59:31.334" v="465"/>
          <ac:cxnSpMkLst>
            <pc:docMk/>
            <pc:sldMk cId="3435699979" sldId="280"/>
            <ac:cxnSpMk id="9" creationId="{F022E4A3-F022-43FC-9517-9083D2852F2C}"/>
          </ac:cxnSpMkLst>
        </pc:cxnChg>
        <pc:cxnChg chg="add mod">
          <ac:chgData name="William Timothy Dee" userId="S::bt211100@qmul.ac.uk::36342579-7661-4a40-96d8-bc1b8cf6c051" providerId="AD" clId="Web-{94B4DA3B-926E-A043-C476-4B6747603AD9}" dt="2022-03-01T15:59:48.147" v="469"/>
          <ac:cxnSpMkLst>
            <pc:docMk/>
            <pc:sldMk cId="3435699979" sldId="280"/>
            <ac:cxnSpMk id="13" creationId="{8660CFC7-E20A-443D-A50B-8FFC6C29BA67}"/>
          </ac:cxnSpMkLst>
        </pc:cxnChg>
      </pc:sldChg>
      <pc:sldChg chg="modSp add replId">
        <pc:chgData name="William Timothy Dee" userId="S::bt211100@qmul.ac.uk::36342579-7661-4a40-96d8-bc1b8cf6c051" providerId="AD" clId="Web-{94B4DA3B-926E-A043-C476-4B6747603AD9}" dt="2022-03-02T21:03:00.046" v="1282" actId="20577"/>
        <pc:sldMkLst>
          <pc:docMk/>
          <pc:sldMk cId="4031629080" sldId="281"/>
        </pc:sldMkLst>
        <pc:spChg chg="mod">
          <ac:chgData name="William Timothy Dee" userId="S::bt211100@qmul.ac.uk::36342579-7661-4a40-96d8-bc1b8cf6c051" providerId="AD" clId="Web-{94B4DA3B-926E-A043-C476-4B6747603AD9}" dt="2022-03-01T16:10:54.515" v="630" actId="20577"/>
          <ac:spMkLst>
            <pc:docMk/>
            <pc:sldMk cId="4031629080" sldId="281"/>
            <ac:spMk id="45" creationId="{EFAD1325-8990-4B93-9B21-C97646C12806}"/>
          </ac:spMkLst>
        </pc:spChg>
        <pc:spChg chg="mod">
          <ac:chgData name="William Timothy Dee" userId="S::bt211100@qmul.ac.uk::36342579-7661-4a40-96d8-bc1b8cf6c051" providerId="AD" clId="Web-{94B4DA3B-926E-A043-C476-4B6747603AD9}" dt="2022-03-01T16:10:58.656" v="632" actId="20577"/>
          <ac:spMkLst>
            <pc:docMk/>
            <pc:sldMk cId="4031629080" sldId="281"/>
            <ac:spMk id="52" creationId="{EE9CBEAA-94B9-42E2-A3B4-7741A355966C}"/>
          </ac:spMkLst>
        </pc:spChg>
        <pc:spChg chg="mod">
          <ac:chgData name="William Timothy Dee" userId="S::bt211100@qmul.ac.uk::36342579-7661-4a40-96d8-bc1b8cf6c051" providerId="AD" clId="Web-{94B4DA3B-926E-A043-C476-4B6747603AD9}" dt="2022-03-02T21:03:00.046" v="1282" actId="20577"/>
          <ac:spMkLst>
            <pc:docMk/>
            <pc:sldMk cId="4031629080" sldId="281"/>
            <ac:spMk id="56" creationId="{12E028F1-CA68-4975-AF12-C7FA2368B682}"/>
          </ac:spMkLst>
        </pc:spChg>
        <pc:spChg chg="mod">
          <ac:chgData name="William Timothy Dee" userId="S::bt211100@qmul.ac.uk::36342579-7661-4a40-96d8-bc1b8cf6c051" providerId="AD" clId="Web-{94B4DA3B-926E-A043-C476-4B6747603AD9}" dt="2022-03-01T16:10:48.889" v="629" actId="20577"/>
          <ac:spMkLst>
            <pc:docMk/>
            <pc:sldMk cId="4031629080" sldId="281"/>
            <ac:spMk id="58" creationId="{7643118A-2E3D-4736-944C-7A3634FAD9EC}"/>
          </ac:spMkLst>
        </pc:spChg>
      </pc:sldChg>
      <pc:sldChg chg="addSp delSp modSp add ord replId">
        <pc:chgData name="William Timothy Dee" userId="S::bt211100@qmul.ac.uk::36342579-7661-4a40-96d8-bc1b8cf6c051" providerId="AD" clId="Web-{94B4DA3B-926E-A043-C476-4B6747603AD9}" dt="2022-03-01T18:37:18.917" v="880" actId="20577"/>
        <pc:sldMkLst>
          <pc:docMk/>
          <pc:sldMk cId="2012423456" sldId="282"/>
        </pc:sldMkLst>
        <pc:spChg chg="mod">
          <ac:chgData name="William Timothy Dee" userId="S::bt211100@qmul.ac.uk::36342579-7661-4a40-96d8-bc1b8cf6c051" providerId="AD" clId="Web-{94B4DA3B-926E-A043-C476-4B6747603AD9}" dt="2022-03-01T18:37:18.917" v="880" actId="20577"/>
          <ac:spMkLst>
            <pc:docMk/>
            <pc:sldMk cId="2012423456" sldId="282"/>
            <ac:spMk id="3" creationId="{B5CBF563-7B41-48A5-A98C-F5001B521631}"/>
          </ac:spMkLst>
        </pc:spChg>
        <pc:spChg chg="add del mod">
          <ac:chgData name="William Timothy Dee" userId="S::bt211100@qmul.ac.uk::36342579-7661-4a40-96d8-bc1b8cf6c051" providerId="AD" clId="Web-{94B4DA3B-926E-A043-C476-4B6747603AD9}" dt="2022-03-01T18:23:39.989" v="768"/>
          <ac:spMkLst>
            <pc:docMk/>
            <pc:sldMk cId="2012423456" sldId="282"/>
            <ac:spMk id="7" creationId="{22A51009-88BC-4834-8B31-DBDEFB896431}"/>
          </ac:spMkLst>
        </pc:spChg>
        <pc:spChg chg="add del mod">
          <ac:chgData name="William Timothy Dee" userId="S::bt211100@qmul.ac.uk::36342579-7661-4a40-96d8-bc1b8cf6c051" providerId="AD" clId="Web-{94B4DA3B-926E-A043-C476-4B6747603AD9}" dt="2022-03-01T18:25:41.414" v="794"/>
          <ac:spMkLst>
            <pc:docMk/>
            <pc:sldMk cId="2012423456" sldId="282"/>
            <ac:spMk id="8" creationId="{78C7D46B-232C-4322-9282-3B396408D924}"/>
          </ac:spMkLst>
        </pc:spChg>
        <pc:spChg chg="add mod">
          <ac:chgData name="William Timothy Dee" userId="S::bt211100@qmul.ac.uk::36342579-7661-4a40-96d8-bc1b8cf6c051" providerId="AD" clId="Web-{94B4DA3B-926E-A043-C476-4B6747603AD9}" dt="2022-03-01T18:37:01.995" v="876" actId="1076"/>
          <ac:spMkLst>
            <pc:docMk/>
            <pc:sldMk cId="2012423456" sldId="282"/>
            <ac:spMk id="19" creationId="{31B0FDF0-4C10-4A83-82AB-D3D98ED3EE3E}"/>
          </ac:spMkLst>
        </pc:spChg>
        <pc:spChg chg="add mod">
          <ac:chgData name="William Timothy Dee" userId="S::bt211100@qmul.ac.uk::36342579-7661-4a40-96d8-bc1b8cf6c051" providerId="AD" clId="Web-{94B4DA3B-926E-A043-C476-4B6747603AD9}" dt="2022-03-01T18:32:47.096" v="840" actId="1076"/>
          <ac:spMkLst>
            <pc:docMk/>
            <pc:sldMk cId="2012423456" sldId="282"/>
            <ac:spMk id="21" creationId="{0D617A4F-B441-423C-8E24-968C25D725EF}"/>
          </ac:spMkLst>
        </pc:spChg>
        <pc:spChg chg="add del mod">
          <ac:chgData name="William Timothy Dee" userId="S::bt211100@qmul.ac.uk::36342579-7661-4a40-96d8-bc1b8cf6c051" providerId="AD" clId="Web-{94B4DA3B-926E-A043-C476-4B6747603AD9}" dt="2022-03-01T18:35:08.820" v="857"/>
          <ac:spMkLst>
            <pc:docMk/>
            <pc:sldMk cId="2012423456" sldId="282"/>
            <ac:spMk id="23" creationId="{D6D56A36-C58A-4F0A-9111-0EAAACF3230F}"/>
          </ac:spMkLst>
        </pc:spChg>
        <pc:spChg chg="add del mod">
          <ac:chgData name="William Timothy Dee" userId="S::bt211100@qmul.ac.uk::36342579-7661-4a40-96d8-bc1b8cf6c051" providerId="AD" clId="Web-{94B4DA3B-926E-A043-C476-4B6747603AD9}" dt="2022-03-01T18:35:40.868" v="865"/>
          <ac:spMkLst>
            <pc:docMk/>
            <pc:sldMk cId="2012423456" sldId="282"/>
            <ac:spMk id="24" creationId="{052BD5B9-FBA1-4216-9DE8-E4AA77E9CB04}"/>
          </ac:spMkLst>
        </pc:spChg>
        <pc:grpChg chg="add mod">
          <ac:chgData name="William Timothy Dee" userId="S::bt211100@qmul.ac.uk::36342579-7661-4a40-96d8-bc1b8cf6c051" providerId="AD" clId="Web-{94B4DA3B-926E-A043-C476-4B6747603AD9}" dt="2022-03-01T18:30:40.015" v="808" actId="1076"/>
          <ac:grpSpMkLst>
            <pc:docMk/>
            <pc:sldMk cId="2012423456" sldId="282"/>
            <ac:grpSpMk id="11" creationId="{12171E38-5ABB-43F3-9775-417CEF38459A}"/>
          </ac:grpSpMkLst>
        </pc:grpChg>
        <pc:grpChg chg="add mod">
          <ac:chgData name="William Timothy Dee" userId="S::bt211100@qmul.ac.uk::36342579-7661-4a40-96d8-bc1b8cf6c051" providerId="AD" clId="Web-{94B4DA3B-926E-A043-C476-4B6747603AD9}" dt="2022-03-01T18:31:06.344" v="811" actId="1076"/>
          <ac:grpSpMkLst>
            <pc:docMk/>
            <pc:sldMk cId="2012423456" sldId="282"/>
            <ac:grpSpMk id="14" creationId="{42FC296E-C86C-473A-BF88-D69CBD819FF6}"/>
          </ac:grpSpMkLst>
        </pc:grpChg>
        <pc:grpChg chg="add del mod">
          <ac:chgData name="William Timothy Dee" userId="S::bt211100@qmul.ac.uk::36342579-7661-4a40-96d8-bc1b8cf6c051" providerId="AD" clId="Web-{94B4DA3B-926E-A043-C476-4B6747603AD9}" dt="2022-03-01T18:34:37.130" v="848"/>
          <ac:grpSpMkLst>
            <pc:docMk/>
            <pc:sldMk cId="2012423456" sldId="282"/>
            <ac:grpSpMk id="17" creationId="{B4F36BC7-84B4-460A-8544-B414EC1B51D0}"/>
          </ac:grpSpMkLst>
        </pc:grpChg>
        <pc:picChg chg="add">
          <ac:chgData name="William Timothy Dee" userId="S::bt211100@qmul.ac.uk::36342579-7661-4a40-96d8-bc1b8cf6c051" providerId="AD" clId="Web-{94B4DA3B-926E-A043-C476-4B6747603AD9}" dt="2022-03-01T16:50:45.655" v="743"/>
          <ac:picMkLst>
            <pc:docMk/>
            <pc:sldMk cId="2012423456" sldId="282"/>
            <ac:picMk id="2" creationId="{CB1E295C-D519-440F-9FA9-3ED2C6508B21}"/>
          </ac:picMkLst>
        </pc:picChg>
        <pc:picChg chg="add del mod">
          <ac:chgData name="William Timothy Dee" userId="S::bt211100@qmul.ac.uk::36342579-7661-4a40-96d8-bc1b8cf6c051" providerId="AD" clId="Web-{94B4DA3B-926E-A043-C476-4B6747603AD9}" dt="2022-03-01T18:22:20.343" v="750"/>
          <ac:picMkLst>
            <pc:docMk/>
            <pc:sldMk cId="2012423456" sldId="282"/>
            <ac:picMk id="4" creationId="{29DC300B-5B29-404C-85BB-B061F628534A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8:22:46.735" v="756" actId="1076"/>
          <ac:picMkLst>
            <pc:docMk/>
            <pc:sldMk cId="2012423456" sldId="282"/>
            <ac:picMk id="6" creationId="{48A82FC8-ADBA-4EE9-9039-1DD40EB7B433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8:25:53.368" v="797" actId="14100"/>
          <ac:picMkLst>
            <pc:docMk/>
            <pc:sldMk cId="2012423456" sldId="282"/>
            <ac:picMk id="9" creationId="{F6E8BB6A-3858-40F1-83DA-29F426F07E0E}"/>
          </ac:picMkLst>
        </pc:picChg>
        <pc:picChg chg="del">
          <ac:chgData name="William Timothy Dee" userId="S::bt211100@qmul.ac.uk::36342579-7661-4a40-96d8-bc1b8cf6c051" providerId="AD" clId="Web-{94B4DA3B-926E-A043-C476-4B6747603AD9}" dt="2022-03-01T16:48:55.023" v="732"/>
          <ac:picMkLst>
            <pc:docMk/>
            <pc:sldMk cId="2012423456" sldId="282"/>
            <ac:picMk id="11" creationId="{D74900CC-EAD5-4CF7-A91A-44582628D7B8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8:33:05.128" v="847"/>
          <ac:picMkLst>
            <pc:docMk/>
            <pc:sldMk cId="2012423456" sldId="282"/>
            <ac:picMk id="12" creationId="{7BA74F8E-325F-42EC-A144-29FDD6708080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8:33:05.128" v="846"/>
          <ac:picMkLst>
            <pc:docMk/>
            <pc:sldMk cId="2012423456" sldId="282"/>
            <ac:picMk id="13" creationId="{04C59091-5450-4811-AE83-86AD6C7F24DE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8:33:05.128" v="845"/>
          <ac:picMkLst>
            <pc:docMk/>
            <pc:sldMk cId="2012423456" sldId="282"/>
            <ac:picMk id="16" creationId="{BBBB7303-462A-4056-A76D-B13F2E1650E3}"/>
          </ac:picMkLst>
        </pc:picChg>
        <pc:picChg chg="add del mod">
          <ac:chgData name="William Timothy Dee" userId="S::bt211100@qmul.ac.uk::36342579-7661-4a40-96d8-bc1b8cf6c051" providerId="AD" clId="Web-{94B4DA3B-926E-A043-C476-4B6747603AD9}" dt="2022-03-01T18:36:25.494" v="866"/>
          <ac:picMkLst>
            <pc:docMk/>
            <pc:sldMk cId="2012423456" sldId="282"/>
            <ac:picMk id="22" creationId="{98E19991-FF4F-4766-9A75-5CBD7FCBF2CF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8:36:33.900" v="869" actId="1076"/>
          <ac:picMkLst>
            <pc:docMk/>
            <pc:sldMk cId="2012423456" sldId="282"/>
            <ac:picMk id="25" creationId="{8DA3A554-0E3F-425B-8995-2F21984A2281}"/>
          </ac:picMkLst>
        </pc:picChg>
        <pc:cxnChg chg="add mod">
          <ac:chgData name="William Timothy Dee" userId="S::bt211100@qmul.ac.uk::36342579-7661-4a40-96d8-bc1b8cf6c051" providerId="AD" clId="Web-{94B4DA3B-926E-A043-C476-4B6747603AD9}" dt="2022-03-01T18:36:55.041" v="875"/>
          <ac:cxnSpMkLst>
            <pc:docMk/>
            <pc:sldMk cId="2012423456" sldId="282"/>
            <ac:cxnSpMk id="26" creationId="{00E78FDC-D7F8-453E-AC1D-79B5F36FA370}"/>
          </ac:cxnSpMkLst>
        </pc:cxnChg>
      </pc:sldChg>
      <pc:sldChg chg="add del ord replId">
        <pc:chgData name="William Timothy Dee" userId="S::bt211100@qmul.ac.uk::36342579-7661-4a40-96d8-bc1b8cf6c051" providerId="AD" clId="Web-{94B4DA3B-926E-A043-C476-4B6747603AD9}" dt="2022-03-01T19:15:57.572" v="941"/>
        <pc:sldMkLst>
          <pc:docMk/>
          <pc:sldMk cId="3475148665" sldId="283"/>
        </pc:sldMkLst>
      </pc:sldChg>
      <pc:sldChg chg="addSp delSp modSp add replId">
        <pc:chgData name="William Timothy Dee" userId="S::bt211100@qmul.ac.uk::36342579-7661-4a40-96d8-bc1b8cf6c051" providerId="AD" clId="Web-{94B4DA3B-926E-A043-C476-4B6747603AD9}" dt="2022-03-01T21:43:30.058" v="1263" actId="20577"/>
        <pc:sldMkLst>
          <pc:docMk/>
          <pc:sldMk cId="416277436" sldId="284"/>
        </pc:sldMkLst>
        <pc:spChg chg="mod">
          <ac:chgData name="William Timothy Dee" userId="S::bt211100@qmul.ac.uk::36342579-7661-4a40-96d8-bc1b8cf6c051" providerId="AD" clId="Web-{94B4DA3B-926E-A043-C476-4B6747603AD9}" dt="2022-03-01T21:43:30.058" v="1263" actId="20577"/>
          <ac:spMkLst>
            <pc:docMk/>
            <pc:sldMk cId="416277436" sldId="284"/>
            <ac:spMk id="3" creationId="{B5CBF563-7B41-48A5-A98C-F5001B521631}"/>
          </ac:spMkLst>
        </pc:spChg>
        <pc:spChg chg="mod">
          <ac:chgData name="William Timothy Dee" userId="S::bt211100@qmul.ac.uk::36342579-7661-4a40-96d8-bc1b8cf6c051" providerId="AD" clId="Web-{94B4DA3B-926E-A043-C476-4B6747603AD9}" dt="2022-03-01T18:40:13.405" v="887" actId="20577"/>
          <ac:spMkLst>
            <pc:docMk/>
            <pc:sldMk cId="416277436" sldId="284"/>
            <ac:spMk id="10" creationId="{2328DF0D-1DFE-4A11-9430-55A372E2D0C1}"/>
          </ac:spMkLst>
        </pc:spChg>
        <pc:picChg chg="add mod">
          <ac:chgData name="William Timothy Dee" userId="S::bt211100@qmul.ac.uk::36342579-7661-4a40-96d8-bc1b8cf6c051" providerId="AD" clId="Web-{94B4DA3B-926E-A043-C476-4B6747603AD9}" dt="2022-03-01T18:40:29.390" v="893" actId="1076"/>
          <ac:picMkLst>
            <pc:docMk/>
            <pc:sldMk cId="416277436" sldId="284"/>
            <ac:picMk id="2" creationId="{8872E140-3CF2-470D-BAAA-BF93F88BF639}"/>
          </ac:picMkLst>
        </pc:picChg>
        <pc:picChg chg="del">
          <ac:chgData name="William Timothy Dee" userId="S::bt211100@qmul.ac.uk::36342579-7661-4a40-96d8-bc1b8cf6c051" providerId="AD" clId="Web-{94B4DA3B-926E-A043-C476-4B6747603AD9}" dt="2022-03-01T18:40:14.890" v="888"/>
          <ac:picMkLst>
            <pc:docMk/>
            <pc:sldMk cId="416277436" sldId="284"/>
            <ac:picMk id="11" creationId="{D74900CC-EAD5-4CF7-A91A-44582628D7B8}"/>
          </ac:picMkLst>
        </pc:picChg>
      </pc:sldChg>
      <pc:sldChg chg="addSp delSp modSp add replId">
        <pc:chgData name="William Timothy Dee" userId="S::bt211100@qmul.ac.uk::36342579-7661-4a40-96d8-bc1b8cf6c051" providerId="AD" clId="Web-{94B4DA3B-926E-A043-C476-4B6747603AD9}" dt="2022-03-01T21:34:02.496" v="1109" actId="20577"/>
        <pc:sldMkLst>
          <pc:docMk/>
          <pc:sldMk cId="345429920" sldId="285"/>
        </pc:sldMkLst>
        <pc:spChg chg="mod">
          <ac:chgData name="William Timothy Dee" userId="S::bt211100@qmul.ac.uk::36342579-7661-4a40-96d8-bc1b8cf6c051" providerId="AD" clId="Web-{94B4DA3B-926E-A043-C476-4B6747603AD9}" dt="2022-03-01T21:33:35.464" v="1108" actId="20577"/>
          <ac:spMkLst>
            <pc:docMk/>
            <pc:sldMk cId="345429920" sldId="285"/>
            <ac:spMk id="3" creationId="{B5CBF563-7B41-48A5-A98C-F5001B521631}"/>
          </ac:spMkLst>
        </pc:spChg>
        <pc:spChg chg="mod">
          <ac:chgData name="William Timothy Dee" userId="S::bt211100@qmul.ac.uk::36342579-7661-4a40-96d8-bc1b8cf6c051" providerId="AD" clId="Web-{94B4DA3B-926E-A043-C476-4B6747603AD9}" dt="2022-03-01T21:34:02.496" v="1109" actId="20577"/>
          <ac:spMkLst>
            <pc:docMk/>
            <pc:sldMk cId="345429920" sldId="285"/>
            <ac:spMk id="10" creationId="{2328DF0D-1DFE-4A11-9430-55A372E2D0C1}"/>
          </ac:spMkLst>
        </pc:spChg>
        <pc:picChg chg="del">
          <ac:chgData name="William Timothy Dee" userId="S::bt211100@qmul.ac.uk::36342579-7661-4a40-96d8-bc1b8cf6c051" providerId="AD" clId="Web-{94B4DA3B-926E-A043-C476-4B6747603AD9}" dt="2022-03-01T18:42:19.315" v="907"/>
          <ac:picMkLst>
            <pc:docMk/>
            <pc:sldMk cId="345429920" sldId="285"/>
            <ac:picMk id="2" creationId="{8872E140-3CF2-470D-BAAA-BF93F88BF639}"/>
          </ac:picMkLst>
        </pc:picChg>
        <pc:picChg chg="add mod">
          <ac:chgData name="William Timothy Dee" userId="S::bt211100@qmul.ac.uk::36342579-7661-4a40-96d8-bc1b8cf6c051" providerId="AD" clId="Web-{94B4DA3B-926E-A043-C476-4B6747603AD9}" dt="2022-03-01T18:42:30.190" v="911" actId="1076"/>
          <ac:picMkLst>
            <pc:docMk/>
            <pc:sldMk cId="345429920" sldId="285"/>
            <ac:picMk id="4" creationId="{D177BE21-49DA-4479-A9B3-2C4BC001F841}"/>
          </ac:picMkLst>
        </pc:picChg>
      </pc:sldChg>
    </pc:docChg>
  </pc:docChgLst>
  <pc:docChgLst>
    <pc:chgData name="Daniella Kavanna" userId="S::bt211028@qmul.ac.uk::5ec58352-f764-4be9-b08b-a85773f20364" providerId="AD" clId="Web-{1D9DF049-185D-4F16-5B57-289A43A78A6D}"/>
    <pc:docChg chg="mod modSld">
      <pc:chgData name="Daniella Kavanna" userId="S::bt211028@qmul.ac.uk::5ec58352-f764-4be9-b08b-a85773f20364" providerId="AD" clId="Web-{1D9DF049-185D-4F16-5B57-289A43A78A6D}" dt="2022-03-01T18:00:10.165" v="6"/>
      <pc:docMkLst>
        <pc:docMk/>
      </pc:docMkLst>
      <pc:sldChg chg="delSp modSp addCm">
        <pc:chgData name="Daniella Kavanna" userId="S::bt211028@qmul.ac.uk::5ec58352-f764-4be9-b08b-a85773f20364" providerId="AD" clId="Web-{1D9DF049-185D-4F16-5B57-289A43A78A6D}" dt="2022-03-01T18:00:10.165" v="6"/>
        <pc:sldMkLst>
          <pc:docMk/>
          <pc:sldMk cId="3192192717" sldId="270"/>
        </pc:sldMkLst>
        <pc:spChg chg="mod">
          <ac:chgData name="Daniella Kavanna" userId="S::bt211028@qmul.ac.uk::5ec58352-f764-4be9-b08b-a85773f20364" providerId="AD" clId="Web-{1D9DF049-185D-4F16-5B57-289A43A78A6D}" dt="2022-03-01T17:59:38.055" v="4" actId="14100"/>
          <ac:spMkLst>
            <pc:docMk/>
            <pc:sldMk cId="3192192717" sldId="270"/>
            <ac:spMk id="3" creationId="{B5CBF563-7B41-48A5-A98C-F5001B521631}"/>
          </ac:spMkLst>
        </pc:spChg>
        <pc:spChg chg="del">
          <ac:chgData name="Daniella Kavanna" userId="S::bt211028@qmul.ac.uk::5ec58352-f764-4be9-b08b-a85773f20364" providerId="AD" clId="Web-{1D9DF049-185D-4F16-5B57-289A43A78A6D}" dt="2022-03-01T17:59:21.336" v="0"/>
          <ac:spMkLst>
            <pc:docMk/>
            <pc:sldMk cId="3192192717" sldId="270"/>
            <ac:spMk id="4" creationId="{48940C84-7DFB-45FA-9BB3-53AB3C89FBCC}"/>
          </ac:spMkLst>
        </pc:spChg>
        <pc:spChg chg="mod">
          <ac:chgData name="Daniella Kavanna" userId="S::bt211028@qmul.ac.uk::5ec58352-f764-4be9-b08b-a85773f20364" providerId="AD" clId="Web-{1D9DF049-185D-4F16-5B57-289A43A78A6D}" dt="2022-03-01T17:59:28.680" v="2" actId="1076"/>
          <ac:spMkLst>
            <pc:docMk/>
            <pc:sldMk cId="3192192717" sldId="270"/>
            <ac:spMk id="6" creationId="{F1E47821-40F0-477F-A6AA-2388130BA4B6}"/>
          </ac:spMkLst>
        </pc:spChg>
      </pc:sldChg>
    </pc:docChg>
  </pc:docChgLst>
  <pc:docChgLst>
    <pc:chgData name="Daniella Kavanna" userId="S::bt211028@qmul.ac.uk::5ec58352-f764-4be9-b08b-a85773f20364" providerId="AD" clId="Web-{5E643AD8-A84B-DA1C-5D61-D8AD34FBC0B3}"/>
    <pc:docChg chg="modSld">
      <pc:chgData name="Daniella Kavanna" userId="S::bt211028@qmul.ac.uk::5ec58352-f764-4be9-b08b-a85773f20364" providerId="AD" clId="Web-{5E643AD8-A84B-DA1C-5D61-D8AD34FBC0B3}" dt="2022-03-03T21:57:18.237" v="10" actId="20577"/>
      <pc:docMkLst>
        <pc:docMk/>
      </pc:docMkLst>
      <pc:sldChg chg="modSp">
        <pc:chgData name="Daniella Kavanna" userId="S::bt211028@qmul.ac.uk::5ec58352-f764-4be9-b08b-a85773f20364" providerId="AD" clId="Web-{5E643AD8-A84B-DA1C-5D61-D8AD34FBC0B3}" dt="2022-03-03T21:57:18.237" v="10" actId="20577"/>
        <pc:sldMkLst>
          <pc:docMk/>
          <pc:sldMk cId="1845039832" sldId="259"/>
        </pc:sldMkLst>
        <pc:spChg chg="mod">
          <ac:chgData name="Daniella Kavanna" userId="S::bt211028@qmul.ac.uk::5ec58352-f764-4be9-b08b-a85773f20364" providerId="AD" clId="Web-{5E643AD8-A84B-DA1C-5D61-D8AD34FBC0B3}" dt="2022-03-03T21:57:18.237" v="10" actId="20577"/>
          <ac:spMkLst>
            <pc:docMk/>
            <pc:sldMk cId="1845039832" sldId="259"/>
            <ac:spMk id="2" creationId="{B7FAFC02-8AFB-405C-AB18-469BEA8B539B}"/>
          </ac:spMkLst>
        </pc:spChg>
      </pc:sldChg>
    </pc:docChg>
  </pc:docChgLst>
  <pc:docChgLst>
    <pc:chgData name="Daniella Kavanna" userId="S::bt211028@qmul.ac.uk::5ec58352-f764-4be9-b08b-a85773f20364" providerId="AD" clId="Web-{A87623A1-798C-D0E0-DDF5-49625FB554E9}"/>
    <pc:docChg chg="modSld">
      <pc:chgData name="Daniella Kavanna" userId="S::bt211028@qmul.ac.uk::5ec58352-f764-4be9-b08b-a85773f20364" providerId="AD" clId="Web-{A87623A1-798C-D0E0-DDF5-49625FB554E9}" dt="2022-03-03T22:21:44.036" v="55" actId="20577"/>
      <pc:docMkLst>
        <pc:docMk/>
      </pc:docMkLst>
      <pc:sldChg chg="modSp">
        <pc:chgData name="Daniella Kavanna" userId="S::bt211028@qmul.ac.uk::5ec58352-f764-4be9-b08b-a85773f20364" providerId="AD" clId="Web-{A87623A1-798C-D0E0-DDF5-49625FB554E9}" dt="2022-03-03T22:17:47.045" v="5" actId="14100"/>
        <pc:sldMkLst>
          <pc:docMk/>
          <pc:sldMk cId="1845039832" sldId="259"/>
        </pc:sldMkLst>
        <pc:spChg chg="mod">
          <ac:chgData name="Daniella Kavanna" userId="S::bt211028@qmul.ac.uk::5ec58352-f764-4be9-b08b-a85773f20364" providerId="AD" clId="Web-{A87623A1-798C-D0E0-DDF5-49625FB554E9}" dt="2022-03-03T22:17:47.045" v="5" actId="14100"/>
          <ac:spMkLst>
            <pc:docMk/>
            <pc:sldMk cId="1845039832" sldId="259"/>
            <ac:spMk id="3" creationId="{B5CBF563-7B41-48A5-A98C-F5001B521631}"/>
          </ac:spMkLst>
        </pc:spChg>
      </pc:sldChg>
      <pc:sldChg chg="modSp modCm">
        <pc:chgData name="Daniella Kavanna" userId="S::bt211028@qmul.ac.uk::5ec58352-f764-4be9-b08b-a85773f20364" providerId="AD" clId="Web-{A87623A1-798C-D0E0-DDF5-49625FB554E9}" dt="2022-03-03T22:21:44.036" v="55" actId="20577"/>
        <pc:sldMkLst>
          <pc:docMk/>
          <pc:sldMk cId="1269382999" sldId="260"/>
        </pc:sldMkLst>
        <pc:spChg chg="mod">
          <ac:chgData name="Daniella Kavanna" userId="S::bt211028@qmul.ac.uk::5ec58352-f764-4be9-b08b-a85773f20364" providerId="AD" clId="Web-{A87623A1-798C-D0E0-DDF5-49625FB554E9}" dt="2022-03-03T22:21:44.036" v="55" actId="20577"/>
          <ac:spMkLst>
            <pc:docMk/>
            <pc:sldMk cId="1269382999" sldId="260"/>
            <ac:spMk id="3" creationId="{B5CBF563-7B41-48A5-A98C-F5001B521631}"/>
          </ac:spMkLst>
        </pc:spChg>
      </pc:sldChg>
    </pc:docChg>
  </pc:docChgLst>
  <pc:docChgLst>
    <pc:chgData name="Caterina Vidal Horrach" userId="S::bt211069@qmul.ac.uk::ef375b25-f514-4628-97b3-51e4ea783e0e" providerId="AD" clId="Web-{EFA9C906-19B0-C306-A86D-3D7A2FC62B13}"/>
    <pc:docChg chg="modSld">
      <pc:chgData name="Caterina Vidal Horrach" userId="S::bt211069@qmul.ac.uk::ef375b25-f514-4628-97b3-51e4ea783e0e" providerId="AD" clId="Web-{EFA9C906-19B0-C306-A86D-3D7A2FC62B13}" dt="2022-03-01T17:38:21.780" v="536" actId="14100"/>
      <pc:docMkLst>
        <pc:docMk/>
      </pc:docMkLst>
      <pc:sldChg chg="modSp">
        <pc:chgData name="Caterina Vidal Horrach" userId="S::bt211069@qmul.ac.uk::ef375b25-f514-4628-97b3-51e4ea783e0e" providerId="AD" clId="Web-{EFA9C906-19B0-C306-A86D-3D7A2FC62B13}" dt="2022-03-01T15:53:29.109" v="15" actId="14100"/>
        <pc:sldMkLst>
          <pc:docMk/>
          <pc:sldMk cId="1845039832" sldId="259"/>
        </pc:sldMkLst>
        <pc:spChg chg="mod">
          <ac:chgData name="Caterina Vidal Horrach" userId="S::bt211069@qmul.ac.uk::ef375b25-f514-4628-97b3-51e4ea783e0e" providerId="AD" clId="Web-{EFA9C906-19B0-C306-A86D-3D7A2FC62B13}" dt="2022-03-01T15:53:29.109" v="15" actId="14100"/>
          <ac:spMkLst>
            <pc:docMk/>
            <pc:sldMk cId="1845039832" sldId="259"/>
            <ac:spMk id="3" creationId="{B5CBF563-7B41-48A5-A98C-F5001B521631}"/>
          </ac:spMkLst>
        </pc:spChg>
      </pc:sldChg>
      <pc:sldChg chg="modSp">
        <pc:chgData name="Caterina Vidal Horrach" userId="S::bt211069@qmul.ac.uk::ef375b25-f514-4628-97b3-51e4ea783e0e" providerId="AD" clId="Web-{EFA9C906-19B0-C306-A86D-3D7A2FC62B13}" dt="2022-03-01T15:54:13.846" v="18" actId="20577"/>
        <pc:sldMkLst>
          <pc:docMk/>
          <pc:sldMk cId="1269382999" sldId="260"/>
        </pc:sldMkLst>
        <pc:spChg chg="mod">
          <ac:chgData name="Caterina Vidal Horrach" userId="S::bt211069@qmul.ac.uk::ef375b25-f514-4628-97b3-51e4ea783e0e" providerId="AD" clId="Web-{EFA9C906-19B0-C306-A86D-3D7A2FC62B13}" dt="2022-03-01T15:54:13.846" v="18" actId="20577"/>
          <ac:spMkLst>
            <pc:docMk/>
            <pc:sldMk cId="1269382999" sldId="260"/>
            <ac:spMk id="3" creationId="{B5CBF563-7B41-48A5-A98C-F5001B521631}"/>
          </ac:spMkLst>
        </pc:spChg>
      </pc:sldChg>
      <pc:sldChg chg="addSp delSp modSp">
        <pc:chgData name="Caterina Vidal Horrach" userId="S::bt211069@qmul.ac.uk::ef375b25-f514-4628-97b3-51e4ea783e0e" providerId="AD" clId="Web-{EFA9C906-19B0-C306-A86D-3D7A2FC62B13}" dt="2022-03-01T17:34:33.889" v="465" actId="1076"/>
        <pc:sldMkLst>
          <pc:docMk/>
          <pc:sldMk cId="1025013749" sldId="261"/>
        </pc:sldMkLst>
        <pc:spChg chg="mod">
          <ac:chgData name="Caterina Vidal Horrach" userId="S::bt211069@qmul.ac.uk::ef375b25-f514-4628-97b3-51e4ea783e0e" providerId="AD" clId="Web-{EFA9C906-19B0-C306-A86D-3D7A2FC62B13}" dt="2022-03-01T17:32:38.459" v="432" actId="1076"/>
          <ac:spMkLst>
            <pc:docMk/>
            <pc:sldMk cId="1025013749" sldId="261"/>
            <ac:spMk id="3" creationId="{B5CBF563-7B41-48A5-A98C-F5001B521631}"/>
          </ac:spMkLst>
        </pc:spChg>
        <pc:spChg chg="add del mod">
          <ac:chgData name="Caterina Vidal Horrach" userId="S::bt211069@qmul.ac.uk::ef375b25-f514-4628-97b3-51e4ea783e0e" providerId="AD" clId="Web-{EFA9C906-19B0-C306-A86D-3D7A2FC62B13}" dt="2022-03-01T17:29:59.495" v="308"/>
          <ac:spMkLst>
            <pc:docMk/>
            <pc:sldMk cId="1025013749" sldId="261"/>
            <ac:spMk id="4" creationId="{8431D6EB-A7ED-4A0D-A4EA-89A05ECB9B1A}"/>
          </ac:spMkLst>
        </pc:spChg>
        <pc:spChg chg="add mod">
          <ac:chgData name="Caterina Vidal Horrach" userId="S::bt211069@qmul.ac.uk::ef375b25-f514-4628-97b3-51e4ea783e0e" providerId="AD" clId="Web-{EFA9C906-19B0-C306-A86D-3D7A2FC62B13}" dt="2022-03-01T17:33:14.540" v="441" actId="20577"/>
          <ac:spMkLst>
            <pc:docMk/>
            <pc:sldMk cId="1025013749" sldId="261"/>
            <ac:spMk id="8" creationId="{424DE81B-AF5B-4BC5-9824-0D0A51625924}"/>
          </ac:spMkLst>
        </pc:spChg>
        <pc:picChg chg="mod">
          <ac:chgData name="Caterina Vidal Horrach" userId="S::bt211069@qmul.ac.uk::ef375b25-f514-4628-97b3-51e4ea783e0e" providerId="AD" clId="Web-{EFA9C906-19B0-C306-A86D-3D7A2FC62B13}" dt="2022-03-01T17:34:33.889" v="465" actId="1076"/>
          <ac:picMkLst>
            <pc:docMk/>
            <pc:sldMk cId="1025013749" sldId="261"/>
            <ac:picMk id="6" creationId="{E265E51F-0296-4D03-9AF2-916DF58DAE66}"/>
          </ac:picMkLst>
        </pc:picChg>
      </pc:sldChg>
      <pc:sldChg chg="addSp modSp">
        <pc:chgData name="Caterina Vidal Horrach" userId="S::bt211069@qmul.ac.uk::ef375b25-f514-4628-97b3-51e4ea783e0e" providerId="AD" clId="Web-{EFA9C906-19B0-C306-A86D-3D7A2FC62B13}" dt="2022-03-01T17:35:29.612" v="474" actId="20577"/>
        <pc:sldMkLst>
          <pc:docMk/>
          <pc:sldMk cId="3814803111" sldId="269"/>
        </pc:sldMkLst>
        <pc:spChg chg="mod">
          <ac:chgData name="Caterina Vidal Horrach" userId="S::bt211069@qmul.ac.uk::ef375b25-f514-4628-97b3-51e4ea783e0e" providerId="AD" clId="Web-{EFA9C906-19B0-C306-A86D-3D7A2FC62B13}" dt="2022-03-01T17:34:53.437" v="468" actId="1076"/>
          <ac:spMkLst>
            <pc:docMk/>
            <pc:sldMk cId="3814803111" sldId="269"/>
            <ac:spMk id="3" creationId="{B5CBF563-7B41-48A5-A98C-F5001B521631}"/>
          </ac:spMkLst>
        </pc:spChg>
        <pc:spChg chg="add mod">
          <ac:chgData name="Caterina Vidal Horrach" userId="S::bt211069@qmul.ac.uk::ef375b25-f514-4628-97b3-51e4ea783e0e" providerId="AD" clId="Web-{EFA9C906-19B0-C306-A86D-3D7A2FC62B13}" dt="2022-03-01T17:35:29.612" v="474" actId="20577"/>
          <ac:spMkLst>
            <pc:docMk/>
            <pc:sldMk cId="3814803111" sldId="269"/>
            <ac:spMk id="4" creationId="{E26F392D-92A9-4293-A5B9-92CB60DE4A02}"/>
          </ac:spMkLst>
        </pc:spChg>
        <pc:picChg chg="mod">
          <ac:chgData name="Caterina Vidal Horrach" userId="S::bt211069@qmul.ac.uk::ef375b25-f514-4628-97b3-51e4ea783e0e" providerId="AD" clId="Web-{EFA9C906-19B0-C306-A86D-3D7A2FC62B13}" dt="2022-03-01T17:34:46.921" v="467" actId="1076"/>
          <ac:picMkLst>
            <pc:docMk/>
            <pc:sldMk cId="3814803111" sldId="269"/>
            <ac:picMk id="7" creationId="{067322EF-74B5-4A2D-B552-566AE229AEFA}"/>
          </ac:picMkLst>
        </pc:picChg>
      </pc:sldChg>
      <pc:sldChg chg="addSp modSp">
        <pc:chgData name="Caterina Vidal Horrach" userId="S::bt211069@qmul.ac.uk::ef375b25-f514-4628-97b3-51e4ea783e0e" providerId="AD" clId="Web-{EFA9C906-19B0-C306-A86D-3D7A2FC62B13}" dt="2022-03-01T17:37:10.681" v="508" actId="1076"/>
        <pc:sldMkLst>
          <pc:docMk/>
          <pc:sldMk cId="3192192717" sldId="270"/>
        </pc:sldMkLst>
        <pc:spChg chg="mod">
          <ac:chgData name="Caterina Vidal Horrach" userId="S::bt211069@qmul.ac.uk::ef375b25-f514-4628-97b3-51e4ea783e0e" providerId="AD" clId="Web-{EFA9C906-19B0-C306-A86D-3D7A2FC62B13}" dt="2022-03-01T17:35:53.191" v="477" actId="1076"/>
          <ac:spMkLst>
            <pc:docMk/>
            <pc:sldMk cId="3192192717" sldId="270"/>
            <ac:spMk id="3" creationId="{B5CBF563-7B41-48A5-A98C-F5001B521631}"/>
          </ac:spMkLst>
        </pc:spChg>
        <pc:spChg chg="add mod">
          <ac:chgData name="Caterina Vidal Horrach" userId="S::bt211069@qmul.ac.uk::ef375b25-f514-4628-97b3-51e4ea783e0e" providerId="AD" clId="Web-{EFA9C906-19B0-C306-A86D-3D7A2FC62B13}" dt="2022-03-01T17:36:58.602" v="505" actId="1076"/>
          <ac:spMkLst>
            <pc:docMk/>
            <pc:sldMk cId="3192192717" sldId="270"/>
            <ac:spMk id="4" creationId="{48940C84-7DFB-45FA-9BB3-53AB3C89FBCC}"/>
          </ac:spMkLst>
        </pc:spChg>
        <pc:spChg chg="mod">
          <ac:chgData name="Caterina Vidal Horrach" userId="S::bt211069@qmul.ac.uk::ef375b25-f514-4628-97b3-51e4ea783e0e" providerId="AD" clId="Web-{EFA9C906-19B0-C306-A86D-3D7A2FC62B13}" dt="2022-03-01T17:37:10.681" v="508" actId="1076"/>
          <ac:spMkLst>
            <pc:docMk/>
            <pc:sldMk cId="3192192717" sldId="270"/>
            <ac:spMk id="6" creationId="{F1E47821-40F0-477F-A6AA-2388130BA4B6}"/>
          </ac:spMkLst>
        </pc:spChg>
      </pc:sldChg>
      <pc:sldChg chg="modSp">
        <pc:chgData name="Caterina Vidal Horrach" userId="S::bt211069@qmul.ac.uk::ef375b25-f514-4628-97b3-51e4ea783e0e" providerId="AD" clId="Web-{EFA9C906-19B0-C306-A86D-3D7A2FC62B13}" dt="2022-03-01T15:57:49.483" v="30" actId="20577"/>
        <pc:sldMkLst>
          <pc:docMk/>
          <pc:sldMk cId="954008750" sldId="271"/>
        </pc:sldMkLst>
        <pc:spChg chg="mod">
          <ac:chgData name="Caterina Vidal Horrach" userId="S::bt211069@qmul.ac.uk::ef375b25-f514-4628-97b3-51e4ea783e0e" providerId="AD" clId="Web-{EFA9C906-19B0-C306-A86D-3D7A2FC62B13}" dt="2022-03-01T15:57:49.483" v="30" actId="20577"/>
          <ac:spMkLst>
            <pc:docMk/>
            <pc:sldMk cId="954008750" sldId="271"/>
            <ac:spMk id="3" creationId="{B5CBF563-7B41-48A5-A98C-F5001B521631}"/>
          </ac:spMkLst>
        </pc:spChg>
      </pc:sldChg>
      <pc:sldChg chg="addSp modSp">
        <pc:chgData name="Caterina Vidal Horrach" userId="S::bt211069@qmul.ac.uk::ef375b25-f514-4628-97b3-51e4ea783e0e" providerId="AD" clId="Web-{EFA9C906-19B0-C306-A86D-3D7A2FC62B13}" dt="2022-03-01T17:38:21.780" v="536" actId="14100"/>
        <pc:sldMkLst>
          <pc:docMk/>
          <pc:sldMk cId="4019742962" sldId="272"/>
        </pc:sldMkLst>
        <pc:spChg chg="mod">
          <ac:chgData name="Caterina Vidal Horrach" userId="S::bt211069@qmul.ac.uk::ef375b25-f514-4628-97b3-51e4ea783e0e" providerId="AD" clId="Web-{EFA9C906-19B0-C306-A86D-3D7A2FC62B13}" dt="2022-03-01T17:37:30.042" v="511" actId="1076"/>
          <ac:spMkLst>
            <pc:docMk/>
            <pc:sldMk cId="4019742962" sldId="272"/>
            <ac:spMk id="3" creationId="{B5CBF563-7B41-48A5-A98C-F5001B521631}"/>
          </ac:spMkLst>
        </pc:spChg>
        <pc:spChg chg="add mod">
          <ac:chgData name="Caterina Vidal Horrach" userId="S::bt211069@qmul.ac.uk::ef375b25-f514-4628-97b3-51e4ea783e0e" providerId="AD" clId="Web-{EFA9C906-19B0-C306-A86D-3D7A2FC62B13}" dt="2022-03-01T17:38:21.780" v="536" actId="14100"/>
          <ac:spMkLst>
            <pc:docMk/>
            <pc:sldMk cId="4019742962" sldId="272"/>
            <ac:spMk id="7" creationId="{E3080525-88BC-41A2-B65F-1763D13FEFA9}"/>
          </ac:spMkLst>
        </pc:spChg>
        <pc:picChg chg="mod">
          <ac:chgData name="Caterina Vidal Horrach" userId="S::bt211069@qmul.ac.uk::ef375b25-f514-4628-97b3-51e4ea783e0e" providerId="AD" clId="Web-{EFA9C906-19B0-C306-A86D-3D7A2FC62B13}" dt="2022-03-01T17:37:39.355" v="515" actId="1076"/>
          <ac:picMkLst>
            <pc:docMk/>
            <pc:sldMk cId="4019742962" sldId="272"/>
            <ac:picMk id="4" creationId="{EE1181B0-32AA-4A70-B425-2E0A47C24CE3}"/>
          </ac:picMkLst>
        </pc:picChg>
      </pc:sldChg>
    </pc:docChg>
  </pc:docChgLst>
  <pc:docChgLst>
    <pc:chgData name="Caterina Vidal Horrach" userId="S::bt211069@qmul.ac.uk::ef375b25-f514-4628-97b3-51e4ea783e0e" providerId="AD" clId="Web-{8DE10C94-6833-82AE-2014-F857281A05E3}"/>
    <pc:docChg chg="modSld">
      <pc:chgData name="Caterina Vidal Horrach" userId="S::bt211069@qmul.ac.uk::ef375b25-f514-4628-97b3-51e4ea783e0e" providerId="AD" clId="Web-{8DE10C94-6833-82AE-2014-F857281A05E3}" dt="2022-03-02T01:06:24.349" v="2" actId="1076"/>
      <pc:docMkLst>
        <pc:docMk/>
      </pc:docMkLst>
      <pc:sldChg chg="modSp">
        <pc:chgData name="Caterina Vidal Horrach" userId="S::bt211069@qmul.ac.uk::ef375b25-f514-4628-97b3-51e4ea783e0e" providerId="AD" clId="Web-{8DE10C94-6833-82AE-2014-F857281A05E3}" dt="2022-03-02T01:06:24.349" v="2" actId="1076"/>
        <pc:sldMkLst>
          <pc:docMk/>
          <pc:sldMk cId="3192192717" sldId="270"/>
        </pc:sldMkLst>
        <pc:spChg chg="mod">
          <ac:chgData name="Caterina Vidal Horrach" userId="S::bt211069@qmul.ac.uk::ef375b25-f514-4628-97b3-51e4ea783e0e" providerId="AD" clId="Web-{8DE10C94-6833-82AE-2014-F857281A05E3}" dt="2022-03-02T01:06:24.349" v="2" actId="1076"/>
          <ac:spMkLst>
            <pc:docMk/>
            <pc:sldMk cId="3192192717" sldId="270"/>
            <ac:spMk id="6" creationId="{F1E47821-40F0-477F-A6AA-2388130BA4B6}"/>
          </ac:spMkLst>
        </pc:spChg>
      </pc:sldChg>
    </pc:docChg>
  </pc:docChgLst>
  <pc:docChgLst>
    <pc:chgData name="Kenneth Shiu Kahn Chow" userId="d3735682-5f8b-4624-90e9-6d7e1ad2376e" providerId="ADAL" clId="{E3B71BB1-B8A0-8546-9BD7-0247CD01369E}"/>
    <pc:docChg chg="undo redo custSel addSld delSld modSld">
      <pc:chgData name="Kenneth Shiu Kahn Chow" userId="d3735682-5f8b-4624-90e9-6d7e1ad2376e" providerId="ADAL" clId="{E3B71BB1-B8A0-8546-9BD7-0247CD01369E}" dt="2022-03-04T10:27:00.089" v="2427" actId="20577"/>
      <pc:docMkLst>
        <pc:docMk/>
      </pc:docMkLst>
      <pc:sldChg chg="addCm delCm">
        <pc:chgData name="Kenneth Shiu Kahn Chow" userId="d3735682-5f8b-4624-90e9-6d7e1ad2376e" providerId="ADAL" clId="{E3B71BB1-B8A0-8546-9BD7-0247CD01369E}" dt="2022-03-04T06:31:30.628" v="2321"/>
        <pc:sldMkLst>
          <pc:docMk/>
          <pc:sldMk cId="1269382999" sldId="260"/>
        </pc:sldMkLst>
      </pc:sldChg>
      <pc:sldChg chg="modSp mod">
        <pc:chgData name="Kenneth Shiu Kahn Chow" userId="d3735682-5f8b-4624-90e9-6d7e1ad2376e" providerId="ADAL" clId="{E3B71BB1-B8A0-8546-9BD7-0247CD01369E}" dt="2022-03-02T17:40:09.992" v="2171" actId="20577"/>
        <pc:sldMkLst>
          <pc:docMk/>
          <pc:sldMk cId="1735592600" sldId="263"/>
        </pc:sldMkLst>
        <pc:spChg chg="mod">
          <ac:chgData name="Kenneth Shiu Kahn Chow" userId="d3735682-5f8b-4624-90e9-6d7e1ad2376e" providerId="ADAL" clId="{E3B71BB1-B8A0-8546-9BD7-0247CD01369E}" dt="2022-03-02T17:40:09.992" v="2171" actId="20577"/>
          <ac:spMkLst>
            <pc:docMk/>
            <pc:sldMk cId="1735592600" sldId="263"/>
            <ac:spMk id="3" creationId="{B5CBF563-7B41-48A5-A98C-F5001B521631}"/>
          </ac:spMkLst>
        </pc:spChg>
      </pc:sldChg>
      <pc:sldChg chg="modSp mod">
        <pc:chgData name="Kenneth Shiu Kahn Chow" userId="d3735682-5f8b-4624-90e9-6d7e1ad2376e" providerId="ADAL" clId="{E3B71BB1-B8A0-8546-9BD7-0247CD01369E}" dt="2022-03-04T08:55:32.151" v="2369" actId="20577"/>
        <pc:sldMkLst>
          <pc:docMk/>
          <pc:sldMk cId="1792548961" sldId="265"/>
        </pc:sldMkLst>
        <pc:spChg chg="mod">
          <ac:chgData name="Kenneth Shiu Kahn Chow" userId="d3735682-5f8b-4624-90e9-6d7e1ad2376e" providerId="ADAL" clId="{E3B71BB1-B8A0-8546-9BD7-0247CD01369E}" dt="2022-03-02T13:52:36.652" v="758" actId="20577"/>
          <ac:spMkLst>
            <pc:docMk/>
            <pc:sldMk cId="1792548961" sldId="265"/>
            <ac:spMk id="2" creationId="{B7FAFC02-8AFB-405C-AB18-469BEA8B539B}"/>
          </ac:spMkLst>
        </pc:spChg>
        <pc:spChg chg="mod">
          <ac:chgData name="Kenneth Shiu Kahn Chow" userId="d3735682-5f8b-4624-90e9-6d7e1ad2376e" providerId="ADAL" clId="{E3B71BB1-B8A0-8546-9BD7-0247CD01369E}" dt="2022-03-04T08:55:32.151" v="2369" actId="20577"/>
          <ac:spMkLst>
            <pc:docMk/>
            <pc:sldMk cId="1792548961" sldId="265"/>
            <ac:spMk id="3" creationId="{B5CBF563-7B41-48A5-A98C-F5001B521631}"/>
          </ac:spMkLst>
        </pc:spChg>
      </pc:sldChg>
      <pc:sldChg chg="modSp mod">
        <pc:chgData name="Kenneth Shiu Kahn Chow" userId="d3735682-5f8b-4624-90e9-6d7e1ad2376e" providerId="ADAL" clId="{E3B71BB1-B8A0-8546-9BD7-0247CD01369E}" dt="2022-03-03T18:14:08.813" v="2320" actId="207"/>
        <pc:sldMkLst>
          <pc:docMk/>
          <pc:sldMk cId="954008750" sldId="271"/>
        </pc:sldMkLst>
        <pc:spChg chg="mod">
          <ac:chgData name="Kenneth Shiu Kahn Chow" userId="d3735682-5f8b-4624-90e9-6d7e1ad2376e" providerId="ADAL" clId="{E3B71BB1-B8A0-8546-9BD7-0247CD01369E}" dt="2022-03-03T18:14:08.813" v="2320" actId="207"/>
          <ac:spMkLst>
            <pc:docMk/>
            <pc:sldMk cId="954008750" sldId="271"/>
            <ac:spMk id="3" creationId="{B5CBF563-7B41-48A5-A98C-F5001B521631}"/>
          </ac:spMkLst>
        </pc:spChg>
      </pc:sldChg>
      <pc:sldChg chg="modSp mod">
        <pc:chgData name="Kenneth Shiu Kahn Chow" userId="d3735682-5f8b-4624-90e9-6d7e1ad2376e" providerId="ADAL" clId="{E3B71BB1-B8A0-8546-9BD7-0247CD01369E}" dt="2022-03-03T18:13:17.436" v="2317" actId="20577"/>
        <pc:sldMkLst>
          <pc:docMk/>
          <pc:sldMk cId="4019742962" sldId="272"/>
        </pc:sldMkLst>
        <pc:spChg chg="mod">
          <ac:chgData name="Kenneth Shiu Kahn Chow" userId="d3735682-5f8b-4624-90e9-6d7e1ad2376e" providerId="ADAL" clId="{E3B71BB1-B8A0-8546-9BD7-0247CD01369E}" dt="2022-03-03T18:13:17.436" v="2317" actId="20577"/>
          <ac:spMkLst>
            <pc:docMk/>
            <pc:sldMk cId="4019742962" sldId="272"/>
            <ac:spMk id="3" creationId="{B5CBF563-7B41-48A5-A98C-F5001B521631}"/>
          </ac:spMkLst>
        </pc:spChg>
      </pc:sldChg>
      <pc:sldChg chg="delSp modSp del mod">
        <pc:chgData name="Kenneth Shiu Kahn Chow" userId="d3735682-5f8b-4624-90e9-6d7e1ad2376e" providerId="ADAL" clId="{E3B71BB1-B8A0-8546-9BD7-0247CD01369E}" dt="2022-03-02T17:02:55.540" v="1566" actId="2696"/>
        <pc:sldMkLst>
          <pc:docMk/>
          <pc:sldMk cId="3767558628" sldId="273"/>
        </pc:sldMkLst>
        <pc:spChg chg="mod">
          <ac:chgData name="Kenneth Shiu Kahn Chow" userId="d3735682-5f8b-4624-90e9-6d7e1ad2376e" providerId="ADAL" clId="{E3B71BB1-B8A0-8546-9BD7-0247CD01369E}" dt="2022-03-02T17:02:44.708" v="1564" actId="21"/>
          <ac:spMkLst>
            <pc:docMk/>
            <pc:sldMk cId="3767558628" sldId="273"/>
            <ac:spMk id="3" creationId="{B5CBF563-7B41-48A5-A98C-F5001B521631}"/>
          </ac:spMkLst>
        </pc:spChg>
        <pc:spChg chg="del">
          <ac:chgData name="Kenneth Shiu Kahn Chow" userId="d3735682-5f8b-4624-90e9-6d7e1ad2376e" providerId="ADAL" clId="{E3B71BB1-B8A0-8546-9BD7-0247CD01369E}" dt="2022-03-01T19:50:00.251" v="444" actId="478"/>
          <ac:spMkLst>
            <pc:docMk/>
            <pc:sldMk cId="3767558628" sldId="273"/>
            <ac:spMk id="6" creationId="{78E3F661-E9CB-488A-B33E-8D55BE2AA4A2}"/>
          </ac:spMkLst>
        </pc:spChg>
      </pc:sldChg>
      <pc:sldChg chg="modSp">
        <pc:chgData name="Kenneth Shiu Kahn Chow" userId="d3735682-5f8b-4624-90e9-6d7e1ad2376e" providerId="ADAL" clId="{E3B71BB1-B8A0-8546-9BD7-0247CD01369E}" dt="2022-03-03T08:53:04.154" v="2277"/>
        <pc:sldMkLst>
          <pc:docMk/>
          <pc:sldMk cId="186269914" sldId="275"/>
        </pc:sldMkLst>
        <pc:spChg chg="mod">
          <ac:chgData name="Kenneth Shiu Kahn Chow" userId="d3735682-5f8b-4624-90e9-6d7e1ad2376e" providerId="ADAL" clId="{E3B71BB1-B8A0-8546-9BD7-0247CD01369E}" dt="2022-03-03T08:53:04.154" v="2277"/>
          <ac:spMkLst>
            <pc:docMk/>
            <pc:sldMk cId="186269914" sldId="275"/>
            <ac:spMk id="8" creationId="{B04156DB-6000-4A67-A158-1855A80AE1BC}"/>
          </ac:spMkLst>
        </pc:spChg>
      </pc:sldChg>
      <pc:sldChg chg="addSp delSp modSp mod">
        <pc:chgData name="Kenneth Shiu Kahn Chow" userId="d3735682-5f8b-4624-90e9-6d7e1ad2376e" providerId="ADAL" clId="{E3B71BB1-B8A0-8546-9BD7-0247CD01369E}" dt="2022-03-03T11:26:59.881" v="2307" actId="255"/>
        <pc:sldMkLst>
          <pc:docMk/>
          <pc:sldMk cId="211362771" sldId="276"/>
        </pc:sldMkLst>
        <pc:spChg chg="add del mod">
          <ac:chgData name="Kenneth Shiu Kahn Chow" userId="d3735682-5f8b-4624-90e9-6d7e1ad2376e" providerId="ADAL" clId="{E3B71BB1-B8A0-8546-9BD7-0247CD01369E}" dt="2022-03-01T19:03:57.549" v="38" actId="20577"/>
          <ac:spMkLst>
            <pc:docMk/>
            <pc:sldMk cId="211362771" sldId="276"/>
            <ac:spMk id="2" creationId="{B7FAFC02-8AFB-405C-AB18-469BEA8B539B}"/>
          </ac:spMkLst>
        </pc:spChg>
        <pc:spChg chg="mod">
          <ac:chgData name="Kenneth Shiu Kahn Chow" userId="d3735682-5f8b-4624-90e9-6d7e1ad2376e" providerId="ADAL" clId="{E3B71BB1-B8A0-8546-9BD7-0247CD01369E}" dt="2022-03-03T11:26:59.881" v="2307" actId="255"/>
          <ac:spMkLst>
            <pc:docMk/>
            <pc:sldMk cId="211362771" sldId="276"/>
            <ac:spMk id="3" creationId="{B5CBF563-7B41-48A5-A98C-F5001B521631}"/>
          </ac:spMkLst>
        </pc:spChg>
        <pc:spChg chg="add mod">
          <ac:chgData name="Kenneth Shiu Kahn Chow" userId="d3735682-5f8b-4624-90e9-6d7e1ad2376e" providerId="ADAL" clId="{E3B71BB1-B8A0-8546-9BD7-0247CD01369E}" dt="2022-03-01T19:02:49.382" v="10" actId="21"/>
          <ac:spMkLst>
            <pc:docMk/>
            <pc:sldMk cId="211362771" sldId="276"/>
            <ac:spMk id="6" creationId="{4FD0EE4B-48C6-7342-9865-3F1C6FB81A06}"/>
          </ac:spMkLst>
        </pc:spChg>
        <pc:spChg chg="add del mod">
          <ac:chgData name="Kenneth Shiu Kahn Chow" userId="d3735682-5f8b-4624-90e9-6d7e1ad2376e" providerId="ADAL" clId="{E3B71BB1-B8A0-8546-9BD7-0247CD01369E}" dt="2022-03-01T19:02:35.984" v="7" actId="478"/>
          <ac:spMkLst>
            <pc:docMk/>
            <pc:sldMk cId="211362771" sldId="276"/>
            <ac:spMk id="7" creationId="{FD55C68D-5358-1240-BE32-1298DA8F83E9}"/>
          </ac:spMkLst>
        </pc:spChg>
        <pc:spChg chg="add del mod">
          <ac:chgData name="Kenneth Shiu Kahn Chow" userId="d3735682-5f8b-4624-90e9-6d7e1ad2376e" providerId="ADAL" clId="{E3B71BB1-B8A0-8546-9BD7-0247CD01369E}" dt="2022-03-01T19:42:15.286" v="439" actId="478"/>
          <ac:spMkLst>
            <pc:docMk/>
            <pc:sldMk cId="211362771" sldId="276"/>
            <ac:spMk id="10" creationId="{80B65B75-C032-5F4F-A5EE-2C4A81AB499B}"/>
          </ac:spMkLst>
        </pc:spChg>
        <pc:picChg chg="add del mod">
          <ac:chgData name="Kenneth Shiu Kahn Chow" userId="d3735682-5f8b-4624-90e9-6d7e1ad2376e" providerId="ADAL" clId="{E3B71BB1-B8A0-8546-9BD7-0247CD01369E}" dt="2022-03-01T19:33:03.713" v="255" actId="478"/>
          <ac:picMkLst>
            <pc:docMk/>
            <pc:sldMk cId="211362771" sldId="276"/>
            <ac:picMk id="8" creationId="{C735FBF3-5811-2748-A7E6-007C482F6393}"/>
          </ac:picMkLst>
        </pc:picChg>
        <pc:picChg chg="add mod">
          <ac:chgData name="Kenneth Shiu Kahn Chow" userId="d3735682-5f8b-4624-90e9-6d7e1ad2376e" providerId="ADAL" clId="{E3B71BB1-B8A0-8546-9BD7-0247CD01369E}" dt="2022-03-01T19:33:31.289" v="256" actId="1076"/>
          <ac:picMkLst>
            <pc:docMk/>
            <pc:sldMk cId="211362771" sldId="276"/>
            <ac:picMk id="1026" creationId="{071D991F-A1B0-5649-9797-342460E1FECA}"/>
          </ac:picMkLst>
        </pc:picChg>
      </pc:sldChg>
      <pc:sldChg chg="modSp mod">
        <pc:chgData name="Kenneth Shiu Kahn Chow" userId="d3735682-5f8b-4624-90e9-6d7e1ad2376e" providerId="ADAL" clId="{E3B71BB1-B8A0-8546-9BD7-0247CD01369E}" dt="2022-03-04T10:27:00.089" v="2427" actId="20577"/>
        <pc:sldMkLst>
          <pc:docMk/>
          <pc:sldMk cId="2108371814" sldId="277"/>
        </pc:sldMkLst>
        <pc:spChg chg="mod">
          <ac:chgData name="Kenneth Shiu Kahn Chow" userId="d3735682-5f8b-4624-90e9-6d7e1ad2376e" providerId="ADAL" clId="{E3B71BB1-B8A0-8546-9BD7-0247CD01369E}" dt="2022-03-04T10:27:00.089" v="2427" actId="20577"/>
          <ac:spMkLst>
            <pc:docMk/>
            <pc:sldMk cId="2108371814" sldId="277"/>
            <ac:spMk id="3" creationId="{B5CBF563-7B41-48A5-A98C-F5001B521631}"/>
          </ac:spMkLst>
        </pc:spChg>
      </pc:sldChg>
      <pc:sldChg chg="modSp add mod">
        <pc:chgData name="Kenneth Shiu Kahn Chow" userId="d3735682-5f8b-4624-90e9-6d7e1ad2376e" providerId="ADAL" clId="{E3B71BB1-B8A0-8546-9BD7-0247CD01369E}" dt="2022-03-03T18:05:11.035" v="2312" actId="21"/>
        <pc:sldMkLst>
          <pc:docMk/>
          <pc:sldMk cId="3577884835" sldId="286"/>
        </pc:sldMkLst>
        <pc:spChg chg="mod">
          <ac:chgData name="Kenneth Shiu Kahn Chow" userId="d3735682-5f8b-4624-90e9-6d7e1ad2376e" providerId="ADAL" clId="{E3B71BB1-B8A0-8546-9BD7-0247CD01369E}" dt="2022-03-03T11:00:00.539" v="2294" actId="255"/>
          <ac:spMkLst>
            <pc:docMk/>
            <pc:sldMk cId="3577884835" sldId="286"/>
            <ac:spMk id="2" creationId="{B7FAFC02-8AFB-405C-AB18-469BEA8B539B}"/>
          </ac:spMkLst>
        </pc:spChg>
        <pc:spChg chg="mod">
          <ac:chgData name="Kenneth Shiu Kahn Chow" userId="d3735682-5f8b-4624-90e9-6d7e1ad2376e" providerId="ADAL" clId="{E3B71BB1-B8A0-8546-9BD7-0247CD01369E}" dt="2022-03-03T18:05:11.035" v="2312" actId="21"/>
          <ac:spMkLst>
            <pc:docMk/>
            <pc:sldMk cId="3577884835" sldId="286"/>
            <ac:spMk id="3" creationId="{B5CBF563-7B41-48A5-A98C-F5001B521631}"/>
          </ac:spMkLst>
        </pc:spChg>
      </pc:sldChg>
      <pc:sldChg chg="delSp modSp add mod setBg">
        <pc:chgData name="Kenneth Shiu Kahn Chow" userId="d3735682-5f8b-4624-90e9-6d7e1ad2376e" providerId="ADAL" clId="{E3B71BB1-B8A0-8546-9BD7-0247CD01369E}" dt="2022-03-02T23:04:34.263" v="2276" actId="27636"/>
        <pc:sldMkLst>
          <pc:docMk/>
          <pc:sldMk cId="2431245218" sldId="287"/>
        </pc:sldMkLst>
        <pc:spChg chg="mod">
          <ac:chgData name="Kenneth Shiu Kahn Chow" userId="d3735682-5f8b-4624-90e9-6d7e1ad2376e" providerId="ADAL" clId="{E3B71BB1-B8A0-8546-9BD7-0247CD01369E}" dt="2022-03-02T23:04:34.263" v="2276" actId="27636"/>
          <ac:spMkLst>
            <pc:docMk/>
            <pc:sldMk cId="2431245218" sldId="287"/>
            <ac:spMk id="3" creationId="{B5CBF563-7B41-48A5-A98C-F5001B521631}"/>
          </ac:spMkLst>
        </pc:spChg>
        <pc:spChg chg="mod">
          <ac:chgData name="Kenneth Shiu Kahn Chow" userId="d3735682-5f8b-4624-90e9-6d7e1ad2376e" providerId="ADAL" clId="{E3B71BB1-B8A0-8546-9BD7-0247CD01369E}" dt="2022-03-02T17:02:36.385" v="1562" actId="255"/>
          <ac:spMkLst>
            <pc:docMk/>
            <pc:sldMk cId="2431245218" sldId="287"/>
            <ac:spMk id="10" creationId="{2328DF0D-1DFE-4A11-9430-55A372E2D0C1}"/>
          </ac:spMkLst>
        </pc:spChg>
        <pc:picChg chg="del">
          <ac:chgData name="Kenneth Shiu Kahn Chow" userId="d3735682-5f8b-4624-90e9-6d7e1ad2376e" providerId="ADAL" clId="{E3B71BB1-B8A0-8546-9BD7-0247CD01369E}" dt="2022-03-02T17:02:38.686" v="1563" actId="478"/>
          <ac:picMkLst>
            <pc:docMk/>
            <pc:sldMk cId="2431245218" sldId="287"/>
            <ac:picMk id="11" creationId="{D74900CC-EAD5-4CF7-A91A-44582628D7B8}"/>
          </ac:picMkLst>
        </pc:picChg>
      </pc:sldChg>
    </pc:docChg>
  </pc:docChgLst>
  <pc:docChgLst>
    <pc:chgData name="Caterina Vidal Horrach" userId="S::bt211069@qmul.ac.uk::ef375b25-f514-4628-97b3-51e4ea783e0e" providerId="AD" clId="Web-{A40859AF-293F-8E8A-E853-8C94AA7D5EE9}"/>
    <pc:docChg chg="modSld sldOrd">
      <pc:chgData name="Caterina Vidal Horrach" userId="S::bt211069@qmul.ac.uk::ef375b25-f514-4628-97b3-51e4ea783e0e" providerId="AD" clId="Web-{A40859AF-293F-8E8A-E853-8C94AA7D5EE9}" dt="2022-03-02T23:28:27.351" v="76" actId="20577"/>
      <pc:docMkLst>
        <pc:docMk/>
      </pc:docMkLst>
      <pc:sldChg chg="delSp modSp ord">
        <pc:chgData name="Caterina Vidal Horrach" userId="S::bt211069@qmul.ac.uk::ef375b25-f514-4628-97b3-51e4ea783e0e" providerId="AD" clId="Web-{A40859AF-293F-8E8A-E853-8C94AA7D5EE9}" dt="2022-03-02T23:28:27.351" v="76" actId="20577"/>
        <pc:sldMkLst>
          <pc:docMk/>
          <pc:sldMk cId="1025013749" sldId="261"/>
        </pc:sldMkLst>
        <pc:spChg chg="mod">
          <ac:chgData name="Caterina Vidal Horrach" userId="S::bt211069@qmul.ac.uk::ef375b25-f514-4628-97b3-51e4ea783e0e" providerId="AD" clId="Web-{A40859AF-293F-8E8A-E853-8C94AA7D5EE9}" dt="2022-03-02T23:28:27.351" v="76" actId="20577"/>
          <ac:spMkLst>
            <pc:docMk/>
            <pc:sldMk cId="1025013749" sldId="261"/>
            <ac:spMk id="3" creationId="{B5CBF563-7B41-48A5-A98C-F5001B521631}"/>
          </ac:spMkLst>
        </pc:spChg>
        <pc:spChg chg="del mod">
          <ac:chgData name="Caterina Vidal Horrach" userId="S::bt211069@qmul.ac.uk::ef375b25-f514-4628-97b3-51e4ea783e0e" providerId="AD" clId="Web-{A40859AF-293F-8E8A-E853-8C94AA7D5EE9}" dt="2022-03-02T11:13:49.945" v="18"/>
          <ac:spMkLst>
            <pc:docMk/>
            <pc:sldMk cId="1025013749" sldId="261"/>
            <ac:spMk id="8" creationId="{424DE81B-AF5B-4BC5-9824-0D0A51625924}"/>
          </ac:spMkLst>
        </pc:spChg>
        <pc:picChg chg="mod modCrop">
          <ac:chgData name="Caterina Vidal Horrach" userId="S::bt211069@qmul.ac.uk::ef375b25-f514-4628-97b3-51e4ea783e0e" providerId="AD" clId="Web-{A40859AF-293F-8E8A-E853-8C94AA7D5EE9}" dt="2022-03-02T11:23:45.138" v="35" actId="1076"/>
          <ac:picMkLst>
            <pc:docMk/>
            <pc:sldMk cId="1025013749" sldId="261"/>
            <ac:picMk id="6" creationId="{E265E51F-0296-4D03-9AF2-916DF58DAE66}"/>
          </ac:picMkLst>
        </pc:picChg>
      </pc:sldChg>
      <pc:sldChg chg="modSp">
        <pc:chgData name="Caterina Vidal Horrach" userId="S::bt211069@qmul.ac.uk::ef375b25-f514-4628-97b3-51e4ea783e0e" providerId="AD" clId="Web-{A40859AF-293F-8E8A-E853-8C94AA7D5EE9}" dt="2022-03-02T15:15:37.608" v="62" actId="20577"/>
        <pc:sldMkLst>
          <pc:docMk/>
          <pc:sldMk cId="1735592600" sldId="263"/>
        </pc:sldMkLst>
        <pc:spChg chg="mod">
          <ac:chgData name="Caterina Vidal Horrach" userId="S::bt211069@qmul.ac.uk::ef375b25-f514-4628-97b3-51e4ea783e0e" providerId="AD" clId="Web-{A40859AF-293F-8E8A-E853-8C94AA7D5EE9}" dt="2022-03-02T15:15:37.608" v="62" actId="20577"/>
          <ac:spMkLst>
            <pc:docMk/>
            <pc:sldMk cId="1735592600" sldId="263"/>
            <ac:spMk id="3" creationId="{B5CBF563-7B41-48A5-A98C-F5001B521631}"/>
          </ac:spMkLst>
        </pc:spChg>
      </pc:sldChg>
      <pc:sldChg chg="ord">
        <pc:chgData name="Caterina Vidal Horrach" userId="S::bt211069@qmul.ac.uk::ef375b25-f514-4628-97b3-51e4ea783e0e" providerId="AD" clId="Web-{A40859AF-293F-8E8A-E853-8C94AA7D5EE9}" dt="2022-03-02T11:47:23.117" v="54"/>
        <pc:sldMkLst>
          <pc:docMk/>
          <pc:sldMk cId="1792548961" sldId="265"/>
        </pc:sldMkLst>
      </pc:sldChg>
      <pc:sldChg chg="delSp modSp ord">
        <pc:chgData name="Caterina Vidal Horrach" userId="S::bt211069@qmul.ac.uk::ef375b25-f514-4628-97b3-51e4ea783e0e" providerId="AD" clId="Web-{A40859AF-293F-8E8A-E853-8C94AA7D5EE9}" dt="2022-03-02T11:47:09.881" v="52"/>
        <pc:sldMkLst>
          <pc:docMk/>
          <pc:sldMk cId="3814803111" sldId="269"/>
        </pc:sldMkLst>
        <pc:spChg chg="mod">
          <ac:chgData name="Caterina Vidal Horrach" userId="S::bt211069@qmul.ac.uk::ef375b25-f514-4628-97b3-51e4ea783e0e" providerId="AD" clId="Web-{A40859AF-293F-8E8A-E853-8C94AA7D5EE9}" dt="2022-03-02T11:18:41.400" v="28" actId="1076"/>
          <ac:spMkLst>
            <pc:docMk/>
            <pc:sldMk cId="3814803111" sldId="269"/>
            <ac:spMk id="3" creationId="{B5CBF563-7B41-48A5-A98C-F5001B521631}"/>
          </ac:spMkLst>
        </pc:spChg>
        <pc:spChg chg="del">
          <ac:chgData name="Caterina Vidal Horrach" userId="S::bt211069@qmul.ac.uk::ef375b25-f514-4628-97b3-51e4ea783e0e" providerId="AD" clId="Web-{A40859AF-293F-8E8A-E853-8C94AA7D5EE9}" dt="2022-03-02T11:14:04.086" v="19"/>
          <ac:spMkLst>
            <pc:docMk/>
            <pc:sldMk cId="3814803111" sldId="269"/>
            <ac:spMk id="4" creationId="{E26F392D-92A9-4293-A5B9-92CB60DE4A02}"/>
          </ac:spMkLst>
        </pc:spChg>
        <pc:picChg chg="mod">
          <ac:chgData name="Caterina Vidal Horrach" userId="S::bt211069@qmul.ac.uk::ef375b25-f514-4628-97b3-51e4ea783e0e" providerId="AD" clId="Web-{A40859AF-293F-8E8A-E853-8C94AA7D5EE9}" dt="2022-03-02T11:18:29.024" v="25" actId="1076"/>
          <ac:picMkLst>
            <pc:docMk/>
            <pc:sldMk cId="3814803111" sldId="269"/>
            <ac:picMk id="7" creationId="{067322EF-74B5-4A2D-B552-566AE229AEFA}"/>
          </ac:picMkLst>
        </pc:picChg>
      </pc:sldChg>
      <pc:sldChg chg="delSp modSp">
        <pc:chgData name="Caterina Vidal Horrach" userId="S::bt211069@qmul.ac.uk::ef375b25-f514-4628-97b3-51e4ea783e0e" providerId="AD" clId="Web-{A40859AF-293F-8E8A-E853-8C94AA7D5EE9}" dt="2022-03-02T11:30:28.022" v="48" actId="20577"/>
        <pc:sldMkLst>
          <pc:docMk/>
          <pc:sldMk cId="4019742962" sldId="272"/>
        </pc:sldMkLst>
        <pc:spChg chg="mod">
          <ac:chgData name="Caterina Vidal Horrach" userId="S::bt211069@qmul.ac.uk::ef375b25-f514-4628-97b3-51e4ea783e0e" providerId="AD" clId="Web-{A40859AF-293F-8E8A-E853-8C94AA7D5EE9}" dt="2022-03-02T11:30:28.022" v="48" actId="20577"/>
          <ac:spMkLst>
            <pc:docMk/>
            <pc:sldMk cId="4019742962" sldId="272"/>
            <ac:spMk id="3" creationId="{B5CBF563-7B41-48A5-A98C-F5001B521631}"/>
          </ac:spMkLst>
        </pc:spChg>
        <pc:spChg chg="del">
          <ac:chgData name="Caterina Vidal Horrach" userId="S::bt211069@qmul.ac.uk::ef375b25-f514-4628-97b3-51e4ea783e0e" providerId="AD" clId="Web-{A40859AF-293F-8E8A-E853-8C94AA7D5EE9}" dt="2022-03-02T11:14:13.931" v="20"/>
          <ac:spMkLst>
            <pc:docMk/>
            <pc:sldMk cId="4019742962" sldId="272"/>
            <ac:spMk id="7" creationId="{E3080525-88BC-41A2-B65F-1763D13FEFA9}"/>
          </ac:spMkLst>
        </pc:spChg>
        <pc:picChg chg="mod">
          <ac:chgData name="Caterina Vidal Horrach" userId="S::bt211069@qmul.ac.uk::ef375b25-f514-4628-97b3-51e4ea783e0e" providerId="AD" clId="Web-{A40859AF-293F-8E8A-E853-8C94AA7D5EE9}" dt="2022-03-02T11:29:37.394" v="39" actId="1076"/>
          <ac:picMkLst>
            <pc:docMk/>
            <pc:sldMk cId="4019742962" sldId="272"/>
            <ac:picMk id="4" creationId="{EE1181B0-32AA-4A70-B425-2E0A47C24CE3}"/>
          </ac:picMkLst>
        </pc:picChg>
      </pc:sldChg>
      <pc:sldChg chg="modSp">
        <pc:chgData name="Caterina Vidal Horrach" userId="S::bt211069@qmul.ac.uk::ef375b25-f514-4628-97b3-51e4ea783e0e" providerId="AD" clId="Web-{A40859AF-293F-8E8A-E853-8C94AA7D5EE9}" dt="2022-03-02T15:14:19.934" v="57" actId="20577"/>
        <pc:sldMkLst>
          <pc:docMk/>
          <pc:sldMk cId="3577884835" sldId="286"/>
        </pc:sldMkLst>
        <pc:spChg chg="mod">
          <ac:chgData name="Caterina Vidal Horrach" userId="S::bt211069@qmul.ac.uk::ef375b25-f514-4628-97b3-51e4ea783e0e" providerId="AD" clId="Web-{A40859AF-293F-8E8A-E853-8C94AA7D5EE9}" dt="2022-03-02T15:14:19.934" v="57" actId="20577"/>
          <ac:spMkLst>
            <pc:docMk/>
            <pc:sldMk cId="3577884835" sldId="286"/>
            <ac:spMk id="3" creationId="{B5CBF563-7B41-48A5-A98C-F5001B521631}"/>
          </ac:spMkLst>
        </pc:spChg>
      </pc:sldChg>
    </pc:docChg>
  </pc:docChgLst>
  <pc:docChgLst>
    <pc:chgData name="Daniella Kavanna" userId="S::bt211028@qmul.ac.uk::5ec58352-f764-4be9-b08b-a85773f20364" providerId="AD" clId="Web-{775AA9AD-F8C1-A8AC-68FE-EFE47D14288D}"/>
    <pc:docChg chg="modSld">
      <pc:chgData name="Daniella Kavanna" userId="S::bt211028@qmul.ac.uk::5ec58352-f764-4be9-b08b-a85773f20364" providerId="AD" clId="Web-{775AA9AD-F8C1-A8AC-68FE-EFE47D14288D}" dt="2022-03-02T18:29:23.949" v="47" actId="20577"/>
      <pc:docMkLst>
        <pc:docMk/>
      </pc:docMkLst>
      <pc:sldChg chg="addSp delSp modSp">
        <pc:chgData name="Daniella Kavanna" userId="S::bt211028@qmul.ac.uk::5ec58352-f764-4be9-b08b-a85773f20364" providerId="AD" clId="Web-{775AA9AD-F8C1-A8AC-68FE-EFE47D14288D}" dt="2022-03-02T18:27:30.259" v="24" actId="1076"/>
        <pc:sldMkLst>
          <pc:docMk/>
          <pc:sldMk cId="3192192717" sldId="270"/>
        </pc:sldMkLst>
        <pc:spChg chg="add del mod">
          <ac:chgData name="Daniella Kavanna" userId="S::bt211028@qmul.ac.uk::5ec58352-f764-4be9-b08b-a85773f20364" providerId="AD" clId="Web-{775AA9AD-F8C1-A8AC-68FE-EFE47D14288D}" dt="2022-03-02T18:23:29.813" v="12"/>
          <ac:spMkLst>
            <pc:docMk/>
            <pc:sldMk cId="3192192717" sldId="270"/>
            <ac:spMk id="4" creationId="{0D7D4699-AE9A-4074-A708-B6C085D8EB41}"/>
          </ac:spMkLst>
        </pc:spChg>
        <pc:spChg chg="add del mod">
          <ac:chgData name="Daniella Kavanna" userId="S::bt211028@qmul.ac.uk::5ec58352-f764-4be9-b08b-a85773f20364" providerId="AD" clId="Web-{775AA9AD-F8C1-A8AC-68FE-EFE47D14288D}" dt="2022-03-02T18:27:20.930" v="20"/>
          <ac:spMkLst>
            <pc:docMk/>
            <pc:sldMk cId="3192192717" sldId="270"/>
            <ac:spMk id="6" creationId="{F1E47821-40F0-477F-A6AA-2388130BA4B6}"/>
          </ac:spMkLst>
        </pc:spChg>
        <pc:picChg chg="add mod">
          <ac:chgData name="Daniella Kavanna" userId="S::bt211028@qmul.ac.uk::5ec58352-f764-4be9-b08b-a85773f20364" providerId="AD" clId="Web-{775AA9AD-F8C1-A8AC-68FE-EFE47D14288D}" dt="2022-03-02T18:27:30.259" v="24" actId="1076"/>
          <ac:picMkLst>
            <pc:docMk/>
            <pc:sldMk cId="3192192717" sldId="270"/>
            <ac:picMk id="7" creationId="{E3D2371D-AE25-40A8-A56A-1346CBA55AE5}"/>
          </ac:picMkLst>
        </pc:picChg>
      </pc:sldChg>
      <pc:sldChg chg="modSp">
        <pc:chgData name="Daniella Kavanna" userId="S::bt211028@qmul.ac.uk::5ec58352-f764-4be9-b08b-a85773f20364" providerId="AD" clId="Web-{775AA9AD-F8C1-A8AC-68FE-EFE47D14288D}" dt="2022-03-02T18:29:23.949" v="47" actId="20577"/>
        <pc:sldMkLst>
          <pc:docMk/>
          <pc:sldMk cId="954008750" sldId="271"/>
        </pc:sldMkLst>
        <pc:spChg chg="mod">
          <ac:chgData name="Daniella Kavanna" userId="S::bt211028@qmul.ac.uk::5ec58352-f764-4be9-b08b-a85773f20364" providerId="AD" clId="Web-{775AA9AD-F8C1-A8AC-68FE-EFE47D14288D}" dt="2022-03-02T18:29:23.949" v="47" actId="20577"/>
          <ac:spMkLst>
            <pc:docMk/>
            <pc:sldMk cId="954008750" sldId="271"/>
            <ac:spMk id="3" creationId="{B5CBF563-7B41-48A5-A98C-F5001B521631}"/>
          </ac:spMkLst>
        </pc:spChg>
      </pc:sldChg>
    </pc:docChg>
  </pc:docChgLst>
  <pc:docChgLst>
    <pc:chgData name="Daniella Kavanna" userId="S::bt211028@qmul.ac.uk::5ec58352-f764-4be9-b08b-a85773f20364" providerId="AD" clId="Web-{8D45CF61-F15E-07C3-BEDE-6DD9F7F9C4C2}"/>
    <pc:docChg chg="modSld">
      <pc:chgData name="Daniella Kavanna" userId="S::bt211028@qmul.ac.uk::5ec58352-f764-4be9-b08b-a85773f20364" providerId="AD" clId="Web-{8D45CF61-F15E-07C3-BEDE-6DD9F7F9C4C2}" dt="2022-03-01T14:56:44.198" v="80" actId="20577"/>
      <pc:docMkLst>
        <pc:docMk/>
      </pc:docMkLst>
      <pc:sldChg chg="modSp">
        <pc:chgData name="Daniella Kavanna" userId="S::bt211028@qmul.ac.uk::5ec58352-f764-4be9-b08b-a85773f20364" providerId="AD" clId="Web-{8D45CF61-F15E-07C3-BEDE-6DD9F7F9C4C2}" dt="2022-03-01T14:43:30.526" v="2" actId="20577"/>
        <pc:sldMkLst>
          <pc:docMk/>
          <pc:sldMk cId="1269382999" sldId="260"/>
        </pc:sldMkLst>
        <pc:spChg chg="mod">
          <ac:chgData name="Daniella Kavanna" userId="S::bt211028@qmul.ac.uk::5ec58352-f764-4be9-b08b-a85773f20364" providerId="AD" clId="Web-{8D45CF61-F15E-07C3-BEDE-6DD9F7F9C4C2}" dt="2022-03-01T14:43:30.526" v="2" actId="20577"/>
          <ac:spMkLst>
            <pc:docMk/>
            <pc:sldMk cId="1269382999" sldId="260"/>
            <ac:spMk id="3" creationId="{B5CBF563-7B41-48A5-A98C-F5001B521631}"/>
          </ac:spMkLst>
        </pc:spChg>
      </pc:sldChg>
      <pc:sldChg chg="modSp">
        <pc:chgData name="Daniella Kavanna" userId="S::bt211028@qmul.ac.uk::5ec58352-f764-4be9-b08b-a85773f20364" providerId="AD" clId="Web-{8D45CF61-F15E-07C3-BEDE-6DD9F7F9C4C2}" dt="2022-03-01T14:56:44.198" v="80" actId="20577"/>
        <pc:sldMkLst>
          <pc:docMk/>
          <pc:sldMk cId="3192192717" sldId="270"/>
        </pc:sldMkLst>
        <pc:spChg chg="mod">
          <ac:chgData name="Daniella Kavanna" userId="S::bt211028@qmul.ac.uk::5ec58352-f764-4be9-b08b-a85773f20364" providerId="AD" clId="Web-{8D45CF61-F15E-07C3-BEDE-6DD9F7F9C4C2}" dt="2022-03-01T14:56:44.198" v="80" actId="20577"/>
          <ac:spMkLst>
            <pc:docMk/>
            <pc:sldMk cId="3192192717" sldId="270"/>
            <ac:spMk id="3" creationId="{B5CBF563-7B41-48A5-A98C-F5001B521631}"/>
          </ac:spMkLst>
        </pc:spChg>
      </pc:sldChg>
      <pc:sldChg chg="addSp modSp">
        <pc:chgData name="Daniella Kavanna" userId="S::bt211028@qmul.ac.uk::5ec58352-f764-4be9-b08b-a85773f20364" providerId="AD" clId="Web-{8D45CF61-F15E-07C3-BEDE-6DD9F7F9C4C2}" dt="2022-03-01T14:46:56.640" v="8" actId="1076"/>
        <pc:sldMkLst>
          <pc:docMk/>
          <pc:sldMk cId="4019742962" sldId="272"/>
        </pc:sldMkLst>
        <pc:picChg chg="add mod">
          <ac:chgData name="Daniella Kavanna" userId="S::bt211028@qmul.ac.uk::5ec58352-f764-4be9-b08b-a85773f20364" providerId="AD" clId="Web-{8D45CF61-F15E-07C3-BEDE-6DD9F7F9C4C2}" dt="2022-03-01T14:46:56.640" v="8" actId="1076"/>
          <ac:picMkLst>
            <pc:docMk/>
            <pc:sldMk cId="4019742962" sldId="272"/>
            <ac:picMk id="4" creationId="{EE1181B0-32AA-4A70-B425-2E0A47C24CE3}"/>
          </ac:picMkLst>
        </pc:picChg>
      </pc:sldChg>
    </pc:docChg>
  </pc:docChgLst>
  <pc:docChgLst>
    <pc:chgData name="William Timothy Dee" userId="S::bt211100@qmul.ac.uk::36342579-7661-4a40-96d8-bc1b8cf6c051" providerId="AD" clId="Web-{7456CF34-D92B-3C2F-27DB-968B9A001BF0}"/>
    <pc:docChg chg="modSld">
      <pc:chgData name="William Timothy Dee" userId="S::bt211100@qmul.ac.uk::36342579-7661-4a40-96d8-bc1b8cf6c051" providerId="AD" clId="Web-{7456CF34-D92B-3C2F-27DB-968B9A001BF0}" dt="2022-03-04T08:58:20.719" v="20" actId="20577"/>
      <pc:docMkLst>
        <pc:docMk/>
      </pc:docMkLst>
      <pc:sldChg chg="modSp">
        <pc:chgData name="William Timothy Dee" userId="S::bt211100@qmul.ac.uk::36342579-7661-4a40-96d8-bc1b8cf6c051" providerId="AD" clId="Web-{7456CF34-D92B-3C2F-27DB-968B9A001BF0}" dt="2022-03-04T08:57:40.483" v="3" actId="20577"/>
        <pc:sldMkLst>
          <pc:docMk/>
          <pc:sldMk cId="2108371814" sldId="277"/>
        </pc:sldMkLst>
        <pc:spChg chg="mod">
          <ac:chgData name="William Timothy Dee" userId="S::bt211100@qmul.ac.uk::36342579-7661-4a40-96d8-bc1b8cf6c051" providerId="AD" clId="Web-{7456CF34-D92B-3C2F-27DB-968B9A001BF0}" dt="2022-03-04T08:57:40.483" v="3" actId="20577"/>
          <ac:spMkLst>
            <pc:docMk/>
            <pc:sldMk cId="2108371814" sldId="277"/>
            <ac:spMk id="3" creationId="{B5CBF563-7B41-48A5-A98C-F5001B521631}"/>
          </ac:spMkLst>
        </pc:spChg>
      </pc:sldChg>
      <pc:sldChg chg="modSp">
        <pc:chgData name="William Timothy Dee" userId="S::bt211100@qmul.ac.uk::36342579-7661-4a40-96d8-bc1b8cf6c051" providerId="AD" clId="Web-{7456CF34-D92B-3C2F-27DB-968B9A001BF0}" dt="2022-03-04T08:58:20.719" v="20" actId="20577"/>
        <pc:sldMkLst>
          <pc:docMk/>
          <pc:sldMk cId="2012423456" sldId="282"/>
        </pc:sldMkLst>
        <pc:spChg chg="mod">
          <ac:chgData name="William Timothy Dee" userId="S::bt211100@qmul.ac.uk::36342579-7661-4a40-96d8-bc1b8cf6c051" providerId="AD" clId="Web-{7456CF34-D92B-3C2F-27DB-968B9A001BF0}" dt="2022-03-04T08:58:20.719" v="20" actId="20577"/>
          <ac:spMkLst>
            <pc:docMk/>
            <pc:sldMk cId="2012423456" sldId="282"/>
            <ac:spMk id="3" creationId="{B5CBF563-7B41-48A5-A98C-F5001B521631}"/>
          </ac:spMkLst>
        </pc:spChg>
      </pc:sldChg>
    </pc:docChg>
  </pc:docChgLst>
  <pc:docChgLst>
    <pc:chgData name="Daniella Kavanna" userId="S::bt211028@qmul.ac.uk::5ec58352-f764-4be9-b08b-a85773f20364" providerId="AD" clId="Web-{419DCB60-FF12-F85E-2BB0-F30BECDEB087}"/>
    <pc:docChg chg="modSld">
      <pc:chgData name="Daniella Kavanna" userId="S::bt211028@qmul.ac.uk::5ec58352-f764-4be9-b08b-a85773f20364" providerId="AD" clId="Web-{419DCB60-FF12-F85E-2BB0-F30BECDEB087}" dt="2022-03-03T00:16:37.025" v="131" actId="20577"/>
      <pc:docMkLst>
        <pc:docMk/>
      </pc:docMkLst>
      <pc:sldChg chg="modSp">
        <pc:chgData name="Daniella Kavanna" userId="S::bt211028@qmul.ac.uk::5ec58352-f764-4be9-b08b-a85773f20364" providerId="AD" clId="Web-{419DCB60-FF12-F85E-2BB0-F30BECDEB087}" dt="2022-03-03T00:14:46.253" v="123" actId="20577"/>
        <pc:sldMkLst>
          <pc:docMk/>
          <pc:sldMk cId="1845039832" sldId="259"/>
        </pc:sldMkLst>
        <pc:spChg chg="mod">
          <ac:chgData name="Daniella Kavanna" userId="S::bt211028@qmul.ac.uk::5ec58352-f764-4be9-b08b-a85773f20364" providerId="AD" clId="Web-{419DCB60-FF12-F85E-2BB0-F30BECDEB087}" dt="2022-03-03T00:14:46.253" v="123" actId="20577"/>
          <ac:spMkLst>
            <pc:docMk/>
            <pc:sldMk cId="1845039832" sldId="259"/>
            <ac:spMk id="3" creationId="{B5CBF563-7B41-48A5-A98C-F5001B521631}"/>
          </ac:spMkLst>
        </pc:spChg>
      </pc:sldChg>
      <pc:sldChg chg="modSp modCm">
        <pc:chgData name="Daniella Kavanna" userId="S::bt211028@qmul.ac.uk::5ec58352-f764-4be9-b08b-a85773f20364" providerId="AD" clId="Web-{419DCB60-FF12-F85E-2BB0-F30BECDEB087}" dt="2022-03-03T00:11:02.303" v="109" actId="20577"/>
        <pc:sldMkLst>
          <pc:docMk/>
          <pc:sldMk cId="1269382999" sldId="260"/>
        </pc:sldMkLst>
        <pc:spChg chg="mod">
          <ac:chgData name="Daniella Kavanna" userId="S::bt211028@qmul.ac.uk::5ec58352-f764-4be9-b08b-a85773f20364" providerId="AD" clId="Web-{419DCB60-FF12-F85E-2BB0-F30BECDEB087}" dt="2022-03-03T00:11:02.303" v="109" actId="20577"/>
          <ac:spMkLst>
            <pc:docMk/>
            <pc:sldMk cId="1269382999" sldId="260"/>
            <ac:spMk id="3" creationId="{B5CBF563-7B41-48A5-A98C-F5001B521631}"/>
          </ac:spMkLst>
        </pc:spChg>
      </pc:sldChg>
      <pc:sldChg chg="modSp">
        <pc:chgData name="Daniella Kavanna" userId="S::bt211028@qmul.ac.uk::5ec58352-f764-4be9-b08b-a85773f20364" providerId="AD" clId="Web-{419DCB60-FF12-F85E-2BB0-F30BECDEB087}" dt="2022-03-03T00:16:37.025" v="131" actId="20577"/>
        <pc:sldMkLst>
          <pc:docMk/>
          <pc:sldMk cId="3192192717" sldId="270"/>
        </pc:sldMkLst>
        <pc:spChg chg="mod">
          <ac:chgData name="Daniella Kavanna" userId="S::bt211028@qmul.ac.uk::5ec58352-f764-4be9-b08b-a85773f20364" providerId="AD" clId="Web-{419DCB60-FF12-F85E-2BB0-F30BECDEB087}" dt="2022-03-03T00:16:37.025" v="131" actId="20577"/>
          <ac:spMkLst>
            <pc:docMk/>
            <pc:sldMk cId="3192192717" sldId="270"/>
            <ac:spMk id="3" creationId="{B5CBF563-7B41-48A5-A98C-F5001B521631}"/>
          </ac:spMkLst>
        </pc:spChg>
      </pc:sldChg>
      <pc:sldChg chg="modSp">
        <pc:chgData name="Daniella Kavanna" userId="S::bt211028@qmul.ac.uk::5ec58352-f764-4be9-b08b-a85773f20364" providerId="AD" clId="Web-{419DCB60-FF12-F85E-2BB0-F30BECDEB087}" dt="2022-03-03T00:06:48.164" v="106" actId="20577"/>
        <pc:sldMkLst>
          <pc:docMk/>
          <pc:sldMk cId="954008750" sldId="271"/>
        </pc:sldMkLst>
        <pc:spChg chg="mod">
          <ac:chgData name="Daniella Kavanna" userId="S::bt211028@qmul.ac.uk::5ec58352-f764-4be9-b08b-a85773f20364" providerId="AD" clId="Web-{419DCB60-FF12-F85E-2BB0-F30BECDEB087}" dt="2022-03-02T23:56:41.802" v="35" actId="1076"/>
          <ac:spMkLst>
            <pc:docMk/>
            <pc:sldMk cId="954008750" sldId="271"/>
            <ac:spMk id="2" creationId="{B7FAFC02-8AFB-405C-AB18-469BEA8B539B}"/>
          </ac:spMkLst>
        </pc:spChg>
        <pc:spChg chg="mod">
          <ac:chgData name="Daniella Kavanna" userId="S::bt211028@qmul.ac.uk::5ec58352-f764-4be9-b08b-a85773f20364" providerId="AD" clId="Web-{419DCB60-FF12-F85E-2BB0-F30BECDEB087}" dt="2022-03-03T00:06:48.164" v="106" actId="20577"/>
          <ac:spMkLst>
            <pc:docMk/>
            <pc:sldMk cId="954008750" sldId="271"/>
            <ac:spMk id="3" creationId="{B5CBF563-7B41-48A5-A98C-F5001B521631}"/>
          </ac:spMkLst>
        </pc:spChg>
        <pc:picChg chg="mod">
          <ac:chgData name="Daniella Kavanna" userId="S::bt211028@qmul.ac.uk::5ec58352-f764-4be9-b08b-a85773f20364" providerId="AD" clId="Web-{419DCB60-FF12-F85E-2BB0-F30BECDEB087}" dt="2022-03-02T23:59:15.654" v="99" actId="1076"/>
          <ac:picMkLst>
            <pc:docMk/>
            <pc:sldMk cId="954008750" sldId="271"/>
            <ac:picMk id="7" creationId="{95B615A9-AA9C-40E6-8B75-67874A8534B3}"/>
          </ac:picMkLst>
        </pc:picChg>
      </pc:sldChg>
    </pc:docChg>
  </pc:docChgLst>
  <pc:docChgLst>
    <pc:chgData name="William Timothy Dee" userId="S::bt211100@qmul.ac.uk::36342579-7661-4a40-96d8-bc1b8cf6c051" providerId="AD" clId="Web-{A71E3C7A-C9C7-611F-C973-DB8FAD8698B1}"/>
    <pc:docChg chg="modSld">
      <pc:chgData name="William Timothy Dee" userId="S::bt211100@qmul.ac.uk::36342579-7661-4a40-96d8-bc1b8cf6c051" providerId="AD" clId="Web-{A71E3C7A-C9C7-611F-C973-DB8FAD8698B1}" dt="2022-03-01T14:32:24.450" v="2"/>
      <pc:docMkLst>
        <pc:docMk/>
      </pc:docMkLst>
      <pc:sldChg chg="delSp modSp">
        <pc:chgData name="William Timothy Dee" userId="S::bt211100@qmul.ac.uk::36342579-7661-4a40-96d8-bc1b8cf6c051" providerId="AD" clId="Web-{A71E3C7A-C9C7-611F-C973-DB8FAD8698B1}" dt="2022-03-01T14:32:24.450" v="2"/>
        <pc:sldMkLst>
          <pc:docMk/>
          <pc:sldMk cId="1237946843" sldId="267"/>
        </pc:sldMkLst>
        <pc:spChg chg="topLvl">
          <ac:chgData name="William Timothy Dee" userId="S::bt211100@qmul.ac.uk::36342579-7661-4a40-96d8-bc1b8cf6c051" providerId="AD" clId="Web-{A71E3C7A-C9C7-611F-C973-DB8FAD8698B1}" dt="2022-03-01T14:32:24.450" v="2"/>
          <ac:spMkLst>
            <pc:docMk/>
            <pc:sldMk cId="1237946843" sldId="267"/>
            <ac:spMk id="59" creationId="{82A480E4-76F2-4EEF-B0C5-F96EBF70B09C}"/>
          </ac:spMkLst>
        </pc:spChg>
        <pc:grpChg chg="del mod">
          <ac:chgData name="William Timothy Dee" userId="S::bt211100@qmul.ac.uk::36342579-7661-4a40-96d8-bc1b8cf6c051" providerId="AD" clId="Web-{A71E3C7A-C9C7-611F-C973-DB8FAD8698B1}" dt="2022-03-01T14:32:24.450" v="2"/>
          <ac:grpSpMkLst>
            <pc:docMk/>
            <pc:sldMk cId="1237946843" sldId="267"/>
            <ac:grpSpMk id="10" creationId="{1C1BA6B1-B309-4A56-BBD0-3252720F8AB3}"/>
          </ac:grpSpMkLst>
        </pc:grpChg>
        <pc:picChg chg="topLvl">
          <ac:chgData name="William Timothy Dee" userId="S::bt211100@qmul.ac.uk::36342579-7661-4a40-96d8-bc1b8cf6c051" providerId="AD" clId="Web-{A71E3C7A-C9C7-611F-C973-DB8FAD8698B1}" dt="2022-03-01T14:32:24.450" v="2"/>
          <ac:picMkLst>
            <pc:docMk/>
            <pc:sldMk cId="1237946843" sldId="267"/>
            <ac:picMk id="60" creationId="{EE8B6D1A-A476-442D-9B68-F6C9C1AEB7BF}"/>
          </ac:picMkLst>
        </pc:picChg>
      </pc:sldChg>
    </pc:docChg>
  </pc:docChgLst>
  <pc:docChgLst>
    <pc:chgData name="Daniella Kavanna" userId="S::bt211028@qmul.ac.uk::5ec58352-f764-4be9-b08b-a85773f20364" providerId="AD" clId="Web-{46C398C1-650C-9238-8A94-D6CA46CC714F}"/>
    <pc:docChg chg="modSld sldOrd">
      <pc:chgData name="Daniella Kavanna" userId="S::bt211028@qmul.ac.uk::5ec58352-f764-4be9-b08b-a85773f20364" providerId="AD" clId="Web-{46C398C1-650C-9238-8A94-D6CA46CC714F}" dt="2022-03-01T17:25:38.325" v="300" actId="20577"/>
      <pc:docMkLst>
        <pc:docMk/>
      </pc:docMkLst>
      <pc:sldChg chg="modSp">
        <pc:chgData name="Daniella Kavanna" userId="S::bt211028@qmul.ac.uk::5ec58352-f764-4be9-b08b-a85773f20364" providerId="AD" clId="Web-{46C398C1-650C-9238-8A94-D6CA46CC714F}" dt="2022-03-01T17:15:30.511" v="251" actId="20577"/>
        <pc:sldMkLst>
          <pc:docMk/>
          <pc:sldMk cId="1845039832" sldId="259"/>
        </pc:sldMkLst>
        <pc:spChg chg="mod">
          <ac:chgData name="Daniella Kavanna" userId="S::bt211028@qmul.ac.uk::5ec58352-f764-4be9-b08b-a85773f20364" providerId="AD" clId="Web-{46C398C1-650C-9238-8A94-D6CA46CC714F}" dt="2022-03-01T17:15:30.511" v="251" actId="20577"/>
          <ac:spMkLst>
            <pc:docMk/>
            <pc:sldMk cId="1845039832" sldId="259"/>
            <ac:spMk id="3" creationId="{B5CBF563-7B41-48A5-A98C-F5001B521631}"/>
          </ac:spMkLst>
        </pc:spChg>
      </pc:sldChg>
      <pc:sldChg chg="modSp">
        <pc:chgData name="Daniella Kavanna" userId="S::bt211028@qmul.ac.uk::5ec58352-f764-4be9-b08b-a85773f20364" providerId="AD" clId="Web-{46C398C1-650C-9238-8A94-D6CA46CC714F}" dt="2022-03-01T17:25:38.325" v="300" actId="20577"/>
        <pc:sldMkLst>
          <pc:docMk/>
          <pc:sldMk cId="1269382999" sldId="260"/>
        </pc:sldMkLst>
        <pc:spChg chg="mod">
          <ac:chgData name="Daniella Kavanna" userId="S::bt211028@qmul.ac.uk::5ec58352-f764-4be9-b08b-a85773f20364" providerId="AD" clId="Web-{46C398C1-650C-9238-8A94-D6CA46CC714F}" dt="2022-03-01T17:25:38.325" v="300" actId="20577"/>
          <ac:spMkLst>
            <pc:docMk/>
            <pc:sldMk cId="1269382999" sldId="260"/>
            <ac:spMk id="3" creationId="{B5CBF563-7B41-48A5-A98C-F5001B521631}"/>
          </ac:spMkLst>
        </pc:spChg>
      </pc:sldChg>
      <pc:sldChg chg="ord">
        <pc:chgData name="Daniella Kavanna" userId="S::bt211028@qmul.ac.uk::5ec58352-f764-4be9-b08b-a85773f20364" providerId="AD" clId="Web-{46C398C1-650C-9238-8A94-D6CA46CC714F}" dt="2022-03-01T16:39:33.904" v="4"/>
        <pc:sldMkLst>
          <pc:docMk/>
          <pc:sldMk cId="1025013749" sldId="261"/>
        </pc:sldMkLst>
      </pc:sldChg>
      <pc:sldChg chg="ord">
        <pc:chgData name="Daniella Kavanna" userId="S::bt211028@qmul.ac.uk::5ec58352-f764-4be9-b08b-a85773f20364" providerId="AD" clId="Web-{46C398C1-650C-9238-8A94-D6CA46CC714F}" dt="2022-03-01T16:39:48.045" v="5"/>
        <pc:sldMkLst>
          <pc:docMk/>
          <pc:sldMk cId="3814803111" sldId="269"/>
        </pc:sldMkLst>
      </pc:sldChg>
      <pc:sldChg chg="modSp">
        <pc:chgData name="Daniella Kavanna" userId="S::bt211028@qmul.ac.uk::5ec58352-f764-4be9-b08b-a85773f20364" providerId="AD" clId="Web-{46C398C1-650C-9238-8A94-D6CA46CC714F}" dt="2022-03-01T17:22:08.163" v="258" actId="20577"/>
        <pc:sldMkLst>
          <pc:docMk/>
          <pc:sldMk cId="3192192717" sldId="270"/>
        </pc:sldMkLst>
        <pc:spChg chg="mod">
          <ac:chgData name="Daniella Kavanna" userId="S::bt211028@qmul.ac.uk::5ec58352-f764-4be9-b08b-a85773f20364" providerId="AD" clId="Web-{46C398C1-650C-9238-8A94-D6CA46CC714F}" dt="2022-03-01T16:46:27.041" v="6" actId="20577"/>
          <ac:spMkLst>
            <pc:docMk/>
            <pc:sldMk cId="3192192717" sldId="270"/>
            <ac:spMk id="2" creationId="{B7FAFC02-8AFB-405C-AB18-469BEA8B539B}"/>
          </ac:spMkLst>
        </pc:spChg>
        <pc:spChg chg="mod">
          <ac:chgData name="Daniella Kavanna" userId="S::bt211028@qmul.ac.uk::5ec58352-f764-4be9-b08b-a85773f20364" providerId="AD" clId="Web-{46C398C1-650C-9238-8A94-D6CA46CC714F}" dt="2022-03-01T17:22:08.163" v="258" actId="20577"/>
          <ac:spMkLst>
            <pc:docMk/>
            <pc:sldMk cId="3192192717" sldId="270"/>
            <ac:spMk id="3" creationId="{B5CBF563-7B41-48A5-A98C-F5001B521631}"/>
          </ac:spMkLst>
        </pc:spChg>
        <pc:spChg chg="mod">
          <ac:chgData name="Daniella Kavanna" userId="S::bt211028@qmul.ac.uk::5ec58352-f764-4be9-b08b-a85773f20364" providerId="AD" clId="Web-{46C398C1-650C-9238-8A94-D6CA46CC714F}" dt="2022-03-01T16:54:13.804" v="8" actId="1076"/>
          <ac:spMkLst>
            <pc:docMk/>
            <pc:sldMk cId="3192192717" sldId="270"/>
            <ac:spMk id="6" creationId="{F1E47821-40F0-477F-A6AA-2388130BA4B6}"/>
          </ac:spMkLst>
        </pc:spChg>
      </pc:sldChg>
      <pc:sldChg chg="modSp">
        <pc:chgData name="Daniella Kavanna" userId="S::bt211028@qmul.ac.uk::5ec58352-f764-4be9-b08b-a85773f20364" providerId="AD" clId="Web-{46C398C1-650C-9238-8A94-D6CA46CC714F}" dt="2022-03-01T17:12:16.209" v="239" actId="20577"/>
        <pc:sldMkLst>
          <pc:docMk/>
          <pc:sldMk cId="954008750" sldId="271"/>
        </pc:sldMkLst>
        <pc:spChg chg="mod">
          <ac:chgData name="Daniella Kavanna" userId="S::bt211028@qmul.ac.uk::5ec58352-f764-4be9-b08b-a85773f20364" providerId="AD" clId="Web-{46C398C1-650C-9238-8A94-D6CA46CC714F}" dt="2022-03-01T17:12:16.209" v="239" actId="20577"/>
          <ac:spMkLst>
            <pc:docMk/>
            <pc:sldMk cId="954008750" sldId="271"/>
            <ac:spMk id="3" creationId="{B5CBF563-7B41-48A5-A98C-F5001B521631}"/>
          </ac:spMkLst>
        </pc:spChg>
      </pc:sldChg>
      <pc:sldChg chg="modSp">
        <pc:chgData name="Daniella Kavanna" userId="S::bt211028@qmul.ac.uk::5ec58352-f764-4be9-b08b-a85773f20364" providerId="AD" clId="Web-{46C398C1-650C-9238-8A94-D6CA46CC714F}" dt="2022-03-01T17:24:01.557" v="259" actId="1076"/>
        <pc:sldMkLst>
          <pc:docMk/>
          <pc:sldMk cId="3767558628" sldId="273"/>
        </pc:sldMkLst>
        <pc:spChg chg="mod">
          <ac:chgData name="Daniella Kavanna" userId="S::bt211028@qmul.ac.uk::5ec58352-f764-4be9-b08b-a85773f20364" providerId="AD" clId="Web-{46C398C1-650C-9238-8A94-D6CA46CC714F}" dt="2022-03-01T17:24:01.557" v="259" actId="1076"/>
          <ac:spMkLst>
            <pc:docMk/>
            <pc:sldMk cId="3767558628" sldId="273"/>
            <ac:spMk id="6" creationId="{78E3F661-E9CB-488A-B33E-8D55BE2AA4A2}"/>
          </ac:spMkLst>
        </pc:spChg>
      </pc:sldChg>
    </pc:docChg>
  </pc:docChgLst>
  <pc:docChgLst>
    <pc:chgData name="William Timothy Dee" userId="S::bt211100@qmul.ac.uk::36342579-7661-4a40-96d8-bc1b8cf6c051" providerId="AD" clId="Web-{2B698D8A-1990-CDA2-CEBA-7EB697E4E9DD}"/>
    <pc:docChg chg="delSld modSld">
      <pc:chgData name="William Timothy Dee" userId="S::bt211100@qmul.ac.uk::36342579-7661-4a40-96d8-bc1b8cf6c051" providerId="AD" clId="Web-{2B698D8A-1990-CDA2-CEBA-7EB697E4E9DD}" dt="2022-03-03T22:34:45.229" v="63" actId="20577"/>
      <pc:docMkLst>
        <pc:docMk/>
      </pc:docMkLst>
      <pc:sldChg chg="del">
        <pc:chgData name="William Timothy Dee" userId="S::bt211100@qmul.ac.uk::36342579-7661-4a40-96d8-bc1b8cf6c051" providerId="AD" clId="Web-{2B698D8A-1990-CDA2-CEBA-7EB697E4E9DD}" dt="2022-03-03T22:22:16.498" v="0"/>
        <pc:sldMkLst>
          <pc:docMk/>
          <pc:sldMk cId="1237946843" sldId="267"/>
        </pc:sldMkLst>
      </pc:sldChg>
      <pc:sldChg chg="modSp">
        <pc:chgData name="William Timothy Dee" userId="S::bt211100@qmul.ac.uk::36342579-7661-4a40-96d8-bc1b8cf6c051" providerId="AD" clId="Web-{2B698D8A-1990-CDA2-CEBA-7EB697E4E9DD}" dt="2022-03-03T22:33:12.680" v="36" actId="20577"/>
        <pc:sldMkLst>
          <pc:docMk/>
          <pc:sldMk cId="2108371814" sldId="277"/>
        </pc:sldMkLst>
        <pc:spChg chg="mod">
          <ac:chgData name="William Timothy Dee" userId="S::bt211100@qmul.ac.uk::36342579-7661-4a40-96d8-bc1b8cf6c051" providerId="AD" clId="Web-{2B698D8A-1990-CDA2-CEBA-7EB697E4E9DD}" dt="2022-03-03T22:33:12.680" v="36" actId="20577"/>
          <ac:spMkLst>
            <pc:docMk/>
            <pc:sldMk cId="2108371814" sldId="277"/>
            <ac:spMk id="3" creationId="{B5CBF563-7B41-48A5-A98C-F5001B521631}"/>
          </ac:spMkLst>
        </pc:spChg>
      </pc:sldChg>
      <pc:sldChg chg="modSp">
        <pc:chgData name="William Timothy Dee" userId="S::bt211100@qmul.ac.uk::36342579-7661-4a40-96d8-bc1b8cf6c051" providerId="AD" clId="Web-{2B698D8A-1990-CDA2-CEBA-7EB697E4E9DD}" dt="2022-03-03T22:34:45.229" v="63" actId="20577"/>
        <pc:sldMkLst>
          <pc:docMk/>
          <pc:sldMk cId="786440919" sldId="279"/>
        </pc:sldMkLst>
        <pc:spChg chg="mod">
          <ac:chgData name="William Timothy Dee" userId="S::bt211100@qmul.ac.uk::36342579-7661-4a40-96d8-bc1b8cf6c051" providerId="AD" clId="Web-{2B698D8A-1990-CDA2-CEBA-7EB697E4E9DD}" dt="2022-03-03T22:34:45.229" v="63" actId="20577"/>
          <ac:spMkLst>
            <pc:docMk/>
            <pc:sldMk cId="786440919" sldId="279"/>
            <ac:spMk id="3" creationId="{B5CBF563-7B41-48A5-A98C-F5001B521631}"/>
          </ac:spMkLst>
        </pc:spChg>
      </pc:sldChg>
      <pc:sldChg chg="modSp">
        <pc:chgData name="William Timothy Dee" userId="S::bt211100@qmul.ac.uk::36342579-7661-4a40-96d8-bc1b8cf6c051" providerId="AD" clId="Web-{2B698D8A-1990-CDA2-CEBA-7EB697E4E9DD}" dt="2022-03-03T22:31:57.992" v="33" actId="20577"/>
        <pc:sldMkLst>
          <pc:docMk/>
          <pc:sldMk cId="2012423456" sldId="282"/>
        </pc:sldMkLst>
        <pc:spChg chg="mod">
          <ac:chgData name="William Timothy Dee" userId="S::bt211100@qmul.ac.uk::36342579-7661-4a40-96d8-bc1b8cf6c051" providerId="AD" clId="Web-{2B698D8A-1990-CDA2-CEBA-7EB697E4E9DD}" dt="2022-03-03T22:31:57.992" v="33" actId="20577"/>
          <ac:spMkLst>
            <pc:docMk/>
            <pc:sldMk cId="2012423456" sldId="282"/>
            <ac:spMk id="3" creationId="{B5CBF563-7B41-48A5-A98C-F5001B5216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6B00-9A5F-4543-9726-76C7345D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5DBE8-26ED-40B4-AF58-838FA5718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0DAC-92DE-4134-B44F-29BF6670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B946-6C99-494B-97A3-6556C26F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A52E-43A2-4A93-A666-EC57F7E3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C378-B353-4606-A9F7-86E1B7D6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E8E85-0F42-41C8-983D-35B8243C2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5547-A42B-4319-BDA9-1EF5AC44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489D-75D8-469B-92A6-166A72AE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7397-4239-4ED8-8B02-D8610685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0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EDA80-BB3E-4236-9C09-6F2C57312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6CC6A-7914-4206-BED6-7A5200C8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8102-5D9F-4D34-8AB7-FB7C4F22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83C7-8EFD-4C55-BEC3-3B07E8A6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07A6-8428-4FBE-83FE-53502A5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07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4B19-764D-4ABF-9CE3-6EF6DC09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0AE7-0398-4F09-9C38-5EB4D5BC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4D5E-9D37-4AFA-BF8F-014D83ED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910C-F6C1-4B42-91D7-9F5AB682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E714-A578-4E66-A632-DC4E8466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6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EA1F-9AB3-4848-B519-D10E3031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D9C2-3038-4B98-AA36-867A6EB50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5B33-7C49-4C65-A4B1-8431893B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2D7C-02B6-4C9F-AB5D-4C2F3430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3D7A-3E3F-4CC4-AF6D-9E5D5DE6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8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458D-47F2-44A9-BB73-F25B403E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EEEE-A8F3-4138-8EF8-91AE7C696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3065-EBB5-4C18-BD9D-E35DD24A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B232-8B45-4568-B29A-23E2B15C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C25D-FF55-4283-A244-5ED476DC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71B6-37EF-4664-98CC-E58233A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39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B5D-36EF-46F8-B1DE-34B48173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2D780-2431-41ED-B7CB-D3298609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2399B-6F18-47C5-BA60-FA18EE6F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98A49-AF7B-4E2D-BF79-693C73160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C0852-8321-464A-BC2D-DC084037F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2AB8-157A-4CCA-AADF-775D88AC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A73EF-F438-4985-8163-193DBE96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F0A6-0801-4AAE-91E4-EC64537E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9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1B21-09FA-4638-99B2-0ACF6843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D172E-642F-4531-89FC-06D94982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56D3-A481-4EA6-AE6E-0A590977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D664C-3620-4521-9409-0CE31075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3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03A47-4CC2-4FA9-8288-8F013BA8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459A9-91B7-4939-BF65-C42A1645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FA2F1-3410-4F1A-BB3B-20CD0375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6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6590-0B59-40BB-875B-83CA0BDE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5091-6074-461C-BD4D-EC1E65BC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5949F-A83F-43D3-A6F4-DDB64238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E1380-FC1C-483F-B1D8-F47C60D9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9639-0EC6-4F00-BBBA-CB7F2490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556F1-1F3F-4C98-99FC-44A94612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0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ADE8-1A55-4FE5-A9DC-1BDBDEB2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24690-3BA2-4290-B707-F671BA5F9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E972E-D209-4800-ACC9-8089995D9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6DEA9-B2B4-49BB-8E03-CEF9CFFC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5B42-864E-4747-8559-06B38B28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32323-ED3C-4859-8685-61AD7683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1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58B21-FF38-425E-A513-CA21DA8C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B9CF6-5328-4766-B05B-0272EBF6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597D-C5D3-4548-A62E-11C0DE96F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5253-5664-4F79-936A-F8617F41E5C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DBAD-9536-4C69-B83D-184E2EB8F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0F09-9DD1-4396-998E-B9B371345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A963-6547-4215-BD69-BAAA45695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5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l-1kgp-snp-browser-qydhtixa5a-ew.a.run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l-1kgp-snp-browser-qydhtixa5a-ew.a.run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101%2Fgr.154831.1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ationalgenome.org/data-portal/data-collection/30x-grch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0626760-3FCD-4E88-B401-CC27EC486E5B}"/>
              </a:ext>
            </a:extLst>
          </p:cNvPr>
          <p:cNvSpPr txBox="1"/>
          <p:nvPr/>
        </p:nvSpPr>
        <p:spPr>
          <a:xfrm>
            <a:off x="821880" y="3725212"/>
            <a:ext cx="6704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0" cap="all">
                <a:solidFill>
                  <a:srgbClr val="2C4964"/>
                </a:solidFill>
                <a:effectLst/>
                <a:latin typeface="Raleway" pitchFamily="2" charset="0"/>
              </a:rPr>
              <a:t>SOFTWARE development </a:t>
            </a:r>
          </a:p>
          <a:p>
            <a:r>
              <a:rPr lang="en-GB" sz="2800" b="1" i="0" cap="all">
                <a:solidFill>
                  <a:srgbClr val="2C4964"/>
                </a:solidFill>
                <a:effectLst/>
                <a:latin typeface="Raleway" pitchFamily="2" charset="0"/>
              </a:rPr>
              <a:t>GROUP PROJECT</a:t>
            </a:r>
          </a:p>
          <a:p>
            <a:endParaRPr lang="en-GB" sz="800" b="1" i="0" cap="all">
              <a:solidFill>
                <a:srgbClr val="2C4964"/>
              </a:solidFill>
              <a:effectLst/>
              <a:latin typeface="Raleway" pitchFamily="2" charset="0"/>
            </a:endParaRPr>
          </a:p>
          <a:p>
            <a:r>
              <a:rPr lang="en-GB" sz="2000" b="0" i="0">
                <a:solidFill>
                  <a:srgbClr val="2C4964"/>
                </a:solidFill>
                <a:effectLst/>
                <a:latin typeface="Raleway" panose="020B0604020202020204" pitchFamily="2" charset="0"/>
              </a:rPr>
              <a:t>1KGP SNP Browser – Will, Kenny, Daniella and Caterina</a:t>
            </a:r>
          </a:p>
        </p:txBody>
      </p:sp>
    </p:spTree>
    <p:extLst>
      <p:ext uri="{BB962C8B-B14F-4D97-AF65-F5344CB8AC3E}">
        <p14:creationId xmlns:p14="http://schemas.microsoft.com/office/powerpoint/2010/main" val="331666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829"/>
            <a:ext cx="10515600" cy="11242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  <a:t>Summary statistics </a:t>
            </a:r>
            <a:br>
              <a:rPr lang="en-GB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</a:br>
            <a:r>
              <a:rPr lang="en-GB" sz="2400" b="1" i="0" cap="all">
                <a:solidFill>
                  <a:srgbClr val="7030A0"/>
                </a:solidFill>
                <a:effectLst/>
                <a:latin typeface="Raleway" pitchFamily="2" charset="0"/>
              </a:rPr>
              <a:t>F</a:t>
            </a:r>
            <a:r>
              <a:rPr lang="en-GB" sz="2400" b="1" i="0" cap="all" baseline="-25000">
                <a:solidFill>
                  <a:srgbClr val="7030A0"/>
                </a:solidFill>
                <a:effectLst/>
                <a:latin typeface="Raleway" pitchFamily="2" charset="0"/>
              </a:rPr>
              <a:t>st</a:t>
            </a:r>
            <a:r>
              <a:rPr lang="en-GB" sz="2400" b="1" i="0" cap="all">
                <a:solidFill>
                  <a:srgbClr val="7030A0"/>
                </a:solidFill>
                <a:effectLst/>
                <a:latin typeface="Raleway" pitchFamily="2" charset="0"/>
              </a:rPr>
              <a:t> - Hudson’s estimator</a:t>
            </a:r>
            <a:endParaRPr lang="en-GB" sz="2400" baseline="-2500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41" y="4487457"/>
            <a:ext cx="9888020" cy="2053338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rgbClr val="2C4964"/>
                </a:solidFill>
                <a:latin typeface="Raleway"/>
              </a:rPr>
              <a:t>F</a:t>
            </a:r>
            <a:r>
              <a:rPr lang="en-GB" sz="2000" baseline="-25000" dirty="0" err="1">
                <a:solidFill>
                  <a:srgbClr val="2C4964"/>
                </a:solidFill>
                <a:latin typeface="Raleway"/>
              </a:rPr>
              <a:t>st</a:t>
            </a:r>
            <a:r>
              <a:rPr lang="en-GB" sz="2000" dirty="0">
                <a:solidFill>
                  <a:srgbClr val="2C4964"/>
                </a:solidFill>
                <a:latin typeface="Raleway"/>
              </a:rPr>
              <a:t> is the correlation amongst randomly chosen alleles between two given populations, (Bhatia </a:t>
            </a:r>
            <a:r>
              <a:rPr lang="en-GB" sz="2000" dirty="0" err="1">
                <a:solidFill>
                  <a:srgbClr val="2C4964"/>
                </a:solidFill>
                <a:latin typeface="Raleway"/>
              </a:rPr>
              <a:t>etal</a:t>
            </a:r>
            <a:r>
              <a:rPr lang="en-GB" sz="2000" dirty="0">
                <a:solidFill>
                  <a:srgbClr val="2C4964"/>
                </a:solidFill>
                <a:latin typeface="Raleway"/>
              </a:rPr>
              <a:t>., 2013).</a:t>
            </a: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/>
              </a:rPr>
              <a:t>Hudson's estimator </a:t>
            </a:r>
            <a:r>
              <a:rPr lang="en-GB" sz="2000" dirty="0" err="1">
                <a:solidFill>
                  <a:srgbClr val="2C4964"/>
                </a:solidFill>
                <a:latin typeface="Raleway"/>
              </a:rPr>
              <a:t>Fst</a:t>
            </a:r>
            <a:r>
              <a:rPr lang="en-GB" sz="2000" dirty="0">
                <a:solidFill>
                  <a:srgbClr val="2C4964"/>
                </a:solidFill>
                <a:latin typeface="Raleway"/>
              </a:rPr>
              <a:t> estimates impartially the variance between two populations.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/>
              </a:rPr>
              <a:t>It is a simple average of the population-specific estimators according to the Weir and Hill (2002).  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E1181B0-32AA-4A70-B425-2E0A47C24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220" y="2396788"/>
            <a:ext cx="4059558" cy="16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4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70" y="2706506"/>
            <a:ext cx="8996598" cy="3561011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</a:rPr>
              <a:t>What is a derived allele?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A derived allele is a variant that has </a:t>
            </a: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</a:rPr>
              <a:t>arisen since the last common ancestor</a:t>
            </a: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</a:rPr>
              <a:t>Where did the data come from?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Ancestral sequence retrieved from </a:t>
            </a:r>
            <a:r>
              <a:rPr lang="en-GB" sz="2000" b="1" dirty="0" err="1">
                <a:solidFill>
                  <a:srgbClr val="2C4964"/>
                </a:solidFill>
                <a:latin typeface="Raleway" panose="020B0604020202020204" pitchFamily="2" charset="0"/>
              </a:rPr>
              <a:t>ensembl</a:t>
            </a: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</a:rPr>
              <a:t> release 105 </a:t>
            </a: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ftp site.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</a:rPr>
              <a:t>How was DAF calculated?</a:t>
            </a:r>
            <a:endParaRPr lang="en-GB" sz="1600" b="1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Allele frequencies are </a:t>
            </a: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</a:rPr>
              <a:t>given for REF and ALT alleles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Given bi-allelic SNPs, total probability space </a:t>
            </a: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</a:rPr>
              <a:t>sums up to 1</a:t>
            </a: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</a:rPr>
              <a:t>What does DAF mean?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Signifies the proportion of ’mutated’ alleles (relative to the ancestor) in a population.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28DF0D-1DFE-4A11-9430-55A372E2D0C1}"/>
              </a:ext>
            </a:extLst>
          </p:cNvPr>
          <p:cNvSpPr txBox="1">
            <a:spLocks/>
          </p:cNvSpPr>
          <p:nvPr/>
        </p:nvSpPr>
        <p:spPr>
          <a:xfrm>
            <a:off x="838200" y="983829"/>
            <a:ext cx="10515600" cy="112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3200" b="1" cap="all">
                <a:solidFill>
                  <a:srgbClr val="2C4964"/>
                </a:solidFill>
                <a:latin typeface="Raleway" pitchFamily="2" charset="0"/>
              </a:rPr>
              <a:t>Summary statistics </a:t>
            </a:r>
            <a:br>
              <a:rPr lang="en-GB" sz="4000" b="1" cap="all">
                <a:solidFill>
                  <a:srgbClr val="2C4964"/>
                </a:solidFill>
                <a:latin typeface="Raleway" pitchFamily="2" charset="0"/>
              </a:rPr>
            </a:br>
            <a:r>
              <a:rPr lang="en-GB" sz="2400" b="1" cap="all">
                <a:solidFill>
                  <a:srgbClr val="7030A0"/>
                </a:solidFill>
                <a:latin typeface="Raleway" pitchFamily="2" charset="0"/>
              </a:rPr>
              <a:t>Derived allele frequency</a:t>
            </a:r>
            <a:endParaRPr lang="en-GB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4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392"/>
            <a:ext cx="10515600" cy="628788"/>
          </a:xfrm>
        </p:spPr>
        <p:txBody>
          <a:bodyPr/>
          <a:lstStyle/>
          <a:p>
            <a:r>
              <a:rPr lang="en-US" sz="3200" b="1" i="0" cap="all">
                <a:solidFill>
                  <a:srgbClr val="2C4964"/>
                </a:solidFill>
                <a:effectLst/>
                <a:latin typeface="Raleway"/>
              </a:rPr>
              <a:t>BIOINFORMATICS SOLUTION</a:t>
            </a:r>
            <a:endParaRPr lang="en-GB">
              <a:latin typeface="Raleway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4156DB-6000-4A67-A158-1855A80A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233" y="2163115"/>
            <a:ext cx="6897974" cy="3247050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GB" sz="2400" b="1" cap="all">
              <a:solidFill>
                <a:srgbClr val="7030A0"/>
              </a:solidFill>
              <a:latin typeface="Raleway"/>
              <a:ea typeface="+mj-ea"/>
              <a:cs typeface="+mj-cs"/>
            </a:endParaRPr>
          </a:p>
          <a:p>
            <a:pPr marL="0" indent="0" algn="ctr">
              <a:buNone/>
            </a:pPr>
            <a:endParaRPr lang="en-GB" sz="2400" b="1" cap="all">
              <a:solidFill>
                <a:srgbClr val="7030A0"/>
              </a:solidFill>
              <a:latin typeface="Raleway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400" b="1" cap="all">
                <a:solidFill>
                  <a:srgbClr val="7030A0"/>
                </a:solidFill>
                <a:latin typeface="Raleway"/>
                <a:ea typeface="+mj-ea"/>
                <a:cs typeface="+mj-cs"/>
              </a:rPr>
              <a:t>Demonstration</a:t>
            </a:r>
            <a:endParaRPr lang="en-GB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GB" sz="2400" cap="all">
                <a:solidFill>
                  <a:srgbClr val="7030A0"/>
                </a:solidFill>
                <a:latin typeface="Raleway"/>
                <a:ea typeface="+mj-ea"/>
                <a:cs typeface="+mj-cs"/>
              </a:rPr>
              <a:t>Basic Functionality</a:t>
            </a:r>
            <a:endParaRPr lang="en-GB">
              <a:ea typeface="+mj-ea"/>
              <a:cs typeface="Calibri"/>
            </a:endParaRPr>
          </a:p>
          <a:p>
            <a:pPr marL="0" indent="0" algn="ctr">
              <a:buNone/>
            </a:pPr>
            <a:endParaRPr lang="en-GB" sz="2400" cap="all">
              <a:solidFill>
                <a:srgbClr val="7030A0"/>
              </a:solidFill>
              <a:latin typeface="Raleway" panose="020B0604020202020204" pitchFamily="2" charset="0"/>
            </a:endParaRPr>
          </a:p>
          <a:p>
            <a:pPr marL="0" indent="0" algn="ctr">
              <a:buNone/>
            </a:pPr>
            <a:endParaRPr lang="en-GB" sz="2400" cap="all">
              <a:solidFill>
                <a:srgbClr val="7030A0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US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392"/>
            <a:ext cx="10515600" cy="628788"/>
          </a:xfrm>
        </p:spPr>
        <p:txBody>
          <a:bodyPr/>
          <a:lstStyle/>
          <a:p>
            <a:r>
              <a:rPr lang="en-GB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  <a:t>Software architecture - Overview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6" descr="Picture 6">
            <a:extLst>
              <a:ext uri="{FF2B5EF4-FFF2-40B4-BE49-F238E27FC236}">
                <a16:creationId xmlns:a16="http://schemas.microsoft.com/office/drawing/2014/main" id="{8C0C18B1-0453-40BB-B5C4-DC75DD5D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77" y="3241963"/>
            <a:ext cx="1008337" cy="10002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Rectangle: Rounded Corners 70">
            <a:extLst>
              <a:ext uri="{FF2B5EF4-FFF2-40B4-BE49-F238E27FC236}">
                <a16:creationId xmlns:a16="http://schemas.microsoft.com/office/drawing/2014/main" id="{4BCDC1E2-F76C-43A6-AB8C-E33539FA090F}"/>
              </a:ext>
            </a:extLst>
          </p:cNvPr>
          <p:cNvGrpSpPr/>
          <p:nvPr/>
        </p:nvGrpSpPr>
        <p:grpSpPr>
          <a:xfrm>
            <a:off x="586663" y="4353892"/>
            <a:ext cx="1803081" cy="431054"/>
            <a:chOff x="0" y="0"/>
            <a:chExt cx="1836628" cy="445383"/>
          </a:xfrm>
        </p:grpSpPr>
        <p:sp>
          <p:nvSpPr>
            <p:cNvPr id="61" name="Rounded Rectangle">
              <a:extLst>
                <a:ext uri="{FF2B5EF4-FFF2-40B4-BE49-F238E27FC236}">
                  <a16:creationId xmlns:a16="http://schemas.microsoft.com/office/drawing/2014/main" id="{2BBC2BA5-A842-4FF8-8253-5481496BBA16}"/>
                </a:ext>
              </a:extLst>
            </p:cNvPr>
            <p:cNvSpPr/>
            <p:nvPr/>
          </p:nvSpPr>
          <p:spPr>
            <a:xfrm>
              <a:off x="0" y="0"/>
              <a:ext cx="1836628" cy="445383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Users">
              <a:extLst>
                <a:ext uri="{FF2B5EF4-FFF2-40B4-BE49-F238E27FC236}">
                  <a16:creationId xmlns:a16="http://schemas.microsoft.com/office/drawing/2014/main" id="{25F8350F-224B-4589-8415-8E6E0C5D7E5C}"/>
                </a:ext>
              </a:extLst>
            </p:cNvPr>
            <p:cNvSpPr txBox="1"/>
            <p:nvPr/>
          </p:nvSpPr>
          <p:spPr>
            <a:xfrm>
              <a:off x="67461" y="37271"/>
              <a:ext cx="170170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C4964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r>
                <a:t>Users</a:t>
              </a:r>
            </a:p>
          </p:txBody>
        </p:sp>
      </p:grpSp>
      <p:pic>
        <p:nvPicPr>
          <p:cNvPr id="60" name="image3.tif" descr="image3.tif">
            <a:extLst>
              <a:ext uri="{FF2B5EF4-FFF2-40B4-BE49-F238E27FC236}">
                <a16:creationId xmlns:a16="http://schemas.microsoft.com/office/drawing/2014/main" id="{EE8B6D1A-A476-442D-9B68-F6C9C1AEB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197" y="3183174"/>
            <a:ext cx="1219222" cy="120195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1" name="Rectangle: Rounded Corners 81">
            <a:extLst>
              <a:ext uri="{FF2B5EF4-FFF2-40B4-BE49-F238E27FC236}">
                <a16:creationId xmlns:a16="http://schemas.microsoft.com/office/drawing/2014/main" id="{46A91C71-84B3-4EAA-908B-6EDADB629E85}"/>
              </a:ext>
            </a:extLst>
          </p:cNvPr>
          <p:cNvGrpSpPr/>
          <p:nvPr/>
        </p:nvGrpSpPr>
        <p:grpSpPr>
          <a:xfrm>
            <a:off x="3341564" y="4366536"/>
            <a:ext cx="2060818" cy="800217"/>
            <a:chOff x="-3991" y="-81279"/>
            <a:chExt cx="2099161" cy="826818"/>
          </a:xfrm>
        </p:grpSpPr>
        <p:sp>
          <p:nvSpPr>
            <p:cNvPr id="57" name="Rounded Rectangle">
              <a:extLst>
                <a:ext uri="{FF2B5EF4-FFF2-40B4-BE49-F238E27FC236}">
                  <a16:creationId xmlns:a16="http://schemas.microsoft.com/office/drawing/2014/main" id="{76E092FC-57E1-4EB8-8E4E-D8F1C78BD5A1}"/>
                </a:ext>
              </a:extLst>
            </p:cNvPr>
            <p:cNvSpPr/>
            <p:nvPr/>
          </p:nvSpPr>
          <p:spPr>
            <a:xfrm>
              <a:off x="0" y="70678"/>
              <a:ext cx="2095170" cy="445384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Frontend…">
              <a:extLst>
                <a:ext uri="{FF2B5EF4-FFF2-40B4-BE49-F238E27FC236}">
                  <a16:creationId xmlns:a16="http://schemas.microsoft.com/office/drawing/2014/main" id="{7643118A-2E3D-4736-944C-7A3634FAD9EC}"/>
                </a:ext>
              </a:extLst>
            </p:cNvPr>
            <p:cNvSpPr txBox="1"/>
            <p:nvPr/>
          </p:nvSpPr>
          <p:spPr>
            <a:xfrm>
              <a:off x="-3991" y="-81279"/>
              <a:ext cx="1960247" cy="826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2C4964"/>
                  </a:solidFill>
                  <a:latin typeface="Raleway"/>
                  <a:ea typeface="Raleway"/>
                  <a:cs typeface="Raleway"/>
                  <a:sym typeface="Raleway"/>
                </a:defRPr>
              </a:pPr>
              <a:r>
                <a:t>Frontend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>
                  <a:solidFill>
                    <a:srgbClr val="2C4964"/>
                  </a:solidFill>
                  <a:latin typeface="Raleway"/>
                  <a:ea typeface="Raleway"/>
                  <a:cs typeface="Raleway"/>
                  <a:sym typeface="Raleway"/>
                </a:defRPr>
              </a:pPr>
              <a:r>
                <a:rPr lang="en-US">
                  <a:highlight>
                    <a:srgbClr val="FFFF00"/>
                  </a:highlight>
                </a:rPr>
                <a:t>Python - Dash</a:t>
              </a:r>
              <a:r>
                <a:rPr lang="en-US"/>
                <a:t>, </a:t>
              </a:r>
              <a:r>
                <a:t>HTML, CSS, </a:t>
              </a:r>
              <a:r>
                <a:rPr err="1"/>
                <a:t>Javascript</a:t>
              </a:r>
              <a:endParaRPr/>
            </a:p>
          </p:txBody>
        </p:sp>
      </p:grpSp>
      <p:grpSp>
        <p:nvGrpSpPr>
          <p:cNvPr id="12" name="Group 59">
            <a:extLst>
              <a:ext uri="{FF2B5EF4-FFF2-40B4-BE49-F238E27FC236}">
                <a16:creationId xmlns:a16="http://schemas.microsoft.com/office/drawing/2014/main" id="{EFE8556E-22A6-4143-9BE3-D2439FCC57E8}"/>
              </a:ext>
            </a:extLst>
          </p:cNvPr>
          <p:cNvGrpSpPr/>
          <p:nvPr/>
        </p:nvGrpSpPr>
        <p:grpSpPr>
          <a:xfrm>
            <a:off x="5694310" y="1791729"/>
            <a:ext cx="5659490" cy="4256876"/>
            <a:chOff x="0" y="0"/>
            <a:chExt cx="5764789" cy="4398387"/>
          </a:xfrm>
        </p:grpSpPr>
        <p:grpSp>
          <p:nvGrpSpPr>
            <p:cNvPr id="31" name="Group 56">
              <a:extLst>
                <a:ext uri="{FF2B5EF4-FFF2-40B4-BE49-F238E27FC236}">
                  <a16:creationId xmlns:a16="http://schemas.microsoft.com/office/drawing/2014/main" id="{B06B2A40-D2D4-4FC8-89F4-A34B849DA356}"/>
                </a:ext>
              </a:extLst>
            </p:cNvPr>
            <p:cNvGrpSpPr/>
            <p:nvPr/>
          </p:nvGrpSpPr>
          <p:grpSpPr>
            <a:xfrm>
              <a:off x="324444" y="310050"/>
              <a:ext cx="5060213" cy="3827763"/>
              <a:chOff x="-25148" y="0"/>
              <a:chExt cx="5060211" cy="3827763"/>
            </a:xfrm>
          </p:grpSpPr>
          <p:grpSp>
            <p:nvGrpSpPr>
              <p:cNvPr id="33" name="Rectangle: Rounded Corners 35">
                <a:extLst>
                  <a:ext uri="{FF2B5EF4-FFF2-40B4-BE49-F238E27FC236}">
                    <a16:creationId xmlns:a16="http://schemas.microsoft.com/office/drawing/2014/main" id="{87A5BDE5-5514-4570-88EF-734A774717E4}"/>
                  </a:ext>
                </a:extLst>
              </p:cNvPr>
              <p:cNvGrpSpPr/>
              <p:nvPr/>
            </p:nvGrpSpPr>
            <p:grpSpPr>
              <a:xfrm>
                <a:off x="-25148" y="2217783"/>
                <a:ext cx="2288026" cy="671197"/>
                <a:chOff x="-25148" y="-50154"/>
                <a:chExt cx="2288025" cy="671195"/>
              </a:xfrm>
            </p:grpSpPr>
            <p:sp>
              <p:nvSpPr>
                <p:cNvPr id="55" name="Rounded Rectangle">
                  <a:extLst>
                    <a:ext uri="{FF2B5EF4-FFF2-40B4-BE49-F238E27FC236}">
                      <a16:creationId xmlns:a16="http://schemas.microsoft.com/office/drawing/2014/main" id="{5D589DA8-D7CB-47DA-916A-30B6579D6794}"/>
                    </a:ext>
                  </a:extLst>
                </p:cNvPr>
                <p:cNvSpPr/>
                <p:nvPr/>
              </p:nvSpPr>
              <p:spPr>
                <a:xfrm>
                  <a:off x="-16132" y="-50154"/>
                  <a:ext cx="2279009" cy="67119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80000"/>
                  </a:srgbClr>
                </a:solidFill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File System…">
                  <a:extLst>
                    <a:ext uri="{FF2B5EF4-FFF2-40B4-BE49-F238E27FC236}">
                      <a16:creationId xmlns:a16="http://schemas.microsoft.com/office/drawing/2014/main" id="{12E028F1-CA68-4975-AF12-C7FA2368B682}"/>
                    </a:ext>
                  </a:extLst>
                </p:cNvPr>
                <p:cNvSpPr txBox="1"/>
                <p:nvPr/>
              </p:nvSpPr>
              <p:spPr>
                <a:xfrm>
                  <a:off x="-25148" y="-7243"/>
                  <a:ext cx="2279009" cy="5724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 b="1">
                      <a:solidFill>
                        <a:srgbClr val="2C4964"/>
                      </a:solidFill>
                      <a:latin typeface="Raleway"/>
                      <a:ea typeface="Raleway"/>
                      <a:cs typeface="Raleway"/>
                      <a:sym typeface="Raleway"/>
                    </a:defRPr>
                  </a:pPr>
                  <a:r>
                    <a:rPr lang="en-US" sz="1600"/>
                    <a:t>Query-Specific Files</a:t>
                  </a:r>
                  <a:endParaRPr sz="1600">
                    <a:solidFill>
                      <a:srgbClr val="FFFFFF"/>
                    </a:solidFill>
                  </a:endParaRPr>
                </a:p>
                <a:p>
                  <a:pPr algn="ctr">
                    <a:defRPr sz="1400">
                      <a:solidFill>
                        <a:srgbClr val="2C4964"/>
                      </a:solidFill>
                      <a:latin typeface="Raleway"/>
                      <a:ea typeface="Raleway"/>
                      <a:cs typeface="Raleway"/>
                      <a:sym typeface="Raleway"/>
                    </a:defRPr>
                  </a:pPr>
                  <a:r>
                    <a:rPr lang="en-US"/>
                    <a:t>csv, VCF, H5, </a:t>
                  </a:r>
                  <a:r>
                    <a:rPr lang="en-US" err="1"/>
                    <a:t>npy</a:t>
                  </a:r>
                  <a:endParaRPr err="1"/>
                </a:p>
              </p:txBody>
            </p:sp>
          </p:grpSp>
          <p:grpSp>
            <p:nvGrpSpPr>
              <p:cNvPr id="34" name="Group 55">
                <a:extLst>
                  <a:ext uri="{FF2B5EF4-FFF2-40B4-BE49-F238E27FC236}">
                    <a16:creationId xmlns:a16="http://schemas.microsoft.com/office/drawing/2014/main" id="{391C32CB-06CB-4766-B26E-D8A03D759DD3}"/>
                  </a:ext>
                </a:extLst>
              </p:cNvPr>
              <p:cNvGrpSpPr/>
              <p:nvPr/>
            </p:nvGrpSpPr>
            <p:grpSpPr>
              <a:xfrm>
                <a:off x="467556" y="0"/>
                <a:ext cx="4567507" cy="3827763"/>
                <a:chOff x="-115945" y="0"/>
                <a:chExt cx="4567507" cy="3827763"/>
              </a:xfrm>
            </p:grpSpPr>
            <p:pic>
              <p:nvPicPr>
                <p:cNvPr id="35" name="Picture 22" descr="Picture 22">
                  <a:extLst>
                    <a:ext uri="{FF2B5EF4-FFF2-40B4-BE49-F238E27FC236}">
                      <a16:creationId xmlns:a16="http://schemas.microsoft.com/office/drawing/2014/main" id="{1E745980-70C2-4AE8-A9C8-F6B8A2D36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115945" y="1230717"/>
                  <a:ext cx="1097930" cy="91576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36" name="Connector: Curved 61">
                  <a:extLst>
                    <a:ext uri="{FF2B5EF4-FFF2-40B4-BE49-F238E27FC236}">
                      <a16:creationId xmlns:a16="http://schemas.microsoft.com/office/drawing/2014/main" id="{AA9FC2C0-A61A-4B24-8426-C2DE238B0EA8}"/>
                    </a:ext>
                  </a:extLst>
                </p:cNvPr>
                <p:cNvSpPr/>
                <p:nvPr/>
              </p:nvSpPr>
              <p:spPr>
                <a:xfrm rot="5400000">
                  <a:off x="1243500" y="1332751"/>
                  <a:ext cx="460915" cy="3643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0775" y="0"/>
                        <a:pt x="21550" y="5400"/>
                        <a:pt x="21550" y="10800"/>
                      </a:cubicBezTo>
                      <a:cubicBezTo>
                        <a:pt x="21550" y="16200"/>
                        <a:pt x="21575" y="21600"/>
                        <a:pt x="21600" y="21600"/>
                      </a:cubicBezTo>
                    </a:path>
                  </a:pathLst>
                </a:custGeom>
                <a:noFill/>
                <a:ln w="38100" cap="flat">
                  <a:solidFill>
                    <a:srgbClr val="203864"/>
                  </a:solidFill>
                  <a:prstDash val="solid"/>
                  <a:miter lim="800000"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37" name="Group 53">
                  <a:extLst>
                    <a:ext uri="{FF2B5EF4-FFF2-40B4-BE49-F238E27FC236}">
                      <a16:creationId xmlns:a16="http://schemas.microsoft.com/office/drawing/2014/main" id="{ECAE6623-4022-4619-9573-5819F1FA4D8A}"/>
                    </a:ext>
                  </a:extLst>
                </p:cNvPr>
                <p:cNvGrpSpPr/>
                <p:nvPr/>
              </p:nvGrpSpPr>
              <p:grpSpPr>
                <a:xfrm>
                  <a:off x="808273" y="0"/>
                  <a:ext cx="3643289" cy="3827763"/>
                  <a:chOff x="-1" y="0"/>
                  <a:chExt cx="3643289" cy="3827763"/>
                </a:xfrm>
              </p:grpSpPr>
              <p:pic>
                <p:nvPicPr>
                  <p:cNvPr id="38" name="Picture 18" descr="Picture 18">
                    <a:extLst>
                      <a:ext uri="{FF2B5EF4-FFF2-40B4-BE49-F238E27FC236}">
                        <a16:creationId xmlns:a16="http://schemas.microsoft.com/office/drawing/2014/main" id="{AFB70303-6264-4F70-AFC2-931106655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251983" y="1347273"/>
                    <a:ext cx="812836" cy="77832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grpSp>
                <p:nvGrpSpPr>
                  <p:cNvPr id="39" name="Group 52">
                    <a:extLst>
                      <a:ext uri="{FF2B5EF4-FFF2-40B4-BE49-F238E27FC236}">
                        <a16:creationId xmlns:a16="http://schemas.microsoft.com/office/drawing/2014/main" id="{277229AD-710F-4AB5-8C4B-AE2B55CFC385}"/>
                      </a:ext>
                    </a:extLst>
                  </p:cNvPr>
                  <p:cNvGrpSpPr/>
                  <p:nvPr/>
                </p:nvGrpSpPr>
                <p:grpSpPr>
                  <a:xfrm>
                    <a:off x="1758831" y="2267936"/>
                    <a:ext cx="1884457" cy="1559827"/>
                    <a:chOff x="0" y="0"/>
                    <a:chExt cx="1884455" cy="1559825"/>
                  </a:xfrm>
                </p:grpSpPr>
                <p:grpSp>
                  <p:nvGrpSpPr>
                    <p:cNvPr id="48" name="Rectangle: Rounded Corners 7">
                      <a:extLst>
                        <a:ext uri="{FF2B5EF4-FFF2-40B4-BE49-F238E27FC236}">
                          <a16:creationId xmlns:a16="http://schemas.microsoft.com/office/drawing/2014/main" id="{062DDAE0-889B-4A06-8672-DE3ECDEC7E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888628"/>
                      <a:ext cx="1884455" cy="671197"/>
                      <a:chOff x="0" y="0"/>
                      <a:chExt cx="1884454" cy="671195"/>
                    </a:xfrm>
                  </p:grpSpPr>
                  <p:sp>
                    <p:nvSpPr>
                      <p:cNvPr id="53" name="Rounded Rectangle">
                        <a:extLst>
                          <a:ext uri="{FF2B5EF4-FFF2-40B4-BE49-F238E27FC236}">
                            <a16:creationId xmlns:a16="http://schemas.microsoft.com/office/drawing/2014/main" id="{782A3654-860B-4EA6-AD6C-07A72F0DBA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1884454" cy="67119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FFFF">
                          <a:alpha val="80000"/>
                        </a:srgbClr>
                      </a:solidFill>
                      <a:ln w="12700" cap="flat">
                        <a:solidFill>
                          <a:srgbClr val="32538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 sz="1400">
                            <a:solidFill>
                              <a:srgbClr val="FFFFFF"/>
                            </a:solidFill>
                            <a:latin typeface="Raleway"/>
                            <a:ea typeface="Raleway"/>
                            <a:cs typeface="Raleway"/>
                            <a:sym typeface="Raleway"/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4" name="Genomic Data…">
                        <a:extLst>
                          <a:ext uri="{FF2B5EF4-FFF2-40B4-BE49-F238E27FC236}">
                            <a16:creationId xmlns:a16="http://schemas.microsoft.com/office/drawing/2014/main" id="{EB6EE1DF-18BF-44F0-931E-B07390C0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834" y="73977"/>
                        <a:ext cx="1714785" cy="523241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        </a:ext>
                      </a:extLst>
                    </p:spPr>
                    <p:txBody>
                      <a:bodyPr wrap="square" lIns="45719" tIns="45719" rIns="45719" bIns="45719" numCol="1" anchor="ctr">
                        <a:spAutoFit/>
                      </a:bodyPr>
                      <a:lstStyle/>
                      <a:p>
                        <a:pPr algn="ctr">
                          <a:defRPr sz="1400">
                            <a:solidFill>
                              <a:srgbClr val="2C4964"/>
                            </a:solidFill>
                            <a:latin typeface="Raleway"/>
                            <a:ea typeface="Raleway"/>
                            <a:cs typeface="Raleway"/>
                            <a:sym typeface="Raleway"/>
                          </a:defRPr>
                        </a:pPr>
                        <a:r>
                          <a:t>Genomic Data </a:t>
                        </a:r>
                        <a:endParaRPr>
                          <a:solidFill>
                            <a:srgbClr val="FFFFFF"/>
                          </a:solidFill>
                        </a:endParaRPr>
                      </a:p>
                      <a:p>
                        <a:pPr algn="ctr">
                          <a:defRPr sz="1400">
                            <a:solidFill>
                              <a:srgbClr val="2C4964"/>
                            </a:solidFill>
                            <a:latin typeface="Raleway"/>
                            <a:ea typeface="Raleway"/>
                            <a:cs typeface="Raleway"/>
                            <a:sym typeface="Raleway"/>
                          </a:defRPr>
                        </a:pPr>
                        <a:r>
                          <a:t>(VCF Files)</a:t>
                        </a:r>
                      </a:p>
                    </p:txBody>
                  </p:sp>
                </p:grpSp>
                <p:grpSp>
                  <p:nvGrpSpPr>
                    <p:cNvPr id="49" name="Rectangle: Rounded Corners 15">
                      <a:extLst>
                        <a:ext uri="{FF2B5EF4-FFF2-40B4-BE49-F238E27FC236}">
                          <a16:creationId xmlns:a16="http://schemas.microsoft.com/office/drawing/2014/main" id="{0BF13A4E-5127-46ED-BE6C-B3DA292E56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884455" cy="671197"/>
                      <a:chOff x="0" y="0"/>
                      <a:chExt cx="1884454" cy="671195"/>
                    </a:xfrm>
                  </p:grpSpPr>
                  <p:sp>
                    <p:nvSpPr>
                      <p:cNvPr id="51" name="Rounded Rectangle">
                        <a:extLst>
                          <a:ext uri="{FF2B5EF4-FFF2-40B4-BE49-F238E27FC236}">
                            <a16:creationId xmlns:a16="http://schemas.microsoft.com/office/drawing/2014/main" id="{4181F21F-8561-49C3-8850-1397B55CD6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1884454" cy="67119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FFFF">
                          <a:alpha val="80000"/>
                        </a:srgbClr>
                      </a:solidFill>
                      <a:ln w="12700" cap="flat">
                        <a:solidFill>
                          <a:srgbClr val="32538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52" name="SQL Database">
                        <a:extLst>
                          <a:ext uri="{FF2B5EF4-FFF2-40B4-BE49-F238E27FC236}">
                            <a16:creationId xmlns:a16="http://schemas.microsoft.com/office/drawing/2014/main" id="{EE9CBEAA-94B9-42E2-A3B4-7741A35596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834" y="144795"/>
                        <a:ext cx="1714785" cy="381606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        </a:ext>
                      </a:extLst>
                    </p:spPr>
                    <p:txBody>
                      <a:bodyPr wrap="square" lIns="45719" tIns="45719" rIns="45719" bIns="45719" numCol="1" anchor="ctr">
                        <a:spAutoFit/>
                      </a:bodyPr>
                      <a:lstStyle>
                        <a:lvl1pPr algn="ctr">
                          <a:defRPr b="1">
                            <a:solidFill>
                              <a:srgbClr val="2C4964"/>
                            </a:solidFill>
                            <a:latin typeface="Raleway"/>
                            <a:ea typeface="Raleway"/>
                            <a:cs typeface="Raleway"/>
                            <a:sym typeface="Raleway"/>
                          </a:defRPr>
                        </a:lvl1pPr>
                      </a:lstStyle>
                      <a:p>
                        <a:r>
                          <a:rPr lang="en-US">
                            <a:highlight>
                              <a:srgbClr val="FFFF00"/>
                            </a:highlight>
                          </a:rPr>
                          <a:t>Zarr Storage</a:t>
                        </a:r>
                        <a:endParaRPr>
                          <a:highlight>
                            <a:srgbClr val="FFFF00"/>
                          </a:highlight>
                        </a:endParaRPr>
                      </a:p>
                    </p:txBody>
                  </p:sp>
                </p:grpSp>
                <p:sp>
                  <p:nvSpPr>
                    <p:cNvPr id="50" name="Straight Arrow Connector 24">
                      <a:extLst>
                        <a:ext uri="{FF2B5EF4-FFF2-40B4-BE49-F238E27FC236}">
                          <a16:creationId xmlns:a16="http://schemas.microsoft.com/office/drawing/2014/main" id="{B415329C-9DBD-4227-A729-A4378AB3E1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42227" y="671195"/>
                      <a:ext cx="1" cy="217434"/>
                    </a:xfrm>
                    <a:prstGeom prst="line">
                      <a:avLst/>
                    </a:prstGeom>
                    <a:noFill/>
                    <a:ln w="28575" cap="flat">
                      <a:solidFill>
                        <a:srgbClr val="203864"/>
                      </a:solidFill>
                      <a:prstDash val="solid"/>
                      <a:miter lim="800000"/>
                      <a:tailEnd type="triangle" w="med" len="med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40" name="Rectangle: Rounded Corners 36">
                    <a:extLst>
                      <a:ext uri="{FF2B5EF4-FFF2-40B4-BE49-F238E27FC236}">
                        <a16:creationId xmlns:a16="http://schemas.microsoft.com/office/drawing/2014/main" id="{B8BAA6E4-85A8-4354-990B-F5B90928F310}"/>
                      </a:ext>
                    </a:extLst>
                  </p:cNvPr>
                  <p:cNvGrpSpPr/>
                  <p:nvPr/>
                </p:nvGrpSpPr>
                <p:grpSpPr>
                  <a:xfrm>
                    <a:off x="197277" y="0"/>
                    <a:ext cx="1884455" cy="413988"/>
                    <a:chOff x="0" y="0"/>
                    <a:chExt cx="1884454" cy="413987"/>
                  </a:xfrm>
                </p:grpSpPr>
                <p:sp>
                  <p:nvSpPr>
                    <p:cNvPr id="46" name="Rounded Rectangle">
                      <a:extLst>
                        <a:ext uri="{FF2B5EF4-FFF2-40B4-BE49-F238E27FC236}">
                          <a16:creationId xmlns:a16="http://schemas.microsoft.com/office/drawing/2014/main" id="{C34B1B96-6ACC-4209-B24A-490CA7623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884454" cy="413987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>
                        <a:alpha val="80000"/>
                      </a:srgbClr>
                    </a:solidFill>
                    <a:ln w="12700" cap="flat">
                      <a:solidFill>
                        <a:srgbClr val="32538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47" name="Web App">
                      <a:extLst>
                        <a:ext uri="{FF2B5EF4-FFF2-40B4-BE49-F238E27FC236}">
                          <a16:creationId xmlns:a16="http://schemas.microsoft.com/office/drawing/2014/main" id="{483552B3-6CCC-44E6-8633-9C9E313F4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78" y="21573"/>
                      <a:ext cx="1739897" cy="37084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      </a:ext>
                    </a:extLst>
                  </p:spPr>
                  <p:txBody>
                    <a:bodyPr wrap="square" lIns="45719" tIns="45719" rIns="45719" bIns="45719" numCol="1" anchor="ctr">
                      <a:spAutoFit/>
                    </a:bodyPr>
                    <a:lstStyle>
                      <a:lvl1pPr algn="ctr">
                        <a:defRPr b="1">
                          <a:solidFill>
                            <a:srgbClr val="2C4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lvl1pPr>
                    </a:lstStyle>
                    <a:p>
                      <a:r>
                        <a:t>Web App</a:t>
                      </a:r>
                    </a:p>
                  </p:txBody>
                </p:sp>
              </p:grpSp>
              <p:grpSp>
                <p:nvGrpSpPr>
                  <p:cNvPr id="41" name="Rectangle: Rounded Corners 37">
                    <a:extLst>
                      <a:ext uri="{FF2B5EF4-FFF2-40B4-BE49-F238E27FC236}">
                        <a16:creationId xmlns:a16="http://schemas.microsoft.com/office/drawing/2014/main" id="{B60B08F9-55B7-41ED-A867-74CF9217504D}"/>
                      </a:ext>
                    </a:extLst>
                  </p:cNvPr>
                  <p:cNvGrpSpPr/>
                  <p:nvPr/>
                </p:nvGrpSpPr>
                <p:grpSpPr>
                  <a:xfrm>
                    <a:off x="-1" y="445566"/>
                    <a:ext cx="2279011" cy="763216"/>
                    <a:chOff x="0" y="-12037"/>
                    <a:chExt cx="2279009" cy="763215"/>
                  </a:xfrm>
                </p:grpSpPr>
                <p:sp>
                  <p:nvSpPr>
                    <p:cNvPr id="44" name="Rounded Rectangle">
                      <a:extLst>
                        <a:ext uri="{FF2B5EF4-FFF2-40B4-BE49-F238E27FC236}">
                          <a16:creationId xmlns:a16="http://schemas.microsoft.com/office/drawing/2014/main" id="{27FC224D-F64E-436A-936E-92C7DE4D3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3972"/>
                      <a:ext cx="2279009" cy="67119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>
                        <a:alpha val="80000"/>
                      </a:srgbClr>
                    </a:solidFill>
                    <a:ln w="12700" cap="flat">
                      <a:solidFill>
                        <a:srgbClr val="32538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45" name="App Logic:…">
                      <a:extLst>
                        <a:ext uri="{FF2B5EF4-FFF2-40B4-BE49-F238E27FC236}">
                          <a16:creationId xmlns:a16="http://schemas.microsoft.com/office/drawing/2014/main" id="{EFAD1325-8990-4B93-9B21-C97646C12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34" y="-12037"/>
                      <a:ext cx="2109340" cy="763215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      </a:ext>
                    </a:extLst>
                  </p:spPr>
                  <p:txBody>
                    <a:bodyPr wrap="square" lIns="45719" tIns="45719" rIns="45719" bIns="45719" numCol="1" anchor="ctr">
                      <a:spAutoFit/>
                    </a:bodyPr>
                    <a:lstStyle/>
                    <a:p>
                      <a:pPr algn="ctr">
                        <a:defRPr sz="1400" b="1">
                          <a:solidFill>
                            <a:srgbClr val="2C4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r>
                        <a:t>App Logic: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algn="ctr">
                        <a:defRPr sz="1400">
                          <a:solidFill>
                            <a:srgbClr val="2C4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r>
                        <a:rPr>
                          <a:highlight>
                            <a:srgbClr val="FFFF00"/>
                          </a:highlight>
                        </a:rPr>
                        <a:t>Python</a:t>
                      </a:r>
                      <a:r>
                        <a:rPr lang="en-US">
                          <a:highlight>
                            <a:srgbClr val="FFFF00"/>
                          </a:highlight>
                        </a:rPr>
                        <a:t> – Flask</a:t>
                      </a:r>
                      <a:r>
                        <a:rPr lang="en-US"/>
                        <a:t>,</a:t>
                      </a:r>
                    </a:p>
                    <a:p>
                      <a:pPr algn="ctr">
                        <a:defRPr sz="1400">
                          <a:solidFill>
                            <a:srgbClr val="2C496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defRPr>
                      </a:pPr>
                      <a:r>
                        <a:rPr lang="en-US" err="1">
                          <a:ea typeface="+mn-lt"/>
                          <a:cs typeface="+mn-lt"/>
                        </a:rPr>
                        <a:t>SQLAlchemy</a:t>
                      </a:r>
                      <a:endParaRPr lang="en-US" err="1"/>
                    </a:p>
                  </p:txBody>
                </p:sp>
              </p:grpSp>
              <p:sp>
                <p:nvSpPr>
                  <p:cNvPr id="42" name="Connector: Curved 54">
                    <a:extLst>
                      <a:ext uri="{FF2B5EF4-FFF2-40B4-BE49-F238E27FC236}">
                        <a16:creationId xmlns:a16="http://schemas.microsoft.com/office/drawing/2014/main" id="{D70735B2-2BA2-462F-B48A-2BBC4C3BD538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974863" y="483638"/>
                    <a:ext cx="1002841" cy="4495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cubicBezTo>
                          <a:pt x="10800" y="0"/>
                          <a:pt x="21600" y="10800"/>
                          <a:pt x="21600" y="21600"/>
                        </a:cubicBezTo>
                      </a:path>
                    </a:pathLst>
                  </a:custGeom>
                  <a:noFill/>
                  <a:ln w="38100" cap="flat">
                    <a:solidFill>
                      <a:srgbClr val="203864"/>
                    </a:solidFill>
                    <a:prstDash val="solid"/>
                    <a:miter lim="800000"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3" name="Connector: Curved 65">
                    <a:extLst>
                      <a:ext uri="{FF2B5EF4-FFF2-40B4-BE49-F238E27FC236}">
                        <a16:creationId xmlns:a16="http://schemas.microsoft.com/office/drawing/2014/main" id="{97EF34C4-0D14-4AD9-8A4B-10F41EDE2BE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499487" y="1332749"/>
                    <a:ext cx="460915" cy="364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cubicBezTo>
                          <a:pt x="10775" y="0"/>
                          <a:pt x="21550" y="5400"/>
                          <a:pt x="21550" y="10800"/>
                        </a:cubicBezTo>
                        <a:cubicBezTo>
                          <a:pt x="21550" y="16200"/>
                          <a:pt x="21575" y="21600"/>
                          <a:pt x="21600" y="21600"/>
                        </a:cubicBezTo>
                      </a:path>
                    </a:pathLst>
                  </a:custGeom>
                  <a:noFill/>
                  <a:ln w="38100" cap="flat">
                    <a:solidFill>
                      <a:srgbClr val="203864"/>
                    </a:solidFill>
                    <a:prstDash val="solid"/>
                    <a:miter lim="800000"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32" name="Rectangle: Rounded Corners 58">
              <a:extLst>
                <a:ext uri="{FF2B5EF4-FFF2-40B4-BE49-F238E27FC236}">
                  <a16:creationId xmlns:a16="http://schemas.microsoft.com/office/drawing/2014/main" id="{951695CA-E03A-4284-9A5F-783DFF8E247A}"/>
                </a:ext>
              </a:extLst>
            </p:cNvPr>
            <p:cNvSpPr/>
            <p:nvPr/>
          </p:nvSpPr>
          <p:spPr>
            <a:xfrm>
              <a:off x="0" y="0"/>
              <a:ext cx="5764789" cy="4398387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00B0F0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" name="Rectangle: Rounded Corners 84">
            <a:extLst>
              <a:ext uri="{FF2B5EF4-FFF2-40B4-BE49-F238E27FC236}">
                <a16:creationId xmlns:a16="http://schemas.microsoft.com/office/drawing/2014/main" id="{57E931AA-C3C5-491A-AF56-D7CC593C0A08}"/>
              </a:ext>
            </a:extLst>
          </p:cNvPr>
          <p:cNvSpPr txBox="1"/>
          <p:nvPr/>
        </p:nvSpPr>
        <p:spPr>
          <a:xfrm>
            <a:off x="7731700" y="6121944"/>
            <a:ext cx="1670620" cy="358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2C4964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Backend</a:t>
            </a:r>
          </a:p>
        </p:txBody>
      </p:sp>
      <p:sp>
        <p:nvSpPr>
          <p:cNvPr id="14" name="Straight Arrow Connector 62">
            <a:extLst>
              <a:ext uri="{FF2B5EF4-FFF2-40B4-BE49-F238E27FC236}">
                <a16:creationId xmlns:a16="http://schemas.microsoft.com/office/drawing/2014/main" id="{AEDE2B37-C65B-49A9-A387-BE704E822252}"/>
              </a:ext>
            </a:extLst>
          </p:cNvPr>
          <p:cNvSpPr/>
          <p:nvPr/>
        </p:nvSpPr>
        <p:spPr>
          <a:xfrm>
            <a:off x="2229761" y="3558924"/>
            <a:ext cx="1204737" cy="1"/>
          </a:xfrm>
          <a:prstGeom prst="line">
            <a:avLst/>
          </a:prstGeom>
          <a:ln w="28575">
            <a:solidFill>
              <a:srgbClr val="20386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106">
            <a:extLst>
              <a:ext uri="{FF2B5EF4-FFF2-40B4-BE49-F238E27FC236}">
                <a16:creationId xmlns:a16="http://schemas.microsoft.com/office/drawing/2014/main" id="{354AB4C0-F6B6-447F-ADC7-BA2FA1B2BF8E}"/>
              </a:ext>
            </a:extLst>
          </p:cNvPr>
          <p:cNvSpPr/>
          <p:nvPr/>
        </p:nvSpPr>
        <p:spPr>
          <a:xfrm flipH="1">
            <a:off x="2229761" y="3781967"/>
            <a:ext cx="1204739" cy="1"/>
          </a:xfrm>
          <a:prstGeom prst="line">
            <a:avLst/>
          </a:prstGeom>
          <a:ln w="28575">
            <a:solidFill>
              <a:srgbClr val="20386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6" name="Rectangle: Rounded Corners 107">
            <a:extLst>
              <a:ext uri="{FF2B5EF4-FFF2-40B4-BE49-F238E27FC236}">
                <a16:creationId xmlns:a16="http://schemas.microsoft.com/office/drawing/2014/main" id="{D84E481C-B078-4E34-ADB0-2EFA2CCC3161}"/>
              </a:ext>
            </a:extLst>
          </p:cNvPr>
          <p:cNvGrpSpPr/>
          <p:nvPr/>
        </p:nvGrpSpPr>
        <p:grpSpPr>
          <a:xfrm>
            <a:off x="2207271" y="3212379"/>
            <a:ext cx="1175279" cy="307972"/>
            <a:chOff x="0" y="0"/>
            <a:chExt cx="1197144" cy="318208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0C6ACAEB-8B4D-45A8-8F6B-4BC7A0793405}"/>
                </a:ext>
              </a:extLst>
            </p:cNvPr>
            <p:cNvSpPr/>
            <p:nvPr/>
          </p:nvSpPr>
          <p:spPr>
            <a:xfrm>
              <a:off x="0" y="0"/>
              <a:ext cx="1197144" cy="318208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Input query">
              <a:extLst>
                <a:ext uri="{FF2B5EF4-FFF2-40B4-BE49-F238E27FC236}">
                  <a16:creationId xmlns:a16="http://schemas.microsoft.com/office/drawing/2014/main" id="{DBFA9D50-3BB3-4533-8A1D-20819A8FD30D}"/>
                </a:ext>
              </a:extLst>
            </p:cNvPr>
            <p:cNvSpPr txBox="1"/>
            <p:nvPr/>
          </p:nvSpPr>
          <p:spPr>
            <a:xfrm>
              <a:off x="61253" y="5433"/>
              <a:ext cx="107463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2C4964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r>
                <a:t>Input query</a:t>
              </a:r>
            </a:p>
          </p:txBody>
        </p:sp>
      </p:grpSp>
      <p:grpSp>
        <p:nvGrpSpPr>
          <p:cNvPr id="17" name="Rectangle: Rounded Corners 108">
            <a:extLst>
              <a:ext uri="{FF2B5EF4-FFF2-40B4-BE49-F238E27FC236}">
                <a16:creationId xmlns:a16="http://schemas.microsoft.com/office/drawing/2014/main" id="{F8FCF493-BB30-4243-9D45-B8A0F1A53C3A}"/>
              </a:ext>
            </a:extLst>
          </p:cNvPr>
          <p:cNvGrpSpPr/>
          <p:nvPr/>
        </p:nvGrpSpPr>
        <p:grpSpPr>
          <a:xfrm>
            <a:off x="2123834" y="3834891"/>
            <a:ext cx="1456630" cy="523219"/>
            <a:chOff x="0" y="-8685"/>
            <a:chExt cx="1483730" cy="540611"/>
          </a:xfrm>
        </p:grpSpPr>
        <p:sp>
          <p:nvSpPr>
            <p:cNvPr id="27" name="Rounded Rectangle">
              <a:extLst>
                <a:ext uri="{FF2B5EF4-FFF2-40B4-BE49-F238E27FC236}">
                  <a16:creationId xmlns:a16="http://schemas.microsoft.com/office/drawing/2014/main" id="{9E1225A5-5CF9-4950-AE9A-12D023C0C178}"/>
                </a:ext>
              </a:extLst>
            </p:cNvPr>
            <p:cNvSpPr/>
            <p:nvPr/>
          </p:nvSpPr>
          <p:spPr>
            <a:xfrm>
              <a:off x="0" y="79427"/>
              <a:ext cx="1483730" cy="36438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Return/ Display Results">
              <a:extLst>
                <a:ext uri="{FF2B5EF4-FFF2-40B4-BE49-F238E27FC236}">
                  <a16:creationId xmlns:a16="http://schemas.microsoft.com/office/drawing/2014/main" id="{D2344A31-E92E-4024-A8BE-7D1EF34E0D0E}"/>
                </a:ext>
              </a:extLst>
            </p:cNvPr>
            <p:cNvSpPr txBox="1"/>
            <p:nvPr/>
          </p:nvSpPr>
          <p:spPr>
            <a:xfrm>
              <a:off x="28157" y="-8685"/>
              <a:ext cx="1392066" cy="540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2C4964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r>
                <a:t>Return/ Display Results</a:t>
              </a:r>
            </a:p>
          </p:txBody>
        </p:sp>
      </p:grpSp>
      <p:sp>
        <p:nvSpPr>
          <p:cNvPr id="18" name="Straight Arrow Connector 112">
            <a:extLst>
              <a:ext uri="{FF2B5EF4-FFF2-40B4-BE49-F238E27FC236}">
                <a16:creationId xmlns:a16="http://schemas.microsoft.com/office/drawing/2014/main" id="{2A7E4883-0486-4740-81D0-EA84BDF8CC77}"/>
              </a:ext>
            </a:extLst>
          </p:cNvPr>
          <p:cNvSpPr/>
          <p:nvPr/>
        </p:nvSpPr>
        <p:spPr>
          <a:xfrm>
            <a:off x="5136391" y="3548629"/>
            <a:ext cx="945575" cy="1"/>
          </a:xfrm>
          <a:prstGeom prst="line">
            <a:avLst/>
          </a:prstGeom>
          <a:ln w="28575">
            <a:solidFill>
              <a:srgbClr val="20386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traight Arrow Connector 114">
            <a:extLst>
              <a:ext uri="{FF2B5EF4-FFF2-40B4-BE49-F238E27FC236}">
                <a16:creationId xmlns:a16="http://schemas.microsoft.com/office/drawing/2014/main" id="{57301D66-19B5-4E29-8959-5B795CBB5879}"/>
              </a:ext>
            </a:extLst>
          </p:cNvPr>
          <p:cNvSpPr/>
          <p:nvPr/>
        </p:nvSpPr>
        <p:spPr>
          <a:xfrm flipH="1">
            <a:off x="5136392" y="3781967"/>
            <a:ext cx="945575" cy="1"/>
          </a:xfrm>
          <a:prstGeom prst="line">
            <a:avLst/>
          </a:prstGeom>
          <a:ln w="28575">
            <a:solidFill>
              <a:srgbClr val="20386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" name="Rectangle: Rounded Corners 116">
            <a:extLst>
              <a:ext uri="{FF2B5EF4-FFF2-40B4-BE49-F238E27FC236}">
                <a16:creationId xmlns:a16="http://schemas.microsoft.com/office/drawing/2014/main" id="{DA7E9465-267A-4CC9-B7E7-72AD7BC53B0A}"/>
              </a:ext>
            </a:extLst>
          </p:cNvPr>
          <p:cNvGrpSpPr/>
          <p:nvPr/>
        </p:nvGrpSpPr>
        <p:grpSpPr>
          <a:xfrm>
            <a:off x="5026891" y="3167564"/>
            <a:ext cx="1175279" cy="307972"/>
            <a:chOff x="0" y="0"/>
            <a:chExt cx="1197144" cy="318208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94816108-520C-474C-9030-0E08A86040B9}"/>
                </a:ext>
              </a:extLst>
            </p:cNvPr>
            <p:cNvSpPr/>
            <p:nvPr/>
          </p:nvSpPr>
          <p:spPr>
            <a:xfrm>
              <a:off x="0" y="0"/>
              <a:ext cx="1197144" cy="318208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Request">
              <a:extLst>
                <a:ext uri="{FF2B5EF4-FFF2-40B4-BE49-F238E27FC236}">
                  <a16:creationId xmlns:a16="http://schemas.microsoft.com/office/drawing/2014/main" id="{D92CDD5E-6FD7-4BC6-B4B3-B642DAFC5C06}"/>
                </a:ext>
              </a:extLst>
            </p:cNvPr>
            <p:cNvSpPr txBox="1"/>
            <p:nvPr/>
          </p:nvSpPr>
          <p:spPr>
            <a:xfrm>
              <a:off x="61253" y="5433"/>
              <a:ext cx="107463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2C4964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r>
                <a:t>Request</a:t>
              </a:r>
            </a:p>
          </p:txBody>
        </p:sp>
      </p:grpSp>
      <p:grpSp>
        <p:nvGrpSpPr>
          <p:cNvPr id="21" name="Rectangle: Rounded Corners 117">
            <a:extLst>
              <a:ext uri="{FF2B5EF4-FFF2-40B4-BE49-F238E27FC236}">
                <a16:creationId xmlns:a16="http://schemas.microsoft.com/office/drawing/2014/main" id="{C0D98988-EC8E-4078-ADD6-64C931F6D45A}"/>
              </a:ext>
            </a:extLst>
          </p:cNvPr>
          <p:cNvGrpSpPr/>
          <p:nvPr/>
        </p:nvGrpSpPr>
        <p:grpSpPr>
          <a:xfrm>
            <a:off x="5034895" y="3926847"/>
            <a:ext cx="1175279" cy="307972"/>
            <a:chOff x="0" y="0"/>
            <a:chExt cx="1197144" cy="318208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19FAC0E2-DC6E-42FC-895F-19871A8F3CA7}"/>
                </a:ext>
              </a:extLst>
            </p:cNvPr>
            <p:cNvSpPr/>
            <p:nvPr/>
          </p:nvSpPr>
          <p:spPr>
            <a:xfrm>
              <a:off x="0" y="0"/>
              <a:ext cx="1197144" cy="318208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Response">
              <a:extLst>
                <a:ext uri="{FF2B5EF4-FFF2-40B4-BE49-F238E27FC236}">
                  <a16:creationId xmlns:a16="http://schemas.microsoft.com/office/drawing/2014/main" id="{CF9F93E4-65BB-4257-BF60-21EC92F65ACA}"/>
                </a:ext>
              </a:extLst>
            </p:cNvPr>
            <p:cNvSpPr txBox="1"/>
            <p:nvPr/>
          </p:nvSpPr>
          <p:spPr>
            <a:xfrm>
              <a:off x="61253" y="5433"/>
              <a:ext cx="107463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2C4964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r>
                <a:t>Response</a:t>
              </a:r>
            </a:p>
          </p:txBody>
        </p:sp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22DFDC5-B9CF-46DF-8BEC-D2970349CA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27159" y="2330763"/>
            <a:ext cx="562074" cy="990786"/>
          </a:xfrm>
          <a:prstGeom prst="curved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2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70" y="2706507"/>
            <a:ext cx="8996598" cy="2822329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2C4964"/>
                </a:solidFill>
                <a:latin typeface="Raleway"/>
              </a:rPr>
              <a:t>What is Zarr?</a:t>
            </a:r>
            <a:endParaRPr lang="en-GB" sz="2000" b="1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/>
              </a:rPr>
              <a:t>A storage format designed to compress and chunk large datasets</a:t>
            </a: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/>
              </a:rPr>
              <a:t>Designed with parallelization and cloud storage in mind</a:t>
            </a: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/>
              </a:rPr>
              <a:t>Embedded within scikit-</a:t>
            </a:r>
            <a:r>
              <a:rPr lang="en-GB" sz="2000" dirty="0" err="1">
                <a:solidFill>
                  <a:srgbClr val="2C4964"/>
                </a:solidFill>
                <a:latin typeface="Raleway"/>
              </a:rPr>
              <a:t>allel's</a:t>
            </a:r>
            <a:r>
              <a:rPr lang="en-GB" sz="2000">
                <a:solidFill>
                  <a:srgbClr val="2C4964"/>
                </a:solidFill>
                <a:latin typeface="Raleway"/>
              </a:rPr>
              <a:t> functionality:</a:t>
            </a:r>
            <a:endParaRPr lang="en-GB" sz="2000" dirty="0">
              <a:solidFill>
                <a:srgbClr val="2C4964"/>
              </a:solidFill>
              <a:latin typeface="Raleway"/>
            </a:endParaRPr>
          </a:p>
          <a:p>
            <a:pPr marL="800100" lvl="1" indent="-342900">
              <a:buFont typeface="Wingdings" panose="020B0604020202020204" pitchFamily="34" charset="0"/>
              <a:buChar char="§"/>
            </a:pPr>
            <a:r>
              <a:rPr lang="en-GB" sz="1600" dirty="0">
                <a:solidFill>
                  <a:srgbClr val="2C4964"/>
                </a:solidFill>
                <a:latin typeface="Raleway"/>
              </a:rPr>
              <a:t>VCF conversion to Zarr</a:t>
            </a:r>
          </a:p>
          <a:p>
            <a:pPr marL="800100" lvl="1" indent="-342900">
              <a:buFont typeface="Wingdings" panose="020B0604020202020204" pitchFamily="34" charset="0"/>
              <a:buChar char="§"/>
            </a:pPr>
            <a:r>
              <a:rPr lang="en-GB" sz="1600" dirty="0">
                <a:solidFill>
                  <a:srgbClr val="2C4964"/>
                </a:solidFill>
                <a:latin typeface="Raleway"/>
              </a:rPr>
              <a:t>Compression throughout</a:t>
            </a:r>
            <a:endParaRPr lang="en-GB" sz="16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800100" lvl="1" indent="-342900">
              <a:buFont typeface="Wingdings" panose="020B0604020202020204" pitchFamily="34" charset="0"/>
              <a:buChar char="§"/>
            </a:pPr>
            <a:endParaRPr lang="en-GB" sz="16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28DF0D-1DFE-4A11-9430-55A372E2D0C1}"/>
              </a:ext>
            </a:extLst>
          </p:cNvPr>
          <p:cNvSpPr txBox="1">
            <a:spLocks/>
          </p:cNvSpPr>
          <p:nvPr/>
        </p:nvSpPr>
        <p:spPr>
          <a:xfrm>
            <a:off x="838200" y="983829"/>
            <a:ext cx="10515600" cy="112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3200" b="1" cap="all">
                <a:solidFill>
                  <a:srgbClr val="2C4964"/>
                </a:solidFill>
                <a:latin typeface="Raleway"/>
              </a:rPr>
              <a:t>Database Management </a:t>
            </a:r>
            <a:br>
              <a:rPr lang="en-GB" sz="3200" b="1" cap="all">
                <a:latin typeface="Raleway"/>
              </a:rPr>
            </a:br>
            <a:r>
              <a:rPr lang="en-GB" sz="2400" b="1" cap="all">
                <a:solidFill>
                  <a:srgbClr val="7030A0"/>
                </a:solidFill>
                <a:latin typeface="Raleway"/>
              </a:rPr>
              <a:t>Zarr </a:t>
            </a:r>
            <a:endParaRPr lang="en-GB" sz="2400">
              <a:solidFill>
                <a:srgbClr val="7030A0"/>
              </a:solidFill>
            </a:endParaRPr>
          </a:p>
        </p:txBody>
      </p:sp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D74900CC-EAD5-4CF7-A91A-44582628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39" y="1012557"/>
            <a:ext cx="1048375" cy="10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7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70" y="2706507"/>
            <a:ext cx="8996598" cy="3251354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>
                <a:solidFill>
                  <a:srgbClr val="2C4964"/>
                </a:solidFill>
                <a:latin typeface="Raleway"/>
              </a:rPr>
              <a:t>How does it impact the data?</a:t>
            </a:r>
            <a:endParaRPr lang="en-GB" sz="2000" b="1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r>
              <a:rPr lang="en-GB" sz="1600">
                <a:solidFill>
                  <a:srgbClr val="2C4964"/>
                </a:solidFill>
                <a:latin typeface="Raleway"/>
              </a:rPr>
              <a:t>                               Genotype Array                                                       Phased Genotype Array</a:t>
            </a:r>
            <a:endParaRPr lang="en-GB" sz="1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                </a:t>
            </a: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28DF0D-1DFE-4A11-9430-55A372E2D0C1}"/>
              </a:ext>
            </a:extLst>
          </p:cNvPr>
          <p:cNvSpPr txBox="1">
            <a:spLocks/>
          </p:cNvSpPr>
          <p:nvPr/>
        </p:nvSpPr>
        <p:spPr>
          <a:xfrm>
            <a:off x="838200" y="983829"/>
            <a:ext cx="10515600" cy="112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3200" b="1" cap="all">
                <a:solidFill>
                  <a:srgbClr val="2C4964"/>
                </a:solidFill>
                <a:latin typeface="Raleway"/>
              </a:rPr>
              <a:t>Database Management </a:t>
            </a:r>
            <a:br>
              <a:rPr lang="en-GB" sz="3200" b="1" cap="all">
                <a:latin typeface="Raleway"/>
              </a:rPr>
            </a:br>
            <a:r>
              <a:rPr lang="en-GB" sz="2400" b="1" cap="all">
                <a:solidFill>
                  <a:srgbClr val="7030A0"/>
                </a:solidFill>
                <a:latin typeface="Raleway"/>
              </a:rPr>
              <a:t>Zarr </a:t>
            </a:r>
            <a:endParaRPr lang="en-GB" sz="2400">
              <a:solidFill>
                <a:srgbClr val="7030A0"/>
              </a:solidFill>
            </a:endParaRPr>
          </a:p>
        </p:txBody>
      </p:sp>
      <p:pic>
        <p:nvPicPr>
          <p:cNvPr id="2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EBCC09F6-EEC0-4789-B765-EB25715F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18" y="3240333"/>
            <a:ext cx="2743200" cy="1976284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B8E357E4-488B-4FA6-AD9E-C93C94A10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023" y="3237871"/>
            <a:ext cx="2743200" cy="1968719"/>
          </a:xfrm>
          <a:prstGeom prst="rect">
            <a:avLst/>
          </a:prstGeom>
        </p:spPr>
      </p:pic>
      <p:pic>
        <p:nvPicPr>
          <p:cNvPr id="8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F7A264BA-3D6D-4E9C-B15F-3BCAEE120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326" y="3365725"/>
            <a:ext cx="979715" cy="171372"/>
          </a:xfrm>
          <a:prstGeom prst="rect">
            <a:avLst/>
          </a:prstGeom>
        </p:spPr>
      </p:pic>
      <p:pic>
        <p:nvPicPr>
          <p:cNvPr id="12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F19BFC74-A835-400B-A787-005D8C85E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67" y="3365724"/>
            <a:ext cx="979715" cy="171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69CCF2-AC84-4B93-95F4-8F804F9FBC6D}"/>
              </a:ext>
            </a:extLst>
          </p:cNvPr>
          <p:cNvSpPr txBox="1"/>
          <p:nvPr/>
        </p:nvSpPr>
        <p:spPr>
          <a:xfrm>
            <a:off x="4694903" y="2953766"/>
            <a:ext cx="18471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solidFill>
                  <a:srgbClr val="2C4964"/>
                </a:solidFill>
                <a:ea typeface="+mn-lt"/>
                <a:cs typeface="+mn-lt"/>
              </a:rPr>
              <a:t>Splits data into chunks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F54CD2-1AEE-4903-B49E-B91A5FCDA51A}"/>
              </a:ext>
            </a:extLst>
          </p:cNvPr>
          <p:cNvCxnSpPr/>
          <p:nvPr/>
        </p:nvCxnSpPr>
        <p:spPr>
          <a:xfrm>
            <a:off x="6457012" y="3127945"/>
            <a:ext cx="462197" cy="237347"/>
          </a:xfrm>
          <a:prstGeom prst="straightConnector1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BF77C9-F5E8-42F0-8A4D-E3EE1532DCAC}"/>
              </a:ext>
            </a:extLst>
          </p:cNvPr>
          <p:cNvCxnSpPr/>
          <p:nvPr/>
        </p:nvCxnSpPr>
        <p:spPr>
          <a:xfrm flipH="1">
            <a:off x="3127166" y="3133411"/>
            <a:ext cx="1567720" cy="262328"/>
          </a:xfrm>
          <a:prstGeom prst="straightConnector1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 descr="Logo&#10;&#10;Description automatically generated">
            <a:extLst>
              <a:ext uri="{FF2B5EF4-FFF2-40B4-BE49-F238E27FC236}">
                <a16:creationId xmlns:a16="http://schemas.microsoft.com/office/drawing/2014/main" id="{88BB1374-76B1-42EF-9B37-D1A8D648A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539" y="1012557"/>
            <a:ext cx="1048375" cy="10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4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70" y="2706507"/>
            <a:ext cx="8996598" cy="3251354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>
                <a:solidFill>
                  <a:srgbClr val="2C4964"/>
                </a:solidFill>
                <a:latin typeface="Raleway"/>
              </a:rPr>
              <a:t>How does it impact the data?</a:t>
            </a:r>
            <a:endParaRPr lang="en-GB" sz="2000" b="1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r>
              <a:rPr lang="en-GB" sz="1400">
                <a:solidFill>
                  <a:srgbClr val="2C4964"/>
                </a:solidFill>
                <a:latin typeface="Raleway"/>
              </a:rPr>
              <a:t>                                       Genotype Array                                                                    Phased Genotype Array</a:t>
            </a:r>
            <a:endParaRPr lang="en-GB" sz="14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                </a:t>
            </a: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28DF0D-1DFE-4A11-9430-55A372E2D0C1}"/>
              </a:ext>
            </a:extLst>
          </p:cNvPr>
          <p:cNvSpPr txBox="1">
            <a:spLocks/>
          </p:cNvSpPr>
          <p:nvPr/>
        </p:nvSpPr>
        <p:spPr>
          <a:xfrm>
            <a:off x="838200" y="983829"/>
            <a:ext cx="10515600" cy="112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3200" b="1" cap="all">
                <a:solidFill>
                  <a:srgbClr val="2C4964"/>
                </a:solidFill>
                <a:latin typeface="Raleway"/>
              </a:rPr>
              <a:t>Database Management </a:t>
            </a:r>
            <a:br>
              <a:rPr lang="en-GB" sz="3200" b="1" cap="all">
                <a:latin typeface="Raleway"/>
              </a:rPr>
            </a:br>
            <a:r>
              <a:rPr lang="en-GB" sz="2400" b="1" cap="all">
                <a:solidFill>
                  <a:srgbClr val="7030A0"/>
                </a:solidFill>
                <a:latin typeface="Raleway"/>
              </a:rPr>
              <a:t>Zarr </a:t>
            </a:r>
            <a:endParaRPr lang="en-GB" sz="2400">
              <a:solidFill>
                <a:srgbClr val="7030A0"/>
              </a:solidFill>
            </a:endParaRPr>
          </a:p>
        </p:txBody>
      </p:sp>
      <p:pic>
        <p:nvPicPr>
          <p:cNvPr id="2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EBCC09F6-EEC0-4789-B765-EB25715F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18" y="3240333"/>
            <a:ext cx="2743200" cy="1976284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B8E357E4-488B-4FA6-AD9E-C93C94A10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023" y="3237871"/>
            <a:ext cx="2743200" cy="1968719"/>
          </a:xfrm>
          <a:prstGeom prst="rect">
            <a:avLst/>
          </a:prstGeom>
        </p:spPr>
      </p:pic>
      <p:pic>
        <p:nvPicPr>
          <p:cNvPr id="6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5D6E09E6-4C64-495C-9A5A-FAD4D04F1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831" y="3365726"/>
            <a:ext cx="544286" cy="171371"/>
          </a:xfrm>
          <a:prstGeom prst="rect">
            <a:avLst/>
          </a:prstGeom>
        </p:spPr>
      </p:pic>
      <p:pic>
        <p:nvPicPr>
          <p:cNvPr id="11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BDB6AC8A-89D2-4ED9-90EF-662CDE1BA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873" y="3365726"/>
            <a:ext cx="544286" cy="171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943E8-4F2B-4042-AC17-542C240657EB}"/>
              </a:ext>
            </a:extLst>
          </p:cNvPr>
          <p:cNvSpPr txBox="1"/>
          <p:nvPr/>
        </p:nvSpPr>
        <p:spPr>
          <a:xfrm>
            <a:off x="4794837" y="2822602"/>
            <a:ext cx="16098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solidFill>
                  <a:srgbClr val="2C4964"/>
                </a:solidFill>
                <a:ea typeface="+mn-lt"/>
                <a:cs typeface="+mn-lt"/>
              </a:rPr>
              <a:t>Uncompressed Size</a:t>
            </a:r>
            <a:endParaRPr lang="en-US" sz="140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5A3BA-024C-4BEE-B2A9-A5362278042B}"/>
              </a:ext>
            </a:extLst>
          </p:cNvPr>
          <p:cNvCxnSpPr/>
          <p:nvPr/>
        </p:nvCxnSpPr>
        <p:spPr>
          <a:xfrm>
            <a:off x="6319557" y="2980205"/>
            <a:ext cx="1050151" cy="41621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B02922-B272-4CBB-A771-4CBFA562F076}"/>
              </a:ext>
            </a:extLst>
          </p:cNvPr>
          <p:cNvCxnSpPr/>
          <p:nvPr/>
        </p:nvCxnSpPr>
        <p:spPr>
          <a:xfrm flipH="1">
            <a:off x="3651358" y="2982206"/>
            <a:ext cx="1146200" cy="41621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1" descr="Logo&#10;&#10;Description automatically generated">
            <a:extLst>
              <a:ext uri="{FF2B5EF4-FFF2-40B4-BE49-F238E27FC236}">
                <a16:creationId xmlns:a16="http://schemas.microsoft.com/office/drawing/2014/main" id="{BFD9E0A6-AB1A-4BEB-8C65-8BD884CD7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539" y="1012557"/>
            <a:ext cx="1048375" cy="10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70" y="2706507"/>
            <a:ext cx="8996598" cy="3251354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>
                <a:solidFill>
                  <a:srgbClr val="2C4964"/>
                </a:solidFill>
                <a:latin typeface="Raleway"/>
              </a:rPr>
              <a:t>How does it impact the data?</a:t>
            </a:r>
            <a:endParaRPr lang="en-GB" sz="2000" b="1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36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r>
              <a:rPr lang="en-GB" sz="1600">
                <a:solidFill>
                  <a:srgbClr val="2C4964"/>
                </a:solidFill>
                <a:latin typeface="Raleway"/>
              </a:rPr>
              <a:t>                          </a:t>
            </a:r>
            <a:r>
              <a:rPr lang="en-GB" sz="1400">
                <a:solidFill>
                  <a:srgbClr val="2C4964"/>
                </a:solidFill>
                <a:latin typeface="Raleway"/>
              </a:rPr>
              <a:t>Chunked Genotype Array                                                  Chunked Phased Genotype Array</a:t>
            </a:r>
            <a:endParaRPr lang="en-GB" sz="14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                </a:t>
            </a: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28DF0D-1DFE-4A11-9430-55A372E2D0C1}"/>
              </a:ext>
            </a:extLst>
          </p:cNvPr>
          <p:cNvSpPr txBox="1">
            <a:spLocks/>
          </p:cNvSpPr>
          <p:nvPr/>
        </p:nvSpPr>
        <p:spPr>
          <a:xfrm>
            <a:off x="838200" y="983829"/>
            <a:ext cx="10515600" cy="112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3200" b="1" cap="all">
                <a:solidFill>
                  <a:srgbClr val="2C4964"/>
                </a:solidFill>
                <a:latin typeface="Raleway"/>
              </a:rPr>
              <a:t>Database Management </a:t>
            </a:r>
            <a:br>
              <a:rPr lang="en-GB" sz="3200" b="1" cap="all">
                <a:latin typeface="Raleway"/>
              </a:rPr>
            </a:br>
            <a:r>
              <a:rPr lang="en-GB" sz="2400" b="1" cap="all">
                <a:solidFill>
                  <a:srgbClr val="7030A0"/>
                </a:solidFill>
                <a:latin typeface="Raleway"/>
              </a:rPr>
              <a:t>Zarr </a:t>
            </a:r>
            <a:endParaRPr lang="en-GB" sz="2400">
              <a:solidFill>
                <a:srgbClr val="7030A0"/>
              </a:solidFill>
            </a:endParaRPr>
          </a:p>
        </p:txBody>
      </p:sp>
      <p:pic>
        <p:nvPicPr>
          <p:cNvPr id="2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EBCC09F6-EEC0-4789-B765-EB25715F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18" y="3240333"/>
            <a:ext cx="2743200" cy="1976284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B8E357E4-488B-4FA6-AD9E-C93C94A10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023" y="3237871"/>
            <a:ext cx="2743200" cy="1968719"/>
          </a:xfrm>
          <a:prstGeom prst="rect">
            <a:avLst/>
          </a:prstGeom>
        </p:spPr>
      </p:pic>
      <p:pic>
        <p:nvPicPr>
          <p:cNvPr id="7" name="Picture 7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3E38D92A-D814-4794-AB8D-2D427481B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956" y="3365726"/>
            <a:ext cx="670271" cy="171371"/>
          </a:xfrm>
          <a:prstGeom prst="rect">
            <a:avLst/>
          </a:prstGeom>
        </p:spPr>
      </p:pic>
      <p:pic>
        <p:nvPicPr>
          <p:cNvPr id="12" name="Picture 7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73FF4800-3E9E-4CCA-8ED4-0379AF7BE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997" y="3365725"/>
            <a:ext cx="670271" cy="171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2B0A53-1789-4FC1-9A2F-442B48FDADFB}"/>
              </a:ext>
            </a:extLst>
          </p:cNvPr>
          <p:cNvSpPr txBox="1"/>
          <p:nvPr/>
        </p:nvSpPr>
        <p:spPr>
          <a:xfrm>
            <a:off x="4589929" y="2905846"/>
            <a:ext cx="20132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>
                <a:solidFill>
                  <a:srgbClr val="2C4964"/>
                </a:solidFill>
                <a:ea typeface="+mn-lt"/>
                <a:cs typeface="+mn-lt"/>
              </a:rPr>
              <a:t>Chunked, Compressed Size</a:t>
            </a:r>
            <a:endParaRPr lang="en-US" sz="1400">
              <a:cs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22E4A3-F022-43FC-9517-9083D2852F2C}"/>
              </a:ext>
            </a:extLst>
          </p:cNvPr>
          <p:cNvCxnSpPr/>
          <p:nvPr/>
        </p:nvCxnSpPr>
        <p:spPr>
          <a:xfrm>
            <a:off x="6490447" y="3093463"/>
            <a:ext cx="1427948" cy="3009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60CFC7-E20A-443D-A50B-8FFC6C29BA67}"/>
              </a:ext>
            </a:extLst>
          </p:cNvPr>
          <p:cNvCxnSpPr/>
          <p:nvPr/>
        </p:nvCxnSpPr>
        <p:spPr>
          <a:xfrm flipH="1">
            <a:off x="4308902" y="3089062"/>
            <a:ext cx="390605" cy="28815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78D831-0725-45AC-B8FD-E2003C3A793B}"/>
              </a:ext>
            </a:extLst>
          </p:cNvPr>
          <p:cNvSpPr txBox="1"/>
          <p:nvPr/>
        </p:nvSpPr>
        <p:spPr>
          <a:xfrm>
            <a:off x="4683618" y="5647796"/>
            <a:ext cx="201321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>
                <a:solidFill>
                  <a:srgbClr val="002060"/>
                </a:solidFill>
                <a:cs typeface="Calibri" panose="020F0502020204030204"/>
              </a:rPr>
              <a:t>Saving 13.9Gb of Storage</a:t>
            </a:r>
          </a:p>
        </p:txBody>
      </p:sp>
      <p:pic>
        <p:nvPicPr>
          <p:cNvPr id="16" name="Picture 11" descr="Logo&#10;&#10;Description automatically generated">
            <a:extLst>
              <a:ext uri="{FF2B5EF4-FFF2-40B4-BE49-F238E27FC236}">
                <a16:creationId xmlns:a16="http://schemas.microsoft.com/office/drawing/2014/main" id="{6E6166FF-F94C-4D31-8DD6-CC9BD083D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539" y="1012557"/>
            <a:ext cx="1048375" cy="10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9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70" y="2519130"/>
            <a:ext cx="8996598" cy="3009706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>
                <a:solidFill>
                  <a:srgbClr val="2C4964"/>
                </a:solidFill>
                <a:latin typeface="Raleway"/>
              </a:rPr>
              <a:t>Other benefits: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Hierarchical File Structure</a:t>
            </a: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Lazy loading</a:t>
            </a: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Disk storage capabilities</a:t>
            </a: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GB" sz="2000" b="1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GB" sz="2000" b="1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28DF0D-1DFE-4A11-9430-55A372E2D0C1}"/>
              </a:ext>
            </a:extLst>
          </p:cNvPr>
          <p:cNvSpPr txBox="1">
            <a:spLocks/>
          </p:cNvSpPr>
          <p:nvPr/>
        </p:nvSpPr>
        <p:spPr>
          <a:xfrm>
            <a:off x="838200" y="983829"/>
            <a:ext cx="10515600" cy="112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3200" b="1" cap="all">
                <a:solidFill>
                  <a:srgbClr val="2C4964"/>
                </a:solidFill>
                <a:latin typeface="Raleway"/>
              </a:rPr>
              <a:t>Database Management </a:t>
            </a:r>
            <a:br>
              <a:rPr lang="en-GB" sz="3200" b="1" cap="all">
                <a:latin typeface="Raleway"/>
              </a:rPr>
            </a:br>
            <a:r>
              <a:rPr lang="en-GB" sz="2400" b="1" cap="all">
                <a:solidFill>
                  <a:srgbClr val="7030A0"/>
                </a:solidFill>
                <a:latin typeface="Raleway"/>
              </a:rPr>
              <a:t>Zarr </a:t>
            </a:r>
            <a:endParaRPr lang="en-GB" sz="2400">
              <a:solidFill>
                <a:srgbClr val="7030A0"/>
              </a:solidFill>
            </a:endParaRPr>
          </a:p>
        </p:txBody>
      </p:sp>
      <p:pic>
        <p:nvPicPr>
          <p:cNvPr id="2" name="Picture 11" descr="Logo&#10;&#10;Description automatically generated">
            <a:extLst>
              <a:ext uri="{FF2B5EF4-FFF2-40B4-BE49-F238E27FC236}">
                <a16:creationId xmlns:a16="http://schemas.microsoft.com/office/drawing/2014/main" id="{CB1E295C-D519-440F-9FA9-3ED2C650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39" y="1012557"/>
            <a:ext cx="1048375" cy="106445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2171E38-5ABB-43F3-9775-417CEF38459A}"/>
              </a:ext>
            </a:extLst>
          </p:cNvPr>
          <p:cNvGrpSpPr/>
          <p:nvPr/>
        </p:nvGrpSpPr>
        <p:grpSpPr>
          <a:xfrm>
            <a:off x="5403156" y="2791766"/>
            <a:ext cx="2448647" cy="2580755"/>
            <a:chOff x="6959173" y="2823782"/>
            <a:chExt cx="2448647" cy="2580755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48A82FC8-ADBA-4EE9-9039-1DD40EB7B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9173" y="2823782"/>
              <a:ext cx="2448647" cy="2580755"/>
            </a:xfrm>
            <a:prstGeom prst="rect">
              <a:avLst/>
            </a:prstGeom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F6E8BB6A-3858-40F1-83DA-29F426F07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8996" y="5226182"/>
              <a:ext cx="918563" cy="1772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B0FDF0-4C10-4A83-82AB-D3D98ED3EE3E}"/>
              </a:ext>
            </a:extLst>
          </p:cNvPr>
          <p:cNvSpPr txBox="1"/>
          <p:nvPr/>
        </p:nvSpPr>
        <p:spPr>
          <a:xfrm>
            <a:off x="5620503" y="2518600"/>
            <a:ext cx="20132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>
                <a:solidFill>
                  <a:srgbClr val="2C4964"/>
                </a:solidFill>
                <a:ea typeface="+mn-lt"/>
                <a:cs typeface="+mn-lt"/>
              </a:rPr>
              <a:t>Zarr Folder Structure</a:t>
            </a:r>
            <a:endParaRPr lang="en-GB" sz="1400">
              <a:solidFill>
                <a:srgbClr val="2C4964"/>
              </a:solidFill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17A4F-B441-423C-8E24-968C25D725EF}"/>
              </a:ext>
            </a:extLst>
          </p:cNvPr>
          <p:cNvSpPr txBox="1"/>
          <p:nvPr/>
        </p:nvSpPr>
        <p:spPr>
          <a:xfrm>
            <a:off x="7956470" y="2518600"/>
            <a:ext cx="20132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>
                <a:solidFill>
                  <a:srgbClr val="2C4964"/>
                </a:solidFill>
                <a:ea typeface="+mn-lt"/>
                <a:cs typeface="+mn-lt"/>
              </a:rPr>
              <a:t>Subfolder Chunks</a:t>
            </a:r>
            <a:endParaRPr lang="en-GB" sz="1400">
              <a:solidFill>
                <a:srgbClr val="2C4964"/>
              </a:solidFill>
              <a:cs typeface="Calibri" panose="020F0502020204030204"/>
            </a:endParaRPr>
          </a:p>
        </p:txBody>
      </p:sp>
      <p:pic>
        <p:nvPicPr>
          <p:cNvPr id="25" name="Picture 25" descr="Table&#10;&#10;Description automatically generated">
            <a:extLst>
              <a:ext uri="{FF2B5EF4-FFF2-40B4-BE49-F238E27FC236}">
                <a16:creationId xmlns:a16="http://schemas.microsoft.com/office/drawing/2014/main" id="{8DA3A554-0E3F-425B-8995-2F21984A2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661" y="2959019"/>
            <a:ext cx="1650168" cy="213917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E78FDC-D7F8-453E-AC1D-79B5F36FA370}"/>
              </a:ext>
            </a:extLst>
          </p:cNvPr>
          <p:cNvCxnSpPr/>
          <p:nvPr/>
        </p:nvCxnSpPr>
        <p:spPr>
          <a:xfrm flipV="1">
            <a:off x="7011336" y="3972082"/>
            <a:ext cx="1157991" cy="1848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2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70" y="2706507"/>
            <a:ext cx="8990353" cy="3353230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>
                <a:solidFill>
                  <a:srgbClr val="2C4964"/>
                </a:solidFill>
                <a:latin typeface="Raleway"/>
              </a:rPr>
              <a:t>What is Flask?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A lightweight python web framework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 b="1">
                <a:solidFill>
                  <a:srgbClr val="2C4964"/>
                </a:solidFill>
                <a:latin typeface="Raleway"/>
              </a:rPr>
              <a:t>Popular </a:t>
            </a:r>
            <a:r>
              <a:rPr lang="en-GB" sz="2000">
                <a:solidFill>
                  <a:srgbClr val="2C4964"/>
                </a:solidFill>
                <a:latin typeface="Raleway"/>
              </a:rPr>
              <a:t>– Used by Netflix, Airbnb and Uber</a:t>
            </a:r>
          </a:p>
          <a:p>
            <a:pPr marL="0" indent="0">
              <a:buNone/>
            </a:pPr>
            <a:endParaRPr lang="en-GB" sz="2000" b="1">
              <a:solidFill>
                <a:srgbClr val="2C4964"/>
              </a:solidFill>
              <a:latin typeface="Raleway"/>
            </a:endParaRPr>
          </a:p>
          <a:p>
            <a:pPr marL="0" indent="0">
              <a:buNone/>
            </a:pPr>
            <a:r>
              <a:rPr lang="en-GB" sz="2000" b="1">
                <a:solidFill>
                  <a:srgbClr val="2C4964"/>
                </a:solidFill>
                <a:latin typeface="Raleway"/>
              </a:rPr>
              <a:t>Why choose Flask?</a:t>
            </a:r>
            <a:endParaRPr lang="en-GB" sz="2000" b="1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Highly </a:t>
            </a:r>
            <a:r>
              <a:rPr lang="en-US" sz="2000" b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scalable </a:t>
            </a:r>
            <a:endParaRPr lang="en-GB" sz="2000" b="1">
              <a:solidFill>
                <a:srgbClr val="2C4964"/>
              </a:solidFill>
              <a:latin typeface="Raleway"/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 b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Straight-forward</a:t>
            </a:r>
            <a:r>
              <a:rPr lang="en-US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 to learn and deploy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Open source third party libraries add </a:t>
            </a:r>
            <a:r>
              <a:rPr lang="en-US" sz="2000" b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flexibility </a:t>
            </a:r>
            <a:r>
              <a:rPr lang="en-US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and </a:t>
            </a:r>
            <a:r>
              <a:rPr lang="en-US" sz="2000" b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customization</a:t>
            </a:r>
            <a:endParaRPr lang="en-GB" sz="2000" b="1">
              <a:solidFill>
                <a:srgbClr val="2C4964"/>
              </a:solidFill>
              <a:latin typeface="Raleway"/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sz="2000">
              <a:solidFill>
                <a:srgbClr val="2C4964"/>
              </a:solidFill>
              <a:latin typeface="Raleway" panose="020B0604020202020204" pitchFamily="2" charset="0"/>
              <a:cs typeface="Calibri" panose="020F0502020204030204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  <a:cs typeface="Calibri" panose="020F0502020204030204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28DF0D-1DFE-4A11-9430-55A372E2D0C1}"/>
              </a:ext>
            </a:extLst>
          </p:cNvPr>
          <p:cNvSpPr txBox="1">
            <a:spLocks/>
          </p:cNvSpPr>
          <p:nvPr/>
        </p:nvSpPr>
        <p:spPr>
          <a:xfrm>
            <a:off x="838200" y="983829"/>
            <a:ext cx="10515600" cy="112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3200" b="1" cap="all">
                <a:solidFill>
                  <a:srgbClr val="2C4964"/>
                </a:solidFill>
                <a:latin typeface="Raleway"/>
              </a:rPr>
              <a:t>Web framework </a:t>
            </a:r>
            <a:br>
              <a:rPr lang="en-GB" sz="3200" b="1" cap="all">
                <a:latin typeface="Raleway"/>
              </a:rPr>
            </a:br>
            <a:r>
              <a:rPr lang="en-GB" sz="2400" b="1" cap="all">
                <a:solidFill>
                  <a:srgbClr val="7030A0"/>
                </a:solidFill>
                <a:latin typeface="Raleway"/>
              </a:rPr>
              <a:t>flask </a:t>
            </a:r>
            <a:endParaRPr lang="en-GB" sz="2400">
              <a:solidFill>
                <a:srgbClr val="7030A0"/>
              </a:solidFill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8872E140-3CF2-470D-BAAA-BF93F88B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17" y="986369"/>
            <a:ext cx="1937479" cy="9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392"/>
            <a:ext cx="10515600" cy="628788"/>
          </a:xfrm>
        </p:spPr>
        <p:txBody>
          <a:bodyPr/>
          <a:lstStyle/>
          <a:p>
            <a:r>
              <a:rPr lang="en-GB" sz="3200" b="1" i="0" cap="all">
                <a:solidFill>
                  <a:srgbClr val="2C4964"/>
                </a:solidFill>
                <a:effectLst/>
                <a:latin typeface="Raleway"/>
              </a:rPr>
              <a:t>Introduction - Population </a:t>
            </a:r>
            <a:r>
              <a:rPr lang="en-GB" sz="3200" b="1" cap="all">
                <a:solidFill>
                  <a:srgbClr val="2C4964"/>
                </a:solidFill>
                <a:latin typeface="Raleway"/>
              </a:rPr>
              <a:t>Genomics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084"/>
            <a:ext cx="10874828" cy="4376734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2C4964"/>
              </a:solidFill>
              <a:latin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Genetic </a:t>
            </a:r>
            <a:r>
              <a:rPr lang="en-US" sz="2200">
                <a:solidFill>
                  <a:srgbClr val="2C4964"/>
                </a:solidFill>
                <a:latin typeface="Raleway"/>
              </a:rPr>
              <a:t>differences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 </a:t>
            </a:r>
            <a:r>
              <a:rPr lang="en-US" sz="2000" b="1">
                <a:solidFill>
                  <a:srgbClr val="2C4964"/>
                </a:solidFill>
                <a:latin typeface="Raleway"/>
              </a:rPr>
              <a:t>within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 and </a:t>
            </a:r>
            <a:r>
              <a:rPr lang="en-US" sz="2000" b="1">
                <a:solidFill>
                  <a:srgbClr val="2C4964"/>
                </a:solidFill>
                <a:latin typeface="Raleway"/>
              </a:rPr>
              <a:t>between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 a species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Genetic variances accrue over 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Different histories cause different patterns of polymorphisms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2C4964"/>
                </a:solidFill>
                <a:latin typeface="Raleway"/>
              </a:rPr>
              <a:t>Single Nucleotide Polymorphisms (SNPs) 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are abundant genetic variations in the human genome as concluded from the Human Genome Project (Kim and Misra, 2007)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SNPs in noncoding regions, serve as significant genetic markers for comparative or evolutionary genomics studies including rebuilding a species’ </a:t>
            </a:r>
            <a:r>
              <a:rPr lang="en-US" sz="2000" b="1">
                <a:solidFill>
                  <a:srgbClr val="2C4964"/>
                </a:solidFill>
                <a:latin typeface="Raleway"/>
              </a:rPr>
              <a:t>demographic history 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(Kim and Misra, 2007)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SNPs are useful for </a:t>
            </a:r>
            <a:r>
              <a:rPr lang="en-US" sz="2000" b="1">
                <a:solidFill>
                  <a:srgbClr val="2C4964"/>
                </a:solidFill>
                <a:latin typeface="Raleway"/>
              </a:rPr>
              <a:t>disease genetics 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and </a:t>
            </a:r>
            <a:r>
              <a:rPr lang="en-US" sz="2000" b="1">
                <a:solidFill>
                  <a:srgbClr val="2C4964"/>
                </a:solidFill>
                <a:latin typeface="Raleway"/>
              </a:rPr>
              <a:t>pharmacogenomic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 studies (Kim and Misra, 2007)</a:t>
            </a: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3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70" y="2706507"/>
            <a:ext cx="8996598" cy="2822329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>
                <a:solidFill>
                  <a:srgbClr val="2C4964"/>
                </a:solidFill>
                <a:latin typeface="Raleway"/>
              </a:rPr>
              <a:t>What is Dash?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An interactive dashboard framework</a:t>
            </a:r>
            <a:endParaRPr lang="en-GB" sz="2000">
              <a:solidFill>
                <a:srgbClr val="2C4964"/>
              </a:solidFill>
              <a:latin typeface="Raleway"/>
            </a:endParaRPr>
          </a:p>
          <a:p>
            <a:pPr marL="0" indent="0">
              <a:buNone/>
            </a:pPr>
            <a:endParaRPr lang="en-GB" sz="2000" b="1">
              <a:solidFill>
                <a:srgbClr val="2C4964"/>
              </a:solidFill>
              <a:latin typeface="Raleway"/>
            </a:endParaRPr>
          </a:p>
          <a:p>
            <a:pPr marL="0" indent="0">
              <a:buNone/>
            </a:pPr>
            <a:r>
              <a:rPr lang="en-GB" sz="2000" b="1">
                <a:solidFill>
                  <a:srgbClr val="2C4964"/>
                </a:solidFill>
                <a:latin typeface="Raleway"/>
              </a:rPr>
              <a:t>Why choose Dash?</a:t>
            </a:r>
            <a:endParaRPr lang="en-GB" sz="2000" b="1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It is an extension of Flask – seamless integration</a:t>
            </a: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Python-based interface</a:t>
            </a: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Extensive customization – </a:t>
            </a:r>
            <a:r>
              <a:rPr lang="en-GB" sz="2000" err="1">
                <a:solidFill>
                  <a:srgbClr val="2C4964"/>
                </a:solidFill>
                <a:latin typeface="Raleway"/>
              </a:rPr>
              <a:t>Plotly</a:t>
            </a:r>
            <a:r>
              <a:rPr lang="en-GB" sz="2000">
                <a:solidFill>
                  <a:srgbClr val="2C4964"/>
                </a:solidFill>
                <a:latin typeface="Raleway"/>
              </a:rPr>
              <a:t>, CSS, Dash Core Components</a:t>
            </a: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28DF0D-1DFE-4A11-9430-55A372E2D0C1}"/>
              </a:ext>
            </a:extLst>
          </p:cNvPr>
          <p:cNvSpPr txBox="1">
            <a:spLocks/>
          </p:cNvSpPr>
          <p:nvPr/>
        </p:nvSpPr>
        <p:spPr>
          <a:xfrm>
            <a:off x="838200" y="983829"/>
            <a:ext cx="10515600" cy="112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3200" b="1" cap="all">
                <a:solidFill>
                  <a:srgbClr val="2C4964"/>
                </a:solidFill>
                <a:latin typeface="Raleway"/>
              </a:rPr>
              <a:t>Data Visualization </a:t>
            </a:r>
            <a:br>
              <a:rPr lang="en-GB" sz="3200" b="1" cap="all">
                <a:latin typeface="Raleway"/>
              </a:rPr>
            </a:br>
            <a:r>
              <a:rPr lang="en-GB" sz="2400" b="1" cap="all">
                <a:solidFill>
                  <a:srgbClr val="7030A0"/>
                </a:solidFill>
                <a:latin typeface="Raleway"/>
              </a:rPr>
              <a:t>Dash</a:t>
            </a:r>
          </a:p>
        </p:txBody>
      </p:sp>
      <p:pic>
        <p:nvPicPr>
          <p:cNvPr id="4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177BE21-49DA-4479-A9B3-2C4BC001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357" y="983513"/>
            <a:ext cx="2115671" cy="9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392"/>
            <a:ext cx="10515600" cy="628788"/>
          </a:xfrm>
        </p:spPr>
        <p:txBody>
          <a:bodyPr/>
          <a:lstStyle/>
          <a:p>
            <a:r>
              <a:rPr lang="en-US" sz="3200" b="1" i="0" cap="all">
                <a:solidFill>
                  <a:srgbClr val="2C4964"/>
                </a:solidFill>
                <a:effectLst/>
                <a:latin typeface="Raleway"/>
              </a:rPr>
              <a:t>BIOINFORMATICS SOLUTION</a:t>
            </a:r>
            <a:endParaRPr lang="en-GB">
              <a:latin typeface="Raleway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4156DB-6000-4A67-A158-1855A80A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233" y="2163115"/>
            <a:ext cx="6897974" cy="3247050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GB" sz="2400" b="1" cap="all" dirty="0">
              <a:solidFill>
                <a:srgbClr val="7030A0"/>
              </a:solidFill>
              <a:latin typeface="Raleway"/>
              <a:ea typeface="+mj-ea"/>
              <a:cs typeface="+mj-cs"/>
            </a:endParaRPr>
          </a:p>
          <a:p>
            <a:pPr marL="0" indent="0" algn="ctr">
              <a:buNone/>
            </a:pPr>
            <a:endParaRPr lang="en-GB" sz="2400" b="1" cap="all" dirty="0">
              <a:solidFill>
                <a:srgbClr val="7030A0"/>
              </a:solidFill>
              <a:latin typeface="Raleway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400" b="1" cap="all" dirty="0">
                <a:solidFill>
                  <a:srgbClr val="7030A0"/>
                </a:solidFill>
                <a:latin typeface="Raleway"/>
                <a:ea typeface="+mj-ea"/>
                <a:cs typeface="+mj-cs"/>
              </a:rPr>
              <a:t>Demonstration</a:t>
            </a: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GB" sz="2400" cap="all" dirty="0">
                <a:solidFill>
                  <a:srgbClr val="7030A0"/>
                </a:solidFill>
                <a:latin typeface="Raleway"/>
                <a:ea typeface="+mj-ea"/>
                <a:cs typeface="+mj-cs"/>
              </a:rPr>
              <a:t>Advanced Functionality</a:t>
            </a:r>
            <a:endParaRPr lang="en-GB" dirty="0">
              <a:ea typeface="+mj-ea"/>
              <a:cs typeface="Calibri"/>
            </a:endParaRPr>
          </a:p>
          <a:p>
            <a:pPr marL="0" indent="0" algn="ctr">
              <a:buNone/>
            </a:pPr>
            <a:endParaRPr lang="en-GB" sz="2400" cap="all" dirty="0">
              <a:solidFill>
                <a:srgbClr val="7030A0"/>
              </a:solidFill>
              <a:latin typeface="Raleway" panose="020B0604020202020204" pitchFamily="2" charset="0"/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2C4964"/>
                </a:solidFill>
                <a:latin typeface="Raleway" panose="020B0604020202020204" pitchFamily="2" charset="0"/>
                <a:hlinkClick r:id="rId3"/>
              </a:rPr>
              <a:t>1kgpsnpbrowser.rf.gd</a:t>
            </a:r>
            <a:endParaRPr lang="en-GB" sz="2400" cap="all" dirty="0">
              <a:solidFill>
                <a:srgbClr val="7030A0"/>
              </a:solidFill>
              <a:latin typeface="Raleway" panose="020B0604020202020204" pitchFamily="2" charset="0"/>
            </a:endParaRPr>
          </a:p>
          <a:p>
            <a:pPr marL="0" indent="0" algn="ctr">
              <a:buNone/>
            </a:pPr>
            <a:endParaRPr lang="en-GB" sz="2400" cap="all" dirty="0">
              <a:solidFill>
                <a:srgbClr val="7030A0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392"/>
            <a:ext cx="10515600" cy="628788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GB" sz="3200" b="1" cap="all">
                <a:solidFill>
                  <a:srgbClr val="2C4964"/>
                </a:solidFill>
                <a:latin typeface="Raleway"/>
              </a:rPr>
              <a:t>HOSTING</a:t>
            </a:r>
            <a:br>
              <a:rPr lang="en-GB" sz="3200" b="1" cap="all">
                <a:latin typeface="Raleway"/>
              </a:rPr>
            </a:br>
            <a:r>
              <a:rPr lang="en-GB" sz="2400" b="1" cap="all">
                <a:solidFill>
                  <a:srgbClr val="7030A0"/>
                </a:solidFill>
                <a:latin typeface="Raleway"/>
              </a:rPr>
              <a:t>Google cloud run </a:t>
            </a:r>
            <a:endParaRPr lang="en-GB" sz="240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4" y="2708289"/>
            <a:ext cx="8705991" cy="3140319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2C4964"/>
                </a:solidFill>
                <a:latin typeface="Raleway"/>
              </a:rPr>
              <a:t>What is Google Cloud Run?</a:t>
            </a:r>
            <a:endParaRPr lang="en-GB" sz="2000" b="1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A service on the Google Cloud Platform.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Allows developers to deploy any code packaged as a Docker container.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Abstracts away all infrastructure management.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GB" sz="2000" dirty="0">
                <a:solidFill>
                  <a:srgbClr val="2C4964"/>
                </a:solidFill>
                <a:latin typeface="Raleway" panose="020B0604020202020204" pitchFamily="2" charset="0"/>
              </a:rPr>
              <a:t>Compatible with any language, including Python with Flask.</a:t>
            </a:r>
            <a:endParaRPr lang="en-GB" sz="2000" b="1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2C4964"/>
                </a:solidFill>
                <a:latin typeface="Raleway" panose="020B0604020202020204" pitchFamily="2" charset="0"/>
                <a:hlinkClick r:id="rId3"/>
              </a:rPr>
              <a:t>1kgpsnpbrowser</a:t>
            </a: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  <a:hlinkClick r:id="rId3"/>
              </a:rPr>
              <a:t>.rf.gd</a:t>
            </a:r>
            <a:endParaRPr lang="en-GB" sz="2000" cap="all" dirty="0">
              <a:solidFill>
                <a:srgbClr val="7030A0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D0EE4B-48C6-7342-9865-3F1C6FB81A06}"/>
              </a:ext>
            </a:extLst>
          </p:cNvPr>
          <p:cNvSpPr txBox="1">
            <a:spLocks/>
          </p:cNvSpPr>
          <p:nvPr/>
        </p:nvSpPr>
        <p:spPr>
          <a:xfrm>
            <a:off x="800100" y="1185519"/>
            <a:ext cx="10515600" cy="112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GB" sz="2400">
              <a:solidFill>
                <a:srgbClr val="7030A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D991F-A1B0-5649-9797-342460E1F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9" t="15036" r="35608" b="16302"/>
          <a:stretch/>
        </p:blipFill>
        <p:spPr bwMode="auto">
          <a:xfrm>
            <a:off x="9129826" y="798734"/>
            <a:ext cx="842989" cy="105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392"/>
            <a:ext cx="10515600" cy="628788"/>
          </a:xfrm>
        </p:spPr>
        <p:txBody>
          <a:bodyPr/>
          <a:lstStyle/>
          <a:p>
            <a:r>
              <a:rPr lang="en-GB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  <a:t>References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65"/>
            <a:ext cx="10439400" cy="3734230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>
              <a:buFontTx/>
              <a:buChar char="▪"/>
              <a:defRPr sz="200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1600"/>
              <a:t>Kim, S. and </a:t>
            </a:r>
            <a:r>
              <a:rPr lang="en-GB" sz="1600" err="1"/>
              <a:t>Misra</a:t>
            </a:r>
            <a:r>
              <a:rPr lang="en-GB" sz="1600"/>
              <a:t>, A., 2007. SNP Genotyping: Technologies and Biomedical Applications. </a:t>
            </a:r>
            <a:r>
              <a:rPr lang="en-GB" sz="1600" i="1"/>
              <a:t>Annual Review of Biomedical Engineering</a:t>
            </a:r>
            <a:r>
              <a:rPr lang="en-GB" sz="1600"/>
              <a:t>, 9(1), pp.289-320.</a:t>
            </a:r>
          </a:p>
          <a:p>
            <a:pPr>
              <a:buFontTx/>
              <a:buChar char="▪"/>
              <a:defRPr sz="200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1600"/>
              <a:t>Grinberg, M., 2018. </a:t>
            </a:r>
            <a:r>
              <a:rPr lang="en-GB" sz="1600" i="1"/>
              <a:t>Flask Web Development</a:t>
            </a:r>
            <a:r>
              <a:rPr lang="en-GB" sz="1600"/>
              <a:t>. 2nd ed. Sebastopol, California: O’Reilly Media, Inc.</a:t>
            </a:r>
          </a:p>
          <a:p>
            <a:pPr>
              <a:buFontTx/>
              <a:buChar char="▪"/>
              <a:defRPr sz="200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1600"/>
              <a:t>Rezaei, N. and </a:t>
            </a:r>
            <a:r>
              <a:rPr lang="en-GB" sz="1600" err="1"/>
              <a:t>Hedayat</a:t>
            </a:r>
            <a:r>
              <a:rPr lang="en-GB" sz="1600"/>
              <a:t>, M., 2013. Allele Frequency. </a:t>
            </a:r>
            <a:r>
              <a:rPr lang="en-GB" sz="1600" i="1"/>
              <a:t>Brenner's </a:t>
            </a:r>
            <a:r>
              <a:rPr lang="en-GB" sz="1600" i="1" err="1"/>
              <a:t>Encyclopedia</a:t>
            </a:r>
            <a:r>
              <a:rPr lang="en-GB" sz="1600" i="1"/>
              <a:t> of Genetics</a:t>
            </a:r>
            <a:r>
              <a:rPr lang="en-GB" sz="1600"/>
              <a:t>, pp.77-78.</a:t>
            </a:r>
          </a:p>
          <a:p>
            <a:pPr>
              <a:buFont typeface="Wingdings"/>
              <a:buChar char="§"/>
            </a:pPr>
            <a:r>
              <a:rPr lang="en-GB" sz="16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Bhatia G., Patterson N., </a:t>
            </a:r>
            <a:r>
              <a:rPr lang="en-GB" sz="1600" err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Sankararaman</a:t>
            </a:r>
            <a:r>
              <a:rPr lang="en-GB" sz="16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 S., and Price A. (2013) ‘Estimating and interpreting </a:t>
            </a:r>
            <a:r>
              <a:rPr lang="en-GB" sz="1600" err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Fst</a:t>
            </a:r>
            <a:r>
              <a:rPr lang="en-GB" sz="16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: The impact of rare variants’, Genome Research, 23(9), pp. 1514-1521. </a:t>
            </a:r>
            <a:r>
              <a:rPr lang="en-GB" sz="1600" err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doi</a:t>
            </a:r>
            <a:r>
              <a:rPr lang="en-GB" sz="16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: </a:t>
            </a:r>
            <a:r>
              <a:rPr lang="en-GB" sz="1600" u="sng">
                <a:solidFill>
                  <a:srgbClr val="2C4964"/>
                </a:solidFill>
                <a:latin typeface="Raleway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10.1101/gr.154831.113</a:t>
            </a:r>
            <a:endParaRPr lang="en-GB" sz="1600" u="sng">
              <a:solidFill>
                <a:srgbClr val="2C4964"/>
              </a:solidFill>
              <a:latin typeface="Raleway"/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GB" sz="16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Hodgkinson, A. and Eyre-Walker, A. (2010) ‘Human </a:t>
            </a:r>
            <a:r>
              <a:rPr lang="en-GB" sz="1600" err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Triallelic</a:t>
            </a:r>
            <a:r>
              <a:rPr lang="en-GB" sz="16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 Sites: Evidence for a New Mutational Mechanism?’, Genetics, 184(1), pp. 233–241. doi:10.1534/genetics.109.110510.</a:t>
            </a:r>
          </a:p>
          <a:p>
            <a:pPr>
              <a:buFont typeface="Wingdings"/>
              <a:buChar char="§"/>
            </a:pPr>
            <a:endParaRPr lang="en-GB" sz="1600">
              <a:solidFill>
                <a:srgbClr val="2C4964"/>
              </a:solidFill>
              <a:latin typeface="Raleway"/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9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392"/>
            <a:ext cx="10515600" cy="628788"/>
          </a:xfrm>
        </p:spPr>
        <p:txBody>
          <a:bodyPr/>
          <a:lstStyle/>
          <a:p>
            <a:r>
              <a:rPr lang="en-US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  <a:t>WE MUST QUANTIFY THESE DIFFERENCES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65"/>
            <a:ext cx="10439400" cy="3734230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Quantifying genetic diversity is important for understanding a specific species’ evolutional history.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>
                <a:solidFill>
                  <a:srgbClr val="2C4964"/>
                </a:solidFill>
                <a:latin typeface="Raleway"/>
              </a:rPr>
              <a:t> So, d</a:t>
            </a:r>
            <a:r>
              <a:rPr lang="en-US" sz="2000" err="1">
                <a:solidFill>
                  <a:srgbClr val="2C4964"/>
                </a:solidFill>
                <a:latin typeface="Raleway"/>
              </a:rPr>
              <a:t>eveloping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 a mathematical way to represent and study that genetic variation is important.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After sequencing a series of individuals, we can infer their history.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Given a </a:t>
            </a:r>
            <a:r>
              <a:rPr lang="en-US" sz="2000">
                <a:solidFill>
                  <a:srgbClr val="2C4964"/>
                </a:solidFill>
                <a:latin typeface="Raleway"/>
                <a:cs typeface="Calibri"/>
              </a:rPr>
              <a:t>dataset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 we can calculate summary statistics, make an inference on a species' history and distinguish between demographic models: constant size, growth and structured.</a:t>
            </a:r>
          </a:p>
          <a:p>
            <a:pPr marL="0" indent="0">
              <a:buNone/>
            </a:pPr>
            <a:endParaRPr lang="en-US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38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392"/>
            <a:ext cx="10515600" cy="628788"/>
          </a:xfrm>
        </p:spPr>
        <p:txBody>
          <a:bodyPr/>
          <a:lstStyle/>
          <a:p>
            <a:r>
              <a:rPr lang="en-US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  <a:t>SOURCING POPULATION </a:t>
            </a:r>
            <a:r>
              <a:rPr lang="en-US" sz="3200" b="1" i="0" cap="all" err="1">
                <a:solidFill>
                  <a:srgbClr val="2C4964"/>
                </a:solidFill>
                <a:effectLst/>
                <a:latin typeface="Raleway" pitchFamily="2" charset="0"/>
              </a:rPr>
              <a:t>GEnomic</a:t>
            </a:r>
            <a:r>
              <a:rPr lang="en-US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  <a:t> data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64"/>
            <a:ext cx="10439400" cy="4410453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2C4964"/>
                </a:solidFill>
                <a:latin typeface="Raleway" panose="020B0604020202020204" pitchFamily="2" charset="0"/>
              </a:rPr>
              <a:t>Where do we find variation data?</a:t>
            </a: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221742" indent="-221742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b="1" dirty="0"/>
              <a:t>International Genome Sample Resource</a:t>
            </a:r>
            <a:r>
              <a:rPr lang="en-GB" sz="2000" dirty="0"/>
              <a:t> (IGSR) established by the </a:t>
            </a:r>
            <a:r>
              <a:rPr lang="en-GB" sz="2000" b="1" dirty="0"/>
              <a:t>1000 Genomes Project</a:t>
            </a:r>
          </a:p>
          <a:p>
            <a:pPr marL="221742" indent="-221742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dirty="0"/>
              <a:t>Key Data fields:</a:t>
            </a:r>
          </a:p>
          <a:p>
            <a:pPr marL="678942" lvl="1" indent="-221742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1600" dirty="0"/>
              <a:t>REF and ALT alleles</a:t>
            </a:r>
          </a:p>
          <a:p>
            <a:pPr marL="678942" lvl="1" indent="-221742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1600" dirty="0"/>
              <a:t>Genotype data</a:t>
            </a:r>
          </a:p>
          <a:p>
            <a:pPr marL="678942" lvl="1" indent="-221742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1600" dirty="0"/>
              <a:t>Allele counts</a:t>
            </a:r>
          </a:p>
          <a:p>
            <a:pPr marL="678942" lvl="1" indent="-221742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1600" dirty="0"/>
              <a:t>Allele frequencies</a:t>
            </a:r>
          </a:p>
          <a:p>
            <a:pPr marL="221742" indent="-221742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dirty="0"/>
              <a:t>The 1000 Genomes 30x on GRCh38 dataset: why?</a:t>
            </a:r>
          </a:p>
          <a:p>
            <a:pPr marL="0" indent="0" algn="ctr" defTabSz="886968">
              <a:spcBef>
                <a:spcPts val="900"/>
              </a:spcBef>
              <a:buNone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 lang="en-GB" sz="2000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  <a:p>
            <a:pPr marL="0" indent="0" algn="ctr" defTabSz="886968">
              <a:spcBef>
                <a:spcPts val="900"/>
              </a:spcBef>
              <a:buNone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https://www.internationalgenome.org/data-portal/data-collection/30x-grch38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4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391"/>
            <a:ext cx="10515600" cy="1172699"/>
          </a:xfrm>
        </p:spPr>
        <p:txBody>
          <a:bodyPr/>
          <a:lstStyle/>
          <a:p>
            <a:r>
              <a:rPr lang="en-US" sz="3200" b="1" i="0" cap="all" dirty="0">
                <a:solidFill>
                  <a:srgbClr val="2C4964"/>
                </a:solidFill>
                <a:effectLst/>
                <a:latin typeface="Raleway" pitchFamily="2" charset="0"/>
              </a:rPr>
              <a:t>Our data choices</a:t>
            </a:r>
            <a:br>
              <a:rPr lang="en-US" sz="3200" b="1" i="0" cap="all" dirty="0">
                <a:solidFill>
                  <a:srgbClr val="2C4964"/>
                </a:solidFill>
                <a:effectLst/>
                <a:latin typeface="Raleway" pitchFamily="2" charset="0"/>
              </a:rPr>
            </a:br>
            <a:r>
              <a:rPr lang="en-GB" sz="2400" b="1" cap="all" dirty="0">
                <a:solidFill>
                  <a:srgbClr val="7030A0"/>
                </a:solidFill>
                <a:latin typeface="Raleway" pitchFamily="2" charset="0"/>
              </a:rPr>
              <a:t>Development server framework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089"/>
            <a:ext cx="10439400" cy="3409205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21615" indent="-221615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b="1" i="1" dirty="0"/>
              <a:t>Chromosome 22</a:t>
            </a:r>
            <a:r>
              <a:rPr lang="en-GB" sz="2000" dirty="0"/>
              <a:t> - lowest data storage and the smallest human autosome </a:t>
            </a:r>
          </a:p>
          <a:p>
            <a:pPr marL="221615" indent="-221615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b="1" dirty="0"/>
              <a:t>Continental population granularity</a:t>
            </a:r>
          </a:p>
          <a:p>
            <a:pPr marL="221615" indent="-221615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b="1" dirty="0"/>
              <a:t>2504 </a:t>
            </a:r>
            <a:r>
              <a:rPr lang="en-GB" sz="2000" dirty="0"/>
              <a:t>unrelated samples</a:t>
            </a:r>
            <a:endParaRPr lang="en-GB" sz="2000" b="1" dirty="0"/>
          </a:p>
          <a:p>
            <a:pPr marL="221615" indent="-221615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dirty="0"/>
              <a:t>Including only </a:t>
            </a:r>
            <a:r>
              <a:rPr lang="en-GB" sz="2000" b="1" dirty="0"/>
              <a:t>bi-allelic</a:t>
            </a:r>
            <a:r>
              <a:rPr lang="en-GB" sz="2000" dirty="0"/>
              <a:t> </a:t>
            </a:r>
            <a:r>
              <a:rPr lang="en-GB" sz="2000" b="1" dirty="0"/>
              <a:t>single nucleotide polymorphisms</a:t>
            </a:r>
            <a:r>
              <a:rPr lang="en-GB" sz="2000" dirty="0"/>
              <a:t> (SNP): why?</a:t>
            </a:r>
          </a:p>
          <a:p>
            <a:pPr marL="678815" lvl="1" indent="-221615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dirty="0"/>
              <a:t>Does not fit genetic model of statistics calculations: Hardy-Weinberg equilibrium</a:t>
            </a:r>
          </a:p>
          <a:p>
            <a:pPr marL="678815" lvl="1" indent="-221615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dirty="0"/>
              <a:t>Insertion and deletion polymorphisms also excluded.</a:t>
            </a:r>
          </a:p>
          <a:p>
            <a:pPr marL="678815" lvl="1" indent="-221615" defTabSz="886968">
              <a:spcBef>
                <a:spcPts val="900"/>
              </a:spcBef>
              <a:buFontTx/>
              <a:buChar char="▪"/>
              <a:defRPr sz="1940">
                <a:solidFill>
                  <a:srgbClr val="33486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GB" sz="2000" dirty="0"/>
              <a:t>Minimal information loss: only 0.2% of all SNPs are tri-allelic (</a:t>
            </a:r>
            <a:r>
              <a:rPr lang="en-US" sz="1940" dirty="0">
                <a:sym typeface="Raleway"/>
              </a:rPr>
              <a:t>Hodgkinson and Eyre-Walker, 2010</a:t>
            </a:r>
            <a:r>
              <a:rPr lang="en-GB" sz="1940" dirty="0">
                <a:sym typeface="Raleway"/>
              </a:rPr>
              <a:t>)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88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829"/>
            <a:ext cx="10515600" cy="11242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b="1" i="0" cap="all" dirty="0">
                <a:solidFill>
                  <a:srgbClr val="2C4964"/>
                </a:solidFill>
                <a:effectLst/>
                <a:latin typeface="Raleway" pitchFamily="2" charset="0"/>
              </a:rPr>
              <a:t>Summary statistics </a:t>
            </a:r>
            <a:br>
              <a:rPr lang="en-GB" sz="3200" b="1" i="0" cap="all" dirty="0">
                <a:solidFill>
                  <a:srgbClr val="2C4964"/>
                </a:solidFill>
                <a:effectLst/>
                <a:latin typeface="Raleway" pitchFamily="2" charset="0"/>
              </a:rPr>
            </a:br>
            <a:r>
              <a:rPr lang="en-GB" sz="2400" b="1" i="0" cap="all" dirty="0" err="1">
                <a:solidFill>
                  <a:srgbClr val="7030A0"/>
                </a:solidFill>
                <a:effectLst/>
                <a:latin typeface="Raleway" pitchFamily="2" charset="0"/>
              </a:rPr>
              <a:t>WatTerson’s</a:t>
            </a:r>
            <a:r>
              <a:rPr lang="en-GB" sz="2400" b="1" i="0" cap="all" dirty="0">
                <a:solidFill>
                  <a:srgbClr val="7030A0"/>
                </a:solidFill>
                <a:effectLst/>
                <a:latin typeface="Raleway" pitchFamily="2" charset="0"/>
              </a:rPr>
              <a:t> Theta 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914" y="4570561"/>
            <a:ext cx="7282902" cy="2170761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Estimated by calculating the number of polymorphic sites</a:t>
            </a:r>
            <a:endParaRPr lang="en-US">
              <a:latin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A way of measuring genetic diversity in a population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A parameter of Tajima’s D</a:t>
            </a:r>
            <a:endParaRPr lang="en-US" sz="2000">
              <a:latin typeface="Raleway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solidFill>
                <a:srgbClr val="2C4964"/>
              </a:solidFill>
              <a:latin typeface="Raleway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E265E51F-0296-4D03-9AF2-916DF58D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88" b="24179"/>
          <a:stretch/>
        </p:blipFill>
        <p:spPr>
          <a:xfrm>
            <a:off x="4380602" y="2194599"/>
            <a:ext cx="3429260" cy="20481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2501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829"/>
            <a:ext cx="10515600" cy="11242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  <a:t>Summary statistics </a:t>
            </a:r>
            <a:br>
              <a:rPr lang="en-GB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</a:br>
            <a:r>
              <a:rPr lang="en-GB" sz="2400" b="1" i="0" cap="all">
                <a:solidFill>
                  <a:srgbClr val="7030A0"/>
                </a:solidFill>
                <a:effectLst/>
                <a:latin typeface="Raleway" pitchFamily="2" charset="0"/>
              </a:rPr>
              <a:t>Nucleotide diversity </a:t>
            </a:r>
            <a:endParaRPr lang="en-GB" sz="240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058" y="4316560"/>
            <a:ext cx="8262617" cy="2315903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Nucleotide diversity is the sum of </a:t>
            </a:r>
            <a:r>
              <a:rPr lang="en-US" sz="2000" err="1">
                <a:solidFill>
                  <a:srgbClr val="2C4964"/>
                </a:solidFill>
                <a:latin typeface="Raleway"/>
              </a:rPr>
              <a:t>x</a:t>
            </a:r>
            <a:r>
              <a:rPr lang="en-US" sz="2000" baseline="-25000" err="1">
                <a:solidFill>
                  <a:srgbClr val="2C4964"/>
                </a:solidFill>
                <a:latin typeface="Raleway"/>
              </a:rPr>
              <a:t>i</a:t>
            </a:r>
            <a:r>
              <a:rPr lang="en-US" sz="2000" err="1">
                <a:solidFill>
                  <a:srgbClr val="2C4964"/>
                </a:solidFill>
                <a:latin typeface="Raleway"/>
              </a:rPr>
              <a:t>x</a:t>
            </a:r>
            <a:r>
              <a:rPr lang="en-US" sz="2000" baseline="-25000" err="1">
                <a:solidFill>
                  <a:srgbClr val="2C4964"/>
                </a:solidFill>
                <a:latin typeface="Raleway"/>
              </a:rPr>
              <a:t>j</a:t>
            </a:r>
            <a:r>
              <a:rPr lang="en-US" sz="2000" err="1">
                <a:solidFill>
                  <a:srgbClr val="2C4964"/>
                </a:solidFill>
                <a:latin typeface="Raleway"/>
              </a:rPr>
              <a:t>p</a:t>
            </a:r>
            <a:r>
              <a:rPr lang="en-US" sz="2000" baseline="-25000" err="1">
                <a:solidFill>
                  <a:srgbClr val="2C4964"/>
                </a:solidFill>
                <a:latin typeface="Raleway"/>
              </a:rPr>
              <a:t>ij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 over all pairwise comparisons,  where x is the frequency of each allele and p is the nucleotide diversity for any random pair of sequences. 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Nucleotide diversity is a parameter of Tajima’s D</a:t>
            </a: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0DF3BF01-CFB4-42E9-B3A9-F4468E218F9D_4_5005_c.jpeg" descr="0DF3BF01-CFB4-42E9-B3A9-F4468E218F9D_4_5005_c.jpeg">
            <a:extLst>
              <a:ext uri="{FF2B5EF4-FFF2-40B4-BE49-F238E27FC236}">
                <a16:creationId xmlns:a16="http://schemas.microsoft.com/office/drawing/2014/main" id="{067322EF-74B5-4A2D-B552-566AE229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91" y="2295311"/>
            <a:ext cx="5207363" cy="16713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48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829"/>
            <a:ext cx="10515600" cy="11242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b="1" i="0" cap="all">
                <a:solidFill>
                  <a:srgbClr val="2C4964"/>
                </a:solidFill>
                <a:effectLst/>
                <a:latin typeface="Raleway"/>
              </a:rPr>
              <a:t>Summary statistics </a:t>
            </a:r>
            <a:br>
              <a:rPr lang="en-GB" sz="3200" b="1" i="0" cap="all">
                <a:effectLst/>
                <a:latin typeface="Raleway" pitchFamily="2" charset="0"/>
              </a:rPr>
            </a:br>
            <a:r>
              <a:rPr lang="en-GB" sz="2400" b="1" cap="all">
                <a:solidFill>
                  <a:srgbClr val="7030A0"/>
                </a:solidFill>
                <a:latin typeface="Raleway"/>
              </a:rPr>
              <a:t>TAJIMA'S</a:t>
            </a:r>
            <a:r>
              <a:rPr lang="en-GB" sz="2400" b="1" i="0" cap="all">
                <a:solidFill>
                  <a:srgbClr val="7030A0"/>
                </a:solidFill>
                <a:effectLst/>
                <a:latin typeface="Raleway"/>
              </a:rPr>
              <a:t> d - test for neutrality</a:t>
            </a:r>
            <a:endParaRPr lang="en-GB" sz="2400">
              <a:solidFill>
                <a:srgbClr val="7030A0"/>
              </a:solidFill>
              <a:latin typeface="Ralew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245" y="3430255"/>
            <a:ext cx="8066212" cy="2880882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The difference between the average pairwise differences and the number of polymorphisms</a:t>
            </a:r>
            <a:endParaRPr lang="en-US" sz="2000">
              <a:solidFill>
                <a:srgbClr val="2C4964"/>
              </a:solidFill>
              <a:latin typeface="Raleway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2C4964"/>
                </a:solidFill>
                <a:latin typeface="Raleway"/>
              </a:rPr>
              <a:t>Comparing the differences  </a:t>
            </a:r>
            <a:r>
              <a:rPr lang="en-US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between θπ and </a:t>
            </a:r>
            <a:r>
              <a:rPr lang="en-US" sz="2000" err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θ</a:t>
            </a:r>
            <a:r>
              <a:rPr lang="en-US" sz="1600" err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W</a:t>
            </a:r>
            <a:r>
              <a:rPr lang="en-US" sz="16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 </a:t>
            </a:r>
            <a:r>
              <a:rPr lang="en-US" sz="1600">
                <a:solidFill>
                  <a:srgbClr val="2C4964"/>
                </a:solidFill>
                <a:latin typeface="Raleway"/>
                <a:cs typeface="Calibri"/>
              </a:rPr>
              <a:t> 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emphasizes the traits between demographic models</a:t>
            </a:r>
            <a:endParaRPr lang="en-US">
              <a:latin typeface="Raleway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>
              <a:solidFill>
                <a:srgbClr val="2C4964"/>
              </a:solidFill>
              <a:latin typeface="Raleway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2C4964"/>
                </a:solidFill>
                <a:latin typeface="Raleway"/>
              </a:rPr>
              <a:t>Growing populations: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 negative Tajima's D value</a:t>
            </a:r>
          </a:p>
          <a:p>
            <a:pPr>
              <a:buFont typeface="Wingdings,Sans-Serif" panose="05000000000000000000" pitchFamily="2" charset="2"/>
              <a:buChar char="§"/>
            </a:pPr>
            <a:r>
              <a:rPr lang="en-US" sz="2000" b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Constant size: </a:t>
            </a:r>
            <a:r>
              <a:rPr lang="en-US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 the difference between θπ and </a:t>
            </a:r>
            <a:r>
              <a:rPr lang="en-US" sz="2000" err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θ</a:t>
            </a:r>
            <a:r>
              <a:rPr lang="en-US" sz="1600" err="1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W</a:t>
            </a:r>
            <a:r>
              <a:rPr lang="en-US" sz="14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is close to 0</a:t>
            </a:r>
            <a:endParaRPr lang="en-US" sz="2000">
              <a:latin typeface="Raleway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2C4964"/>
                </a:solidFill>
                <a:latin typeface="Raleway"/>
              </a:rPr>
              <a:t>Structured populations:</a:t>
            </a:r>
            <a:r>
              <a:rPr lang="en-US" sz="2000">
                <a:solidFill>
                  <a:srgbClr val="2C4964"/>
                </a:solidFill>
                <a:latin typeface="Raleway"/>
              </a:rPr>
              <a:t> positive Tajima's D value</a:t>
            </a:r>
            <a:endParaRPr lang="en-US">
              <a:solidFill>
                <a:srgbClr val="000000"/>
              </a:solidFill>
              <a:latin typeface="Raleway"/>
              <a:cs typeface="Calibri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200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3D2371D-AE25-40A8-A56A-1346CBA5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88" y="2415899"/>
            <a:ext cx="5948438" cy="9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C02-8AFB-405C-AB18-469BEA8B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668"/>
            <a:ext cx="10515600" cy="11242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  <a:t>Summary statistics </a:t>
            </a:r>
            <a:br>
              <a:rPr lang="en-GB" sz="3200" b="1" i="0" cap="all">
                <a:solidFill>
                  <a:srgbClr val="2C4964"/>
                </a:solidFill>
                <a:effectLst/>
                <a:latin typeface="Raleway" pitchFamily="2" charset="0"/>
              </a:rPr>
            </a:br>
            <a:r>
              <a:rPr lang="en-GB" sz="2400" b="1" i="0" cap="all">
                <a:solidFill>
                  <a:srgbClr val="7030A0"/>
                </a:solidFill>
                <a:effectLst/>
                <a:latin typeface="Raleway" pitchFamily="2" charset="0"/>
              </a:rPr>
              <a:t>Haplotype diversity </a:t>
            </a:r>
            <a:endParaRPr lang="en-GB" sz="240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F563-7B41-48A5-A98C-F5001B52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61" y="3431348"/>
            <a:ext cx="8151558" cy="2532665"/>
          </a:xfr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2C4964"/>
                </a:solidFill>
                <a:latin typeface="Raleway"/>
                <a:cs typeface="Calibri" panose="020F0502020204030204"/>
              </a:rPr>
              <a:t>What is a haplotype?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C4964"/>
                </a:solidFill>
                <a:latin typeface="Raleway"/>
                <a:ea typeface="+mn-lt"/>
                <a:cs typeface="+mn-lt"/>
              </a:rPr>
              <a:t>Haploid combination of alleles from more than one locus.</a:t>
            </a:r>
            <a:endParaRPr lang="en-US" sz="1800" dirty="0">
              <a:solidFill>
                <a:srgbClr val="2C4964"/>
              </a:solidFill>
              <a:latin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C4964"/>
                </a:solidFill>
                <a:latin typeface="Raleway"/>
              </a:rPr>
              <a:t>Haplotypes are caused by evolution via mutations and recombination. </a:t>
            </a:r>
            <a:endParaRPr lang="en-US" sz="1800" dirty="0">
              <a:latin typeface="Raleway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C4964"/>
                </a:solidFill>
                <a:latin typeface="Raleway"/>
              </a:rPr>
              <a:t>Haplotype diversity is the probability that two randomly chosen haplotypes are different, where pi is haplotype frequency of each haplotype and n is the sample size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2C4964"/>
              </a:solidFill>
              <a:latin typeface="Raleway" panose="020B0604020202020204" pitchFamily="2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2C4964"/>
              </a:solidFill>
              <a:latin typeface="Raleway" panose="020B06040202020202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B6DB8-C022-4E7A-929E-CE6409EBED8A}"/>
              </a:ext>
            </a:extLst>
          </p:cNvPr>
          <p:cNvSpPr/>
          <p:nvPr/>
        </p:nvSpPr>
        <p:spPr>
          <a:xfrm>
            <a:off x="838200" y="590482"/>
            <a:ext cx="857250" cy="200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Screenshot 2022-02-27 at 22.35.26.png" descr="Screenshot 2022-02-27 at 22.35.26.png">
            <a:extLst>
              <a:ext uri="{FF2B5EF4-FFF2-40B4-BE49-F238E27FC236}">
                <a16:creationId xmlns:a16="http://schemas.microsoft.com/office/drawing/2014/main" id="{95B615A9-AA9C-40E6-8B75-67874A85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19" y="1522134"/>
            <a:ext cx="4202878" cy="17000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400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1148</Words>
  <Application>Microsoft Macintosh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Raleway</vt:lpstr>
      <vt:lpstr>Wingdings</vt:lpstr>
      <vt:lpstr>Wingdings,Sans-Serif</vt:lpstr>
      <vt:lpstr>Office Theme</vt:lpstr>
      <vt:lpstr>PowerPoint Presentation</vt:lpstr>
      <vt:lpstr>Introduction - Population Genomics</vt:lpstr>
      <vt:lpstr>WE MUST QUANTIFY THESE DIFFERENCES</vt:lpstr>
      <vt:lpstr>SOURCING POPULATION GEnomic data</vt:lpstr>
      <vt:lpstr>Our data choices Development server framework</vt:lpstr>
      <vt:lpstr>Summary statistics  WatTerson’s Theta </vt:lpstr>
      <vt:lpstr>Summary statistics  Nucleotide diversity </vt:lpstr>
      <vt:lpstr>Summary statistics  TAJIMA'S d - test for neutrality</vt:lpstr>
      <vt:lpstr>Summary statistics  Haplotype diversity </vt:lpstr>
      <vt:lpstr>Summary statistics  Fst - Hudson’s estimator</vt:lpstr>
      <vt:lpstr>PowerPoint Presentation</vt:lpstr>
      <vt:lpstr>BIOINFORMATICS SOLUTION</vt:lpstr>
      <vt:lpstr>Software architecture -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BIOINFORMATICS SOLUTION</vt:lpstr>
      <vt:lpstr>HOSTING Google cloud run 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Dee</dc:creator>
  <cp:lastModifiedBy>Kenneth Shiu Kahn Chow</cp:lastModifiedBy>
  <cp:revision>4</cp:revision>
  <cp:lastPrinted>1601-01-01T00:00:00Z</cp:lastPrinted>
  <dcterms:created xsi:type="dcterms:W3CDTF">2022-01-27T02:52:12Z</dcterms:created>
  <dcterms:modified xsi:type="dcterms:W3CDTF">2022-03-04T10:27:01Z</dcterms:modified>
</cp:coreProperties>
</file>