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7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ECD2-5D5C-E2CE-B230-DA05155F1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759FB-BDF7-40F8-C8AB-5F71F4227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77428-6BD6-6D61-B75B-AB4A4C065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7434-F32D-41E8-A013-6C3254E48E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5D5E-8A11-15E6-4971-4083891E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37910-E12C-017E-4C9C-8D10E0FF6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E345-99DE-49EF-9787-48E24A16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646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1B6F-2792-9A77-6B0A-E9292D003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3D407-7B9E-1F09-0D5D-178D4458B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11FBB-D622-0176-FF8B-456A2538E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7434-F32D-41E8-A013-6C3254E48E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A36FB-54F7-C43C-1DF0-B85B8AF8D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B92AC-012F-4DC3-09B6-504B41A2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E345-99DE-49EF-9787-48E24A16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5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35620-A3E7-0078-41E3-848D87034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FCC5AC-0882-E62F-9CB6-2815C8722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CCFFE-A66F-478D-4AF1-5F7B9605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7434-F32D-41E8-A013-6C3254E48E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FD70-E7B9-C6A5-1489-6B829369A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44DB4-2034-0962-B466-188830BD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E345-99DE-49EF-9787-48E24A16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4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35E4-8521-9A9A-01D8-1B8BE51A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3E3F-A0F6-3171-049B-D13A55F67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C1E94-77B1-005E-9B82-C827D1BC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7434-F32D-41E8-A013-6C3254E48E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D5F7A-7884-D715-3E84-34170B38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DA42A-36F5-D16A-B61C-02CE2182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E345-99DE-49EF-9787-48E24A16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0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3196-FE25-07C4-3693-F718197C5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CC251-F010-BBD5-150B-31E417AE2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08B88-38D1-9248-04CE-84FF20F3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7434-F32D-41E8-A013-6C3254E48E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D4361-46C3-7B5B-878D-43954AD9F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68930-0CE1-65E5-0934-90F952AF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E345-99DE-49EF-9787-48E24A16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41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E41F0-CD8C-B887-18F8-E9F27249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2163F-671E-DD25-D7F1-F70E60345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32D0F-324E-72BC-1F89-45F4BBFF8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30CDA-123A-70B3-EEAB-B10EFB1C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7434-F32D-41E8-A013-6C3254E48E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72D89-E1C7-06E9-53AA-CFC8D4E7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613B9-A2CB-08F3-9120-E0559F3C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E345-99DE-49EF-9787-48E24A16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76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2262-0F03-E092-916A-02EDA551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27F2A-F9E2-4339-B676-B1B60E07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02048-8921-EC5F-C7EF-8F8F0713E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A3F4F-C285-B766-5E3E-657AA3068D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037CB-F6E7-C652-2500-A77420FA58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92FC7-D662-52A6-24D0-E344BE8F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7434-F32D-41E8-A013-6C3254E48E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3D8A1-F436-B026-7A4C-1CD11C2B1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AF8F73-5A87-18A4-BB96-990AA9B69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E345-99DE-49EF-9787-48E24A16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5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77544-5ACC-1A39-7627-7013A593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A042F-59AE-D463-11DE-87802AEEA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7434-F32D-41E8-A013-6C3254E48E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8B7D4-A45D-3DC6-8980-EC65117C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E1917-1A98-A047-3D85-7D490B12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E345-99DE-49EF-9787-48E24A16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18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C6E35-0CDA-3F43-4C13-77C1D887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7434-F32D-41E8-A013-6C3254E48E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FA0E5-EBB6-3223-C740-10CDE49D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73604-1350-F695-0423-1369FC0C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E345-99DE-49EF-9787-48E24A16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89924-B133-74BA-B8B9-17A1481E2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6BD50-2D94-41AD-22DB-1A5CB7001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6EDD6-AB19-F6B6-2B04-35E87C320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6AB30-3FF0-B39C-D06A-4142EC55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7434-F32D-41E8-A013-6C3254E48E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B44DC-8B29-FBC9-6414-8E99B4971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ED890-F847-3421-642D-40AF016F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E345-99DE-49EF-9787-48E24A16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5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4BCCF-E25C-75BF-6B60-F0DCDEA57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644B5-D1C7-9DE4-88FC-BBA7B588E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60988-2B14-37FE-31FF-AFAA55BCE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1F7D8-63DD-2E41-4B4A-327C57DD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7434-F32D-41E8-A013-6C3254E48E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28C2C-55C2-87ED-37AE-5AB8DD1E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8835C-6527-4D14-EE8C-5E96509B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CE345-99DE-49EF-9787-48E24A16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9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A0BF3-4C43-65DD-3AAB-20CE6A1C9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5EB47-BDFE-44C7-3716-2C0EDA3F8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57F13-039F-A8F9-01DF-2A7AF0759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D87434-F32D-41E8-A013-6C3254E48EE0}" type="datetimeFigureOut">
              <a:rPr lang="en-US" smtClean="0"/>
              <a:t>5/25/2024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C9855-542C-51D1-1099-9AD0259426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3F6C8-122E-FBB7-EA2F-E99013823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3CE345-99DE-49EF-9787-48E24A164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8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232E42-BE45-04B5-BD00-6960D182A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55" y="1996888"/>
            <a:ext cx="3067669" cy="18502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CE8350-607E-70CF-F65F-F75AA0733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724" y="846872"/>
            <a:ext cx="6426081" cy="26826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34E1C7-E462-B1C0-6092-8AE423237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724" y="3401490"/>
            <a:ext cx="6383403" cy="307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76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UC San Diego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Wilbur, Kenneth</dc:creator>
  <cp:lastModifiedBy>Wilbur, Kenneth</cp:lastModifiedBy>
  <cp:revision>1</cp:revision>
  <dcterms:created xsi:type="dcterms:W3CDTF">2024-05-25T23:28:38Z</dcterms:created>
  <dcterms:modified xsi:type="dcterms:W3CDTF">2024-05-25T23:33:15Z</dcterms:modified>
</cp:coreProperties>
</file>