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A6A2-760B-7DBD-DA15-FEC37D4EC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E5BAF-B1DA-078C-A4A1-368C98887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FD94-343E-FC0D-0AD5-331D27EF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47EA5-2CB6-68A9-F049-885BBA0F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D6882-4C1F-25D3-F274-6EB49DF7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BE7-A3B8-1B7B-D01A-4F71A418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D6DCB-F588-2C34-6AE0-1818550B0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D4E6-8E52-004B-3F81-1443BAF9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1584-7818-F002-C909-53E98569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0615-5B0B-065E-38F9-48122F87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4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7D77E-9626-DA72-03A9-0EB8816C4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7B5B7-D87F-7B2E-364F-D6109B2D3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DD77-F981-0E53-E228-39523B42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AB29D-35DD-6266-D974-EA0776941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5F59-2708-37E3-AE67-40936A5D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4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9FE2-7B8D-DA97-4591-285EFB55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2E6E-49D4-26AC-4C5B-5676F1794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1F4CB-2146-BA0C-FC7E-6F344ABD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4C8C-75A5-BCE6-8CDC-DA40F2DD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1332-BE24-7B9A-0304-22732D1C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5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14A8-4A85-525B-DAF3-7360C57E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7AF29-D05B-BBA3-8A37-6EE02C7B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15FE-B399-B6D2-802F-F0155847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64401-1670-56AA-2DDD-679ADC5E7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A3CB-A368-203D-5F1A-AC1A7EA0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6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72BC-34F0-B5B7-A016-92A705C6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2371-5467-8F6A-ED85-93BD79F06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A3D91-4D04-60A1-39EF-75FDED16F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8715-35D2-F55C-07FD-E8F37938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A58A4-497B-0432-9286-8F41BC2B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DAA6D-5BB9-844C-4530-EE56D577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24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A5F4-6F20-556B-60EF-D16CAA85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3AFBE-5EBF-0E63-AC27-F5188E3F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470B7-F4B2-85CB-B07B-15F2D3C66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928CD-00BA-6155-FFEA-15068E679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82808-2D2D-654F-9FBC-E95C5E13F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0A69F-9932-7F28-C263-76EC37F3D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D2A06-E79D-0AAE-4D3F-00DDA82C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CD6A1-1D3A-6C58-53FA-9B35132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B657-2385-9F41-9D4D-42098392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4FCE0-F271-8D48-37B9-FBEE298D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FBF00-73B1-2776-3327-1070D079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00A34-E9EA-62D6-C263-FE9D4283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7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ECA8E-4CCD-4007-1C51-AFDE8209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F4F7E-CCC7-62CB-299E-E3E71493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8D35B-9187-57A9-7AA2-3761D6E6B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3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C5B4-E257-07EC-C5E4-72F8CB82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E90C-2F90-F708-B2F7-45B586AA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D6BE7-8C4E-1862-0B38-D0748EC20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1F7D1-29BA-84AA-8A40-00C43FD8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8BEB8-197C-65CB-F464-FFCD5D56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2F5F-0FA5-5CF6-80AB-D8CD7D6B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4F603-477A-E27C-661B-46A02B2B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CBDF67-B3EF-EFC6-9CE8-A57204556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72270-2A5A-6425-0CC9-0D8D2A422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79980-BEF2-893F-D5E4-CF79EA78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CFC0-04DB-9AE5-C138-7E25CDF9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386F5-0EDE-BD8B-79C0-7FD8B336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5B818-BE31-737D-B3C2-ED2C4B67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82775-E20C-620F-032C-A90407FB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3E43A-8FD5-04FF-8208-17D6E4D42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A2485-2779-438B-9C0D-F54AC23DC8AF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DB3A-ACC3-EBAF-7E26-B82D96024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F804-0ADE-F9A9-612F-EF2CB0D2D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6949D-9420-4732-8928-EA77487E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0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F71B3F0-1018-3C3E-320E-AA2ADA5D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22"/>
          <a:stretch>
            <a:fillRect/>
          </a:stretch>
        </p:blipFill>
        <p:spPr>
          <a:xfrm>
            <a:off x="577014" y="452967"/>
            <a:ext cx="5881772" cy="5676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0A110C-364D-1BD0-3FBE-B31808CCEB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10" r="28408" b="91173"/>
          <a:stretch>
            <a:fillRect/>
          </a:stretch>
        </p:blipFill>
        <p:spPr>
          <a:xfrm>
            <a:off x="4123266" y="1981201"/>
            <a:ext cx="2192867" cy="6053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37DFA-C93A-2ECC-825D-1765FDE8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168" y="205160"/>
            <a:ext cx="3860735" cy="35520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AC4151-CE00-85D5-6F23-BDF1E91F1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168" y="3757242"/>
            <a:ext cx="3850447" cy="30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5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1</cp:revision>
  <dcterms:created xsi:type="dcterms:W3CDTF">2025-08-31T20:18:38Z</dcterms:created>
  <dcterms:modified xsi:type="dcterms:W3CDTF">2025-08-31T21:30:12Z</dcterms:modified>
</cp:coreProperties>
</file>