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33A8-009C-4ECE-80EF-5FA6D09F6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298D-D51E-43F6-8B5B-A328A502E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A70C-751A-4B07-8879-046B37C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E2A6-9C57-4ECD-BC2E-6740A3C6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901F-CF50-4BC8-A09C-831E342E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9A3-090E-4477-8A23-0EF4EAD4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17116-5E20-4329-B20F-0E2D0227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9CF4-E19E-405F-86AD-FE1CE7B6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341B-5B76-466D-894C-2AAC7A30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B48F-FBFE-4BF4-87C9-832D6DB0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81350-6B57-4AE0-90A4-1418F918A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D1C4C-84F6-42DF-83E4-76ADA67BD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3479-C96A-4165-8192-F4CDCC3B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6EB7-9747-40AE-958F-BEE86F18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D5A6-8589-4542-BD90-856ACA9E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C661-4958-4F2F-826C-77CCEFF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AD60-B45B-47FB-9E84-CC297EFB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4995-9664-4DE6-8C13-F6AA8590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61AE-1871-4BAF-9E8D-C5E2F797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33A4-944B-4048-8BEB-A2701B7E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FDF0-2344-48A9-A851-F698F017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534A4-BC63-4AA1-9DFF-A8B1B036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543B-95B3-4E12-9E00-71616275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D2BE-AB26-425E-9A71-77CCC0B4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431D-4E75-452B-AFBA-61B6F8D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877C-A58D-4C62-8D56-E58CAD1F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AD3C-BECA-4C84-A9D2-E9699865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0962-2968-4916-B9C2-A655ED36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8F552-DDED-4830-8FF2-FF20A15D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08A6D-A12A-4551-A8DD-80BABB06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F324-2564-4DAF-8F69-78699F6F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8651-B883-4401-92C7-EFB5A2C4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1DFB-8EA5-4C09-A483-B37F7BF8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50CB2-1EA8-4A80-878E-C8068EE5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2DCAB-6975-4CD7-A3F8-02F21695F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34F44-F702-41F4-A80B-59CE592D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4A2DF-E887-422D-B201-02F10344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893EC-84C3-4A3D-8EEB-3D276066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D75D4-5C68-4EA1-B7E9-137B501D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4A0C-557F-4386-8699-9A7BFA94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3ED58-F6D4-4B8C-9E40-0D9BB7FE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460B-FB82-47E9-9EFE-668918DC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11B33-EBC5-478C-8004-BEE03618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6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9C255-5ABA-4D6D-9032-2F92E7D9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E44FD-2654-450D-A5F5-C020B518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60C1-D8AF-4E48-BF61-2B92981D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3B55-D902-463B-B7DA-DCD974A3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BC06-A77B-411E-9065-30202FA5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B531-9FFB-4469-8046-CDF7C8460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261D-C49C-4393-839E-4D7C889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BD27-BB7F-4F90-B1F4-7B4B0595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2B250-0CD6-4545-A11B-0C751D8B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E663-3ABC-4455-88C4-828BA3CA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BB66-E9C8-482E-83ED-0637E0AED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91064-B7A1-4C0E-AB8A-254454826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0946-DAA1-4991-B19A-22F758CF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37E9A-67BA-465D-A7F0-FC64E02B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A816-A010-4320-8CE3-C8DC0071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7A6D6-1AD0-4D7E-A0BD-D2468DEB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48EF1-8B1A-4790-8456-9B1429AB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B49A-289A-492E-8701-ED9077BD6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1678-7A83-416A-8CC9-B9ACA33613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B139-F629-4E2B-AC20-834E88556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7B87-F37F-49DA-9566-82439F829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3A63-CD58-4B49-B52F-9F08B5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793DF-7AED-4769-8866-222F2DFEA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95" b="11019"/>
          <a:stretch/>
        </p:blipFill>
        <p:spPr>
          <a:xfrm>
            <a:off x="714811" y="2317750"/>
            <a:ext cx="10762378" cy="378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D4CEFF-2723-4CBD-B697-D9C7944B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40" y="5643831"/>
            <a:ext cx="2384457" cy="198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D738F-229E-4791-91DD-5D1A0C314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2" t="25462" r="76138" b="70093"/>
          <a:stretch/>
        </p:blipFill>
        <p:spPr>
          <a:xfrm>
            <a:off x="1263650" y="2546350"/>
            <a:ext cx="21018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Wilbur, Kenneth</dc:creator>
  <cp:lastModifiedBy>Wilbur, Kenneth</cp:lastModifiedBy>
  <cp:revision>3</cp:revision>
  <dcterms:created xsi:type="dcterms:W3CDTF">2025-08-29T17:22:10Z</dcterms:created>
  <dcterms:modified xsi:type="dcterms:W3CDTF">2025-08-29T22:20:20Z</dcterms:modified>
</cp:coreProperties>
</file>