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5CE4-55C6-6370-1B46-CFAD5569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43E2-F291-0054-FA9A-B2F90228E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1447-1044-F7BA-E698-4C16527F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3699-94F9-C35A-6781-FA397B82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5A52-D8E3-AEA5-7386-02CBD029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EBD4-317F-F8BE-4428-7B359FC9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72C1-9044-BC2A-14F0-C37B9D12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5141-6BFE-BEC9-9F1C-876599C2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4390-1FF5-0F9D-FAB2-2E6C240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5645-040C-D2AA-4FA9-B0E3500B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2896F-E3E7-6E98-382B-249E3D282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335C-B7F8-9E5F-CCCA-5F325928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7D85-FFD5-23F6-0301-862E7F2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433-B245-1EA6-63D8-8C8A7833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3FB6-50E4-83AB-AE06-BFB085B0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B788-17A2-4DE2-0F32-DDA3605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6F4-A28C-9C06-8517-0366B6FD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D941-BEDD-D03C-F3DE-2AB928C6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618C-1423-201B-8E4B-A6754CC2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33A4-1008-6781-6791-3D7547C2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E6D5-EA5E-758F-CD12-57B957B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4E0B-8FF0-96B7-90BE-92FDFBD9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3585-F36D-8586-C762-DD70BB0E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D49C-A21E-4661-B9E0-7FF07F5B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14A1-2BCB-B017-9624-BD9DAE86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444E-53C3-3574-185F-EC7121C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371B-65B1-44F4-35E3-A7730D83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006E-025A-9230-AC78-F7C1561CB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6C3-9366-E7F7-CDF3-D90CB50A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BEDC9-F669-E090-139D-C15EFA16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0D09-A887-48E8-B2B3-2E3A968E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C4BF-3F88-ED1D-FC20-886BE4A8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D87D-759C-6A4E-95C4-A6C61878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AE403-8E95-37A9-46C5-0A34C230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83F94-610D-C993-C762-64B9A6E36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F7BD0-6CB2-CF33-8BF7-A0054FFCD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4D8E6-F49F-757D-174B-DEB7254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C9B0D-FD3B-9783-F6FE-54587758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A7235-ADFF-CF07-4466-5F7BE694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FFF-090F-ABDB-81B4-542D8BC5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120EB-8B7E-913D-C2BE-5A96931E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B69EF-1456-F563-DDE6-F4F312D0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D9ADD-1194-E93A-BEB5-0BF4C536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0F0C-A7DA-2EED-57DA-E2720CC0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6EBE1-940E-471C-9237-BDF9A0D1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14F7-82F5-0D00-1CC9-E1705D5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F00-1998-D185-A9E3-CF776931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29C2-B54F-38AB-C80A-6FE7833C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434E-71C0-02CF-74D5-FCA7C30B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237F-DBC6-4E37-FC0A-68CB64BB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0D79-2430-26AB-B732-7443246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37D8-E3D9-2780-9D01-9692CE9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C9C-2E1D-E74B-F28C-7CD9A537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88179-91FF-5735-296C-D2A8E9D8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41232-ECA5-68C0-EDD8-BB362D0D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CAE0-9477-E140-46D6-47C0CA3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FD3B2-E30C-B001-F555-00EE3770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7D55-E6CB-5FA1-63E6-FA7F7785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438F3-5AA3-6DB1-AE01-44367428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BA5C-68CF-4288-48EB-B7C07148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8F3E-7DA4-D2E7-6F11-80EEE62A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2312F-A1E1-4E44-A411-3EFA6AEDCEEC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F371-D3B7-A9EC-2757-7B7A2F1F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7954-3CE9-83A3-7F6B-634D4A27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70E87-23A7-40E5-BE19-3FF92058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649E58-BE1E-2236-EAF7-42FEA7DD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972"/>
            <a:ext cx="5908066" cy="2784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6FA8D9-5370-3604-1748-69F25A53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44" y="2693192"/>
            <a:ext cx="3589983" cy="10186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1C230-5A53-91EE-8A2E-489E3E25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8" y="3486101"/>
            <a:ext cx="5149626" cy="19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1</cp:revision>
  <dcterms:created xsi:type="dcterms:W3CDTF">2025-08-31T18:19:48Z</dcterms:created>
  <dcterms:modified xsi:type="dcterms:W3CDTF">2025-08-31T19:18:33Z</dcterms:modified>
</cp:coreProperties>
</file>