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8C70-A805-FB74-BC02-F1E29385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14F2A-9D44-27B7-142C-EF6D26BF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997F-BAD8-87D9-FE21-B2539781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B2E0-78F5-9734-2ED7-30AE5C54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BDEA-8356-74E2-993A-358B386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A571-DA97-A9BE-999C-F6A4683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2EB0-9412-4559-22F8-67ED7C52E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CFA2-AF16-B1A2-B071-A840A81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1FC4-8682-952F-F689-0102311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C66-6BEF-600C-D5F4-EA763607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240B-E0E5-9514-2D9C-4234DD8DE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937FD-FCFD-A49B-C826-98EFFF394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8311-E1BD-5BD0-F620-4A0C350D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C5FD-7F69-C542-A99E-9C6EE266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CDB8-1C74-8AD8-3100-6B7B6D67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625-2602-7701-01FA-F519E713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A188-D192-E367-C49F-4AE69DD4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77A0-A37F-EAAD-9E30-C4647434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3833-9F62-C381-0B7F-5FCBB420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D990-360F-40C6-C678-7C5521A2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258B-C445-4F4F-4354-3D75895D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1931-4DEE-CEEA-BBCD-DCA8F8F0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DDC6-DB24-B2BC-81A5-552CFEA4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4BA3-4CA6-8EDA-4885-DD80B785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B383-DE29-A651-36A8-CA863EA8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22BB-5274-8F93-D20D-447290F2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6A4D-F708-18EA-7AA0-339E9FB1B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27EF-17B4-2A03-9C66-DB60F51D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E3C5-1B17-AC82-CDFA-F88B8AD0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D1FA-7F70-55A4-82AB-6C7C241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5379-E59E-4769-CBEE-088C09B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A2F-FD54-35F1-9F9B-99F5C1E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2993-03D9-7B5D-2385-B784B18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9DE5E-13D4-30F9-9AEF-B0E77450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6C3A2-A106-D620-9B25-0338FE4E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39BED-E647-BE39-3F26-5672206A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DC2A1-F633-9422-4D82-1B283452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3DBB9-5848-C6CA-12D2-979AA25D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9D66A-5A64-4A2C-D029-13C40434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B563-A5EA-4A68-CE8A-B5A1E470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6A509-F463-DA37-BFFB-317CC2F9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FFEDD-645C-1768-F7FA-0599E205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D4895-BCF7-424F-1EE3-51099D7D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E93CE-3563-F41B-0B20-5463BF21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16B9-0ED1-DBE2-97C0-9FBED92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5A16C-7177-B41D-726C-4A6E4F4D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DB6A-D9E5-7D3C-D72F-C4589F32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A24-F17E-D8E1-309C-7C945E13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4B467-9448-857F-EDB3-1220C154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E667-0619-A3DD-FAD0-E31C9CEE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CF0D-F8A2-1F36-556A-6DD4860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6D262-2E42-9076-A609-D2B886E6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267-E0F7-DDFE-6D56-EB5EDC6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EC4CD-4B1E-648D-2EE5-59E6F0EB4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E7060-7598-D3B8-2A76-103492AD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CC78-EA27-E0A0-9EEB-DF148974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2DC2-C033-8FA6-58CF-92E002F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BBD70-1E13-C9D7-2634-921EC71B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915E8-FEFA-6B2D-1FC9-5EC006F1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856B-22AB-7E5A-651C-A15D1FB0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FD6C-A6CD-291D-7009-95C624150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18777-FFAE-4D95-B279-705863CA3D7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9FF1-ECD0-1B67-C6E6-A3C77664B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7207-42A2-31F8-0EB8-A0A255DE4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B09D9-4578-4AAF-B44F-6DBFFB37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0C7E4C-8D1F-608D-1229-714F6008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03" y="465835"/>
            <a:ext cx="8219697" cy="1159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A74DC7-57DC-0D9D-4527-56F92653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81" t="15672" r="94115" b="71234"/>
          <a:stretch>
            <a:fillRect/>
          </a:stretch>
        </p:blipFill>
        <p:spPr>
          <a:xfrm>
            <a:off x="1000503" y="1928962"/>
            <a:ext cx="812800" cy="414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48ABEC-87C1-2CEB-9DFB-465A9144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48" r="64114" b="89147"/>
          <a:stretch>
            <a:fillRect/>
          </a:stretch>
        </p:blipFill>
        <p:spPr>
          <a:xfrm>
            <a:off x="1689100" y="2343149"/>
            <a:ext cx="3162300" cy="343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FFA542-0B55-0724-8141-DC46F6E6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79" t="73689"/>
          <a:stretch>
            <a:fillRect/>
          </a:stretch>
        </p:blipFill>
        <p:spPr>
          <a:xfrm>
            <a:off x="1717544" y="1974447"/>
            <a:ext cx="3133856" cy="3687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0BBE3A-9103-AB3F-6C8C-2BF9E931F71C}"/>
              </a:ext>
            </a:extLst>
          </p:cNvPr>
          <p:cNvGrpSpPr/>
          <p:nvPr/>
        </p:nvGrpSpPr>
        <p:grpSpPr>
          <a:xfrm>
            <a:off x="5346700" y="1571026"/>
            <a:ext cx="6156608" cy="5126336"/>
            <a:chOff x="1484589" y="1019037"/>
            <a:chExt cx="6888169" cy="57354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C4EAC1-866F-47BE-35B0-8A2C8F86D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1899"/>
            <a:stretch>
              <a:fillRect/>
            </a:stretch>
          </p:blipFill>
          <p:spPr>
            <a:xfrm>
              <a:off x="1484589" y="1019037"/>
              <a:ext cx="6797121" cy="49177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7D7DAD-8BA2-B11A-700E-A47372809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3137" y="6291830"/>
              <a:ext cx="5092225" cy="46268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1DF1B7-0AB9-8879-2494-1E2BC7BA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82" b="90641"/>
            <a:stretch>
              <a:fillRect/>
            </a:stretch>
          </p:blipFill>
          <p:spPr>
            <a:xfrm>
              <a:off x="1608440" y="5769403"/>
              <a:ext cx="6764318" cy="52242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E4EC908-1145-732F-116C-35F846C31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33" y="2940050"/>
            <a:ext cx="5080315" cy="37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3</cp:revision>
  <dcterms:created xsi:type="dcterms:W3CDTF">2025-08-31T17:59:52Z</dcterms:created>
  <dcterms:modified xsi:type="dcterms:W3CDTF">2025-09-01T19:56:09Z</dcterms:modified>
</cp:coreProperties>
</file>