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94660"/>
  </p:normalViewPr>
  <p:slideViewPr>
    <p:cSldViewPr snapToGrid="0">
      <p:cViewPr>
        <p:scale>
          <a:sx n="100" d="100"/>
          <a:sy n="100" d="100"/>
        </p:scale>
        <p:origin x="75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EE00-6A1C-02BC-9425-3EA711CB8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379B1-4F74-3556-909D-D7B8D62DF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28503-8C9D-7AAF-1911-C53CDB4A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055E-F734-4395-B49C-312B8A6638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40500-C9F9-8F98-3ABC-3C083DC0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AE9F8-C41E-0FF4-19BF-8D7F9D82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BC53-6E91-4895-85FE-90A44EB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7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26A07-2972-E896-3FCF-ECCDC0A3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CA987-7B86-5AB7-06EC-8F678F0B1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AC92-1FF6-162B-1EC3-8C99FF4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055E-F734-4395-B49C-312B8A6638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D4C6B-9CE3-7F7F-A46C-BDC242BC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190E4-D094-590D-F1A4-D5658565D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BC53-6E91-4895-85FE-90A44EB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3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6655D-CEA8-CEDF-0221-4BAA6A234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63C2E-4050-CD54-7FFF-A56593086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AAD96-D786-02AA-A3FE-06B604D10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055E-F734-4395-B49C-312B8A6638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BD642-B800-B6FF-5838-CEF47473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69E3-3870-DF89-DAAF-2E533852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BC53-6E91-4895-85FE-90A44EB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9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D20A-6EC9-CD49-EE69-0463C1C4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956AA-EA00-0E1B-D1F9-E294FA13C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6A57D-B341-A66A-F85D-DEBFEDA4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055E-F734-4395-B49C-312B8A6638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89B8-019A-AC5E-E020-E9F3834E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14DD1-2515-AA51-457D-C6C36E27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BC53-6E91-4895-85FE-90A44EB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EE17-CE8A-8B7F-AD6E-9B6B34F04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37FD6-E3B2-787E-44C8-DE535FDDE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4388C-EFF9-6249-CBBB-214B56522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055E-F734-4395-B49C-312B8A6638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EC781-31A5-71A5-B26A-D0439CC2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D5385-AD14-68F8-C402-0111D348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BC53-6E91-4895-85FE-90A44EB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9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BF8FC-F8F1-81AB-4345-81C4FA3E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B38C9-B7C8-4C70-43C1-05B7AA8D0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05F15-1639-366D-C2CD-66FEF68F9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91396-75F3-4337-950F-E6C120B3C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055E-F734-4395-B49C-312B8A6638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676E4-6643-7448-FFED-647330A6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35E3B-A509-5AD1-1267-1F69A5F2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BC53-6E91-4895-85FE-90A44EB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B847-76CD-7051-5D76-D342EAA9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48D9B-2821-83F6-0B26-A82FB022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06D47-5D5E-5536-C94C-54714F630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81A46-B1AA-C569-9FBE-1417264A7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06D5F-6C2D-BAA1-C04F-00E063A35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EF8AB2-3CD8-CAA6-BB63-06E10A82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055E-F734-4395-B49C-312B8A6638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B9C3D4-137A-0D0A-DF33-2CA117A1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B3EFC-4EA4-38F3-85B8-CC606D77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BC53-6E91-4895-85FE-90A44EB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1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35F8-0049-3239-EE86-C3430D25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B6DF4-F71A-BFF2-EE8D-A68C53E7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055E-F734-4395-B49C-312B8A6638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25462-3881-F005-924C-A6934208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EC13C-18F7-A75C-AB9F-35276711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BC53-6E91-4895-85FE-90A44EB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2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03234-E968-5582-65E4-22ACBC4E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055E-F734-4395-B49C-312B8A6638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664CD-557D-9EA2-F2FA-72A4BB1C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E291C-E34D-D03C-5B2D-E2B625CD6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BC53-6E91-4895-85FE-90A44EB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9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CE1E-E81D-8AE1-CFE4-B6452493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3DF7C-EBB7-1E51-65DC-53744E1A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CF6839-37B5-ED7B-A9DF-31738AC15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8DD89-94EC-A1D8-0049-4759FAD5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055E-F734-4395-B49C-312B8A6638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F2003-F917-1A7E-B50F-12AEA2F3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8D70D-F848-CE63-8F4C-98E213B4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BC53-6E91-4895-85FE-90A44EB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3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916B8-783B-ED3A-9893-D6E4390C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F9BB2-597E-A15F-E98C-6A1C38276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EF61C-17F9-AB16-0C43-CE62D13B7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6922C-9FE7-8E18-F255-4F0E385F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7055E-F734-4395-B49C-312B8A6638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98C0A-DF8F-D075-6DC8-04C1EB8F1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8D545-AB93-6C34-A05C-C19BEB8B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BC53-6E91-4895-85FE-90A44EB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4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F891F-6E46-8F65-B66D-E0D1DAB5F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551B6-F166-7BA9-A4C9-190F0023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1615-C6E8-8946-582E-5CDF706E9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07055E-F734-4395-B49C-312B8A663820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3E712-7F4F-1D8E-7DD8-08D781AD9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E5964-6465-4188-BB55-97F12DF48A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FBBC53-6E91-4895-85FE-90A44EB2C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4F294E-55EC-8435-673E-D5CE250660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98" t="53472" r="550" b="20278"/>
          <a:stretch>
            <a:fillRect/>
          </a:stretch>
        </p:blipFill>
        <p:spPr>
          <a:xfrm>
            <a:off x="6987169" y="1881188"/>
            <a:ext cx="2362201" cy="1800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A7502-D20C-FD40-7471-42E3010059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997" t="10555" r="1861" b="48473"/>
          <a:stretch>
            <a:fillRect/>
          </a:stretch>
        </p:blipFill>
        <p:spPr>
          <a:xfrm>
            <a:off x="4691643" y="1968035"/>
            <a:ext cx="2295526" cy="2809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EBE615-F853-05F0-EEC9-6BEE2B5D38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997" b="56111"/>
          <a:stretch>
            <a:fillRect/>
          </a:stretch>
        </p:blipFill>
        <p:spPr>
          <a:xfrm>
            <a:off x="2158008" y="1924050"/>
            <a:ext cx="2390179" cy="3009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D6A623-F536-A1A7-77D0-19C9FE7C6D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9542"/>
          <a:stretch>
            <a:fillRect/>
          </a:stretch>
        </p:blipFill>
        <p:spPr>
          <a:xfrm>
            <a:off x="7087180" y="3684356"/>
            <a:ext cx="851907" cy="10495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575A2E7-3BA0-98AD-793B-12597E48DA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7556"/>
          <a:stretch>
            <a:fillRect/>
          </a:stretch>
        </p:blipFill>
        <p:spPr>
          <a:xfrm>
            <a:off x="7792321" y="3860568"/>
            <a:ext cx="851907" cy="8828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35004F-104B-FFB1-475D-FC5E63DAC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4552" y="4954122"/>
            <a:ext cx="7306695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8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3CAC53C-55AE-B1C6-3871-7B026C9D37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746"/>
          <a:stretch>
            <a:fillRect/>
          </a:stretch>
        </p:blipFill>
        <p:spPr>
          <a:xfrm>
            <a:off x="3467100" y="3857625"/>
            <a:ext cx="5114925" cy="13642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DB7C4F3-6613-7982-EC54-07E1FCE28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754" y="5326273"/>
            <a:ext cx="2464271" cy="8536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4EA1DD-5104-CB13-85CD-0B9F2A0CB5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9180"/>
          <a:stretch>
            <a:fillRect/>
          </a:stretch>
        </p:blipFill>
        <p:spPr>
          <a:xfrm>
            <a:off x="3467100" y="2961655"/>
            <a:ext cx="5114925" cy="85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86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12E436-38A3-7EDC-6A09-C741D44E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85764"/>
          <a:stretch>
            <a:fillRect/>
          </a:stretch>
        </p:blipFill>
        <p:spPr>
          <a:xfrm>
            <a:off x="3872590" y="1097756"/>
            <a:ext cx="5056417" cy="976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54C04-D7CC-BA2D-B6A3-BEAD175C19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722" b="18125"/>
          <a:stretch>
            <a:fillRect/>
          </a:stretch>
        </p:blipFill>
        <p:spPr>
          <a:xfrm>
            <a:off x="3872591" y="3028950"/>
            <a:ext cx="5056417" cy="2890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A9C4E0-6976-9AA8-C070-4E0562D2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375" b="60695"/>
          <a:stretch>
            <a:fillRect/>
          </a:stretch>
        </p:blipFill>
        <p:spPr>
          <a:xfrm>
            <a:off x="3872590" y="2074069"/>
            <a:ext cx="5056417" cy="13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1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3836B-7004-778F-A50F-C75A5681A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561" y="856378"/>
            <a:ext cx="4893294" cy="796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1CB5CF-6E1B-7D0A-11BB-EF6A019A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390" y="1652589"/>
            <a:ext cx="5317407" cy="442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0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B3D474-4EE0-D68A-BCAB-4D4E6713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30" y="1472018"/>
            <a:ext cx="5269394" cy="780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56A86-EF84-D4BB-0764-89FEB5FC5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053" y="2252224"/>
            <a:ext cx="2688711" cy="2632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DC001E-9F72-8A94-A642-81218C6D9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0089" y="2252224"/>
            <a:ext cx="5301403" cy="246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4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17504-DECC-ADCA-F7BF-AC3D94BD3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1" y="1900109"/>
            <a:ext cx="5009325" cy="772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1652BE-2EBD-E9E0-5357-C7599AA5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241" y="2610738"/>
            <a:ext cx="5313405" cy="780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3594D-FCBC-754F-9210-5BBF8DC81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1" y="3390944"/>
            <a:ext cx="5273395" cy="277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3614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Wilbur, Kenneth</dc:creator>
  <cp:lastModifiedBy>Wilbur, Kenneth</cp:lastModifiedBy>
  <cp:revision>4</cp:revision>
  <dcterms:created xsi:type="dcterms:W3CDTF">2025-09-01T18:43:37Z</dcterms:created>
  <dcterms:modified xsi:type="dcterms:W3CDTF">2025-09-01T19:52:41Z</dcterms:modified>
</cp:coreProperties>
</file>