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7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B1E1-C94E-7FF9-C96A-64380C8E0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5B863-152B-FC69-6BE8-48BFD9B3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7A2F-9D58-BF8C-995C-1D1BA86B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842A-7558-D0E7-C240-7818D60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6D1D-E604-BF62-893B-4C187FE0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0803-217E-BD9C-0908-ADCFFB3E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C2B3-D882-DED2-55FB-D758268C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BEB0-5FF5-E9A0-702C-49B49F9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605F0-B4D6-1E51-E78C-D4156FAF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06B6-04EB-96D9-E6B1-22DEFEF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168CD-AE2E-5CDF-01BD-18B1C58AE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0E603-0356-B11D-68D9-456A0CCB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3A1C-BA00-2595-B4AF-2AC00E74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BE54-A33A-52D0-56B9-5E2A00B8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71E2-FFF0-B800-52D0-A9AEE820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E264-9766-53E8-F4EF-AABE9C3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22D1-A4C6-8748-4214-FE221CD1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1454-AFAF-D550-E562-6B209EA9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6939-2E38-8D49-6950-AC03A236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FE14-1291-FB71-E110-77364E85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429-97CF-09CA-33A5-09CA022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5F99-F174-0BA4-B5D2-EF4F2D74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0698-F855-302C-CD90-2FC762B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1641-A157-FBAB-39F7-A6AA6228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A3DF-509D-53AC-A678-0C68DF5E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EE3F-4644-9D3F-F2D6-5889C1A0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6D45-5C09-49FB-C6CA-8155FFFB2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E3A44-1292-6E41-7784-B1883C9CD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65449-E764-5DAB-BF27-6DF07E3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7281-5533-C9C3-2C19-C56ED3D6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6855-5BAE-7445-4783-EB4AAE9A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A270-577F-CA8F-5A79-82C6E1CA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51DD-D856-1952-7CE9-30BE935E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2BEE0-FCCF-E327-EE99-E7CEE26D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F0DE6-84AE-045C-6F75-71355F5B7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5770C-3D39-D01B-F5AA-152B44BD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ABFAF-796F-CA61-8FA1-89072331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0C416-A0C4-20B6-C28F-AD5C34EB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51DF2-1835-2B72-10CC-E489880B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767-E130-2201-94BC-651C11C0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A825D-899A-EE76-B081-A0BDE02D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D95BA-0CA4-D946-F50F-D2006F1B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A7FB4-D9B0-E95B-4142-4807C7D1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E83D3-3073-B8DD-3B82-64DE6CF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38F7C-17AE-92BB-2B11-6B24CB4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7C15-378F-B7F0-CC7A-BAEC4AE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CAD5-507B-0541-B974-32FCF39A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C856-E90B-E49D-563E-F1EA78CB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176D3-6EC9-B604-BDD4-96D533B0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81175-F3E7-0CBE-3585-E84A710B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68D1-2AA0-32A2-A002-F6021549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C366E-9718-98E3-85DD-A6C1689B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E2A8-FD0B-A1A7-A2BA-C1C50035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D0FAF-6A37-45B1-C66C-183C9314C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A64C-0114-2301-1D7F-B9FF6398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38B26-55AF-66DF-D494-4C745747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92CD-5594-9CB1-B8FC-60DADFE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9045-0CA6-6118-8720-70F878BB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1AC23-2FEC-4468-0932-7720D2D0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49F0-122E-AEE7-995B-B583FD1B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8A01-AFAC-4861-7C63-978F0AD72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1C89A-230D-4702-A2A8-5A2EEB59D57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1B8B-DB06-B298-73BE-171DF9D95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0E8D-F9B2-0E25-EFC5-ECFD39C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895EA-A394-498F-BB6D-258F85A88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3C1DF98-8144-7AB2-DD19-88D4001F4EA5}"/>
              </a:ext>
            </a:extLst>
          </p:cNvPr>
          <p:cNvGrpSpPr/>
          <p:nvPr/>
        </p:nvGrpSpPr>
        <p:grpSpPr>
          <a:xfrm>
            <a:off x="1587867" y="844658"/>
            <a:ext cx="8558842" cy="5308098"/>
            <a:chOff x="1587867" y="844658"/>
            <a:chExt cx="8558842" cy="53080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747246-B420-3F81-648F-4C3E5A0F3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888" t="50942"/>
            <a:stretch>
              <a:fillRect/>
            </a:stretch>
          </p:blipFill>
          <p:spPr>
            <a:xfrm>
              <a:off x="1675090" y="844658"/>
              <a:ext cx="3561386" cy="15686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695566-E645-D5CE-9D50-AA0B09A4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867" y="2491923"/>
              <a:ext cx="3846351" cy="27820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7A6BAD-8D96-7032-6C1E-B88B52D8E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4897" y="844658"/>
              <a:ext cx="3883694" cy="246465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9F6D2A7-6149-A483-A428-4C6BB6D6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4897" y="3448528"/>
              <a:ext cx="3258195" cy="10409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4218A9-E5EB-E44E-6315-7A6537526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1938" b="2174"/>
            <a:stretch>
              <a:fillRect/>
            </a:stretch>
          </p:blipFill>
          <p:spPr>
            <a:xfrm>
              <a:off x="5561756" y="4598070"/>
              <a:ext cx="2170639" cy="3172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BE31DE1-2744-32E2-B548-9610402D3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9652" y="4378225"/>
              <a:ext cx="1642530" cy="31722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EB90ABA-C6B2-C7DA-E494-2D976C181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4740" y="5011399"/>
              <a:ext cx="3841969" cy="2819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9B46FBF-F198-23AF-2F52-6A1CBA08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0341" y="5372007"/>
              <a:ext cx="3764424" cy="2678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8E21D2-E1CD-BDD8-4419-97EEA4747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7375" b="66988"/>
            <a:stretch>
              <a:fillRect/>
            </a:stretch>
          </p:blipFill>
          <p:spPr>
            <a:xfrm>
              <a:off x="3043185" y="5097193"/>
              <a:ext cx="935716" cy="105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25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3</cp:revision>
  <dcterms:created xsi:type="dcterms:W3CDTF">2025-08-31T21:53:03Z</dcterms:created>
  <dcterms:modified xsi:type="dcterms:W3CDTF">2025-09-01T16:56:20Z</dcterms:modified>
</cp:coreProperties>
</file>