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F46C-0C84-27F9-4D95-C6D75D0A1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CA275-0E14-5693-E5E5-4729EC382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C30F-41C3-49AF-42E5-F3EADA28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311F-6B66-1491-C195-4391947F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AE48-7708-1674-4D06-E8E0E536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8CB2-3FDE-632B-E405-AFEA7EF0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F3CD4-3326-3237-3F8B-ED0DB6811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C05F-710C-3934-F203-E290F17A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78E7-4540-E8C4-E10C-DA2FB228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7EB1-AFA6-30F3-9BDA-D50AA52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88ABA-88B8-39A3-7896-25ED6337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A5273-7339-E056-4430-448904265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EBBA-2273-303D-8AF0-D9660B23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158D-237F-2270-D0F0-7CB64349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C8E8-D23E-D09C-5113-97E16B40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591A-717F-C46E-FD14-CEDC017F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658-6AD8-3E8B-A7AA-04D2A363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C9FC-7FC5-6E8B-4934-8E3DDD2B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7377-430F-E682-0780-2F302147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78E-2C75-3F8C-649C-6D3F8CEA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7DAC-D3A7-E100-DD3B-2DB9DE76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1039-780D-2D60-9A50-64C2040C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3448-4E49-C812-A20E-9921DFB9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8C00-5DB5-05F1-7F28-B9F52226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FE63-BDB6-E89A-2896-4DC8B9D2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7B5-E81C-CB37-8F2A-0105F6D5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63B-684D-4767-76B9-9F5356553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34D9-D328-7D7E-928B-1952C5C0B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4E25-66F6-CEDF-502D-AD90E1DE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5418A-AFA4-8FBB-F6BC-D915C4DF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AE493-4F16-8663-E589-FE7A80EC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3C86-0C51-C264-3E4D-396D8950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305C-BD51-AF9F-D028-5A2D720C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CE1E8-F4DE-5496-3EA0-2585A6C4A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FC80D-C980-8772-ABD5-F73AA1507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25475-A1BD-09CA-4457-537316DFA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8BC60-BBA4-B9F0-65CF-CF526FED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45830-CC55-7CFA-428F-1DE050BD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740F5-109E-D15F-7AB0-4FCECF95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131B-532A-8E66-4CF5-E7F5CB6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97883-508C-15B9-3141-DDEC4CDE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B33C4-E586-A592-7A43-02A88375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E22A-572C-8B74-DC1A-C4907ECA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1C4D4-FB8A-412C-905A-A75FB843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91D01-3297-1A7C-7974-13C8CBD7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C361-FEBF-BE4B-B81A-B115DE72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472B-7D67-92D8-8D60-281DD948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7A8C-AD2A-9BFA-9BB2-37CA3E1D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3F30-8132-D9A6-184C-D5AD708E2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8F2A3-935F-EEA4-D088-A8DAB67F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560F-C0AC-6380-CBF1-66E6291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77B7D-A471-E6DD-F2C5-9A9375EB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43-7C92-CD32-6966-A65D8BC2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ED477-2B4A-70ED-17B2-1BB5EC6C8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D80E-43A2-517B-7B4C-3E0C30925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81C0-5D49-76A6-2BEC-BFAE8A8A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35379-2A01-DAC6-A9CC-41BD7003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BF9FA-1F10-C1CA-A519-D6278398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96D89-26FF-C6D8-2106-0A39EB8E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1ED5-0F7F-CE38-5852-25365909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3D12-9C44-0893-F79B-7C18F241A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50F63-14F2-4730-826F-16ADD0F177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D63B-01CE-7B23-0E4F-0005E00F6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140A-B4F0-F6A8-A4CA-67EA3489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D8623-0FA7-4B1E-8645-2D3A6413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E0474C-440D-D604-1EC0-919B7ABD1226}"/>
              </a:ext>
            </a:extLst>
          </p:cNvPr>
          <p:cNvGrpSpPr/>
          <p:nvPr/>
        </p:nvGrpSpPr>
        <p:grpSpPr>
          <a:xfrm>
            <a:off x="2032001" y="2116665"/>
            <a:ext cx="9131300" cy="3747836"/>
            <a:chOff x="2032001" y="2116665"/>
            <a:chExt cx="9131300" cy="37478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FEC23D-4E58-B3E8-9E41-78506C609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553" t="30864" r="5864" b="34321"/>
            <a:stretch>
              <a:fillRect/>
            </a:stretch>
          </p:blipFill>
          <p:spPr>
            <a:xfrm>
              <a:off x="2032001" y="2116665"/>
              <a:ext cx="4533900" cy="23876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38606B-0E6D-80EC-DF6D-CCFF11CB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72531"/>
            <a:stretch>
              <a:fillRect/>
            </a:stretch>
          </p:blipFill>
          <p:spPr>
            <a:xfrm>
              <a:off x="5335940" y="4698958"/>
              <a:ext cx="5139360" cy="11655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46D1B1-BD5D-A58D-0C28-34A1C1EED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552" t="65679" r="5101" b="1235"/>
            <a:stretch>
              <a:fillRect/>
            </a:stretch>
          </p:blipFill>
          <p:spPr>
            <a:xfrm>
              <a:off x="6565901" y="2116665"/>
              <a:ext cx="4597400" cy="2269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1</cp:revision>
  <dcterms:created xsi:type="dcterms:W3CDTF">2025-09-01T17:07:19Z</dcterms:created>
  <dcterms:modified xsi:type="dcterms:W3CDTF">2025-09-01T17:11:21Z</dcterms:modified>
</cp:coreProperties>
</file>