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804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B21E-1A5E-406C-8004-47C10192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329BB-EB35-4718-9B64-50A577CA5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3009-F9E8-4A39-AAF2-07544BEE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6DE8-799B-4888-B87C-9E11BA0A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83AC-911D-4582-826D-1B0FB23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1B0B-0292-4030-A824-6F4C2B68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AD3DF-41C2-4856-BD67-A3200B7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7028-75D8-4DD7-A939-E264F0B7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304B3-397D-4769-8EE9-90BC9083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C791-3E31-41E8-B587-634E2E55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9A9C5-361E-4B8E-B3E1-11C8A5A10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ABA1B-DBB2-4018-AE1C-18586105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2428-6B8B-49B3-B789-A8F96527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94F18-4A83-4734-8A30-2F857D21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0B47-B731-4123-8210-FC27C89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1D77-53EF-42B6-8DB5-4542028A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1FCE-BC07-49E1-994B-E8963DDB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1E8D-3822-4851-BFCA-5385537F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BC4B-DA54-42D2-AE71-0187FD14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0B30-8E68-46D0-9F93-74B00EFE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62A4-6811-4783-A969-7907058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3CE4-DF9C-4A18-B19E-AB11D2E3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A0576-AB79-410B-B51A-81A8F174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6DA6-1302-477A-9BA3-4F98014D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F03E-1966-4E27-A7B2-EDBFED2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F289-ADB1-432F-841D-2FBC490E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0F2C-03C9-4AF4-A765-CA0EA78A6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C1657-2808-4640-AC9C-67498B36A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045A3-840B-4336-A63E-195CB4BE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7C630-4D8D-4B44-AD69-5AA412F0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10A4-201F-43F7-B6E4-73CE9B4C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B308-9842-4B3B-8228-898944DF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59017-1BCF-43A2-9FB5-0F0C2518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063F-561C-4F14-8C23-7067CEB50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AD861-3D05-4893-B30D-CFA18CB1B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0AB4-6EBD-43F6-8B1A-B0E1695EA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196EF-F3ED-4710-B1D1-C94A8C66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3D321-1594-4392-8984-72EA3E19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35A72-6F64-4CBD-A077-B57AB3D2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3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5B8A-BA51-43B1-B5AF-114D0DF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52DD8-02BE-4A8F-B0F9-EEC8012B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1464C-09FC-4ADA-B40A-60284082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838E3-D86D-489D-A78B-1FD0B6E2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66B75-50D0-4897-822B-B95FAFB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389B-8948-4FD9-9675-FBC71E10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54E4-39AD-4F95-BE5C-E0574EC3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C66B-E08D-420A-A09B-53CBB190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65DE-92C4-4A86-99F1-2094DA33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4EA3F-78AF-46BC-9ADD-7AAD10B3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A2B22-ACDF-463E-A53C-302B963F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141C-A93F-4AFC-8B1E-D7DEEC13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B17D5-FCC6-4A49-8E5D-177CFC9C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223A-E0B9-4218-82DF-38F0A4D1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DA8DF-2459-435F-8786-D9CE135C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66874-B6C2-4EC3-A120-1762EAB27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0EDF-C959-41B0-9455-124D90F9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51DC-A029-46E7-A756-79EC5131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01705-902B-4F76-A36D-2641D9E6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B1977-72B9-4B74-8DF5-18FAE65D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A7C9-1E65-4114-9EBA-854A38AA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C7B6-9A45-4BB0-B14C-D692FAB5F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2ED8-38C2-499B-A5A0-0C3731E5640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6354-F310-45EC-A543-F8252BD59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3566-1B24-4270-91DC-8CD2B96A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EB4C-ECE5-4F64-BD2B-8D615441B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4E569-5427-47D1-BFC0-E89E845A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443" y="2200140"/>
            <a:ext cx="3454557" cy="29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3FE230-86F9-473D-9B36-4053F87D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10" y="4343400"/>
            <a:ext cx="6375910" cy="400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D4E2AF-417F-4106-9478-85068A237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14" y="689549"/>
            <a:ext cx="6494606" cy="3365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0E58C1-0ECB-41E5-B363-575A99A61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10" y="4781516"/>
            <a:ext cx="6425514" cy="8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94CDB7-0B95-4951-BAD4-DEA96457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77" y="1012701"/>
            <a:ext cx="8687246" cy="48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Wilbur, Kenneth</dc:creator>
  <cp:lastModifiedBy>Wilbur, Kenneth</cp:lastModifiedBy>
  <cp:revision>1</cp:revision>
  <dcterms:created xsi:type="dcterms:W3CDTF">2025-09-04T18:34:10Z</dcterms:created>
  <dcterms:modified xsi:type="dcterms:W3CDTF">2025-09-04T18:48:34Z</dcterms:modified>
</cp:coreProperties>
</file>