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832E-05B3-DBD9-E182-37C73A677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6B36D-697E-D272-E834-6423AFBC9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FEEF-C1F6-5A34-FA38-1812FBF5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986-5B50-4DF5-8793-9F8BE4DD00B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97CC-2E89-1B78-70E7-85029603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4B807-49DC-DB84-6F5A-875FFB81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127-A6E5-4FB4-8931-3702917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4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0BA2-C62C-9D4B-9FF0-CA739795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233A2-F2BB-B077-7E2D-1118647A3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C30C-E314-2947-3984-E517D724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986-5B50-4DF5-8793-9F8BE4DD00B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BCA0-3988-BC88-5B9C-1DC51986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C1692-65A5-76B8-6138-A5366439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127-A6E5-4FB4-8931-3702917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0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66533-1CC8-A753-78BF-C8E4C8539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363C7-E86B-D5BA-F4AD-64CE8F96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F309-679A-B3CE-E125-3ADFA6B5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986-5B50-4DF5-8793-9F8BE4DD00B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A358-D55E-AA12-D2CF-309DFFF0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3DBB-FBAF-ED00-ABA6-FB39002D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127-A6E5-4FB4-8931-3702917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7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95C7-6F0C-EB48-2573-2D0DBC7D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B7336-5D4C-C334-65D2-41812B681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4601-CA8F-AE25-80C1-56D4BD63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986-5B50-4DF5-8793-9F8BE4DD00B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100A1-282C-1DC3-E331-C0EDCEE7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1CA0-628F-DCFF-3B14-891D1391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127-A6E5-4FB4-8931-3702917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4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97F9-7709-458C-6152-841E76C2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00D3E-2543-A802-4122-D75A37FF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6E915-1C92-F9FA-4082-3662763F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986-5B50-4DF5-8793-9F8BE4DD00B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4DA6-2944-8455-E1BA-D5F4DA53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1543-39D6-8CBD-5578-99514098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127-A6E5-4FB4-8931-3702917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0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8BE3-4AA4-3E47-AF75-CBEBFBDE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B603-B8B2-742E-8111-73749850F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AC322-6254-70FC-4EE2-A1D6128C9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29E28-5C8C-4695-F2E3-B343BF92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986-5B50-4DF5-8793-9F8BE4DD00B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9037A-C014-C8FF-2B1F-A85443F5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90C97-3175-5CB7-421E-221F2CAB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127-A6E5-4FB4-8931-3702917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3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0D6B-2717-AD4A-C7AC-8CA5ADFC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30F6A-AB50-D136-4144-D12D9F05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C93E7-AF1D-962B-42F4-FB63BD8AE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F3BDA-6BDB-C733-5889-A6EA98BAC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0FABA-77A5-F5FF-B15D-F4E13CAC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09BEB-D98B-6C8C-BD64-86AEBE90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986-5B50-4DF5-8793-9F8BE4DD00B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95AD2-1899-6691-A0D1-845A8537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5AB32-9680-25AE-48B0-FC8FD0CA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127-A6E5-4FB4-8931-3702917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0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4321-1B4E-73D8-1F6A-CB707C23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76495-B0D7-239F-9505-8250D1DB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986-5B50-4DF5-8793-9F8BE4DD00B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9EEBC-A5DD-5787-ACFB-D519CC5F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718A8-1DA2-2104-8CF7-10DCDA0B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127-A6E5-4FB4-8931-3702917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9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2EA46-D229-E63E-3EEC-2F53F6F2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986-5B50-4DF5-8793-9F8BE4DD00B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2AABA-C5AA-027D-1DEE-647469C4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2216-B122-B59C-10D6-DA905C31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127-A6E5-4FB4-8931-3702917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9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D3CC-663F-B842-5B46-D1FBFF3C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1F13-B156-A780-8787-7492A93D2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CFF06-9FA5-FEDA-907E-FE7D5DAC0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70A5C-73AB-EA66-FB32-4C4C6397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986-5B50-4DF5-8793-9F8BE4DD00B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AFF36-6FFC-BB2B-1C77-57DDC168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CC765-787A-5732-BF3D-1F5B2FD5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127-A6E5-4FB4-8931-3702917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9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0D01-5D77-DC7F-6066-3A6A1F53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439E9-5483-1485-4DAC-9EBBB3E94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DEAED-BA71-435F-3C91-86BE002F7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00A52-4602-9879-D71C-1F0273F8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1986-5B50-4DF5-8793-9F8BE4DD00B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7578F-E1E9-56A2-1A70-A29247BF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D74CA-B3A3-EF8B-AE64-99EF4EEE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C127-A6E5-4FB4-8931-3702917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0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BFC01-D0B4-B752-75E4-8440D2DE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AB69C-7FFD-EBA8-3B5A-1E4E1DE9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6D8FC-AF43-83F4-8F48-7F92A9263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BA1986-5B50-4DF5-8793-9F8BE4DD00B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3D8E-FFEA-6054-0C6B-B75AA7A5F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9CBA-6C93-8155-8D94-4167BC47A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A8C127-A6E5-4FB4-8931-37029179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20BA9E-631D-D03A-2AFC-EAE2B390A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26" y="357641"/>
            <a:ext cx="1748462" cy="41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D94879-8C6F-DC1B-05FC-81F89DE52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26" y="832473"/>
            <a:ext cx="9115173" cy="1187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3EC25F-4960-DF2B-8319-430D7B21C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102" y="4423180"/>
            <a:ext cx="3019084" cy="365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AF66B0-0ACC-39CA-37CC-9BB6CB56A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077" y="4788800"/>
            <a:ext cx="4826343" cy="1382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F063C3-127B-8C73-F9C4-8E9549E3A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426" y="2057486"/>
            <a:ext cx="4473400" cy="25485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A79283-D62C-44D9-29C0-485ECEA56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5599" y="1934485"/>
            <a:ext cx="3484895" cy="24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Wilbur, Kenneth</dc:creator>
  <cp:lastModifiedBy>Wilbur, Kenneth</cp:lastModifiedBy>
  <cp:revision>1</cp:revision>
  <dcterms:created xsi:type="dcterms:W3CDTF">2025-09-01T20:03:17Z</dcterms:created>
  <dcterms:modified xsi:type="dcterms:W3CDTF">2025-09-01T20:09:51Z</dcterms:modified>
</cp:coreProperties>
</file>