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21C5-559D-419B-A416-9D06C00CF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689CB-3428-4142-BC48-C5AA52B72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DD898-2B2B-402D-93FC-908ECCA8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2F1C-2DBB-4948-88EC-81935B4CEE7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912D-4EFE-4E92-AAF7-1F2F89A0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8ACB7-29A8-4DEC-AA8D-C8D58AC0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9BB-9FAC-455B-BC0B-5C5561FC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11F8-77A6-4316-86B4-FAD0A1B3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FB0B7-37B7-4BA1-B81E-589D450D1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CEE1-CA15-403F-AB28-C4C90195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2F1C-2DBB-4948-88EC-81935B4CEE7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F022-62B8-4888-BBE4-A3FBC14D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64A8-BDAE-4BE3-B7B8-A767D9F4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9BB-9FAC-455B-BC0B-5C5561FC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32DC0-C393-49E5-8F08-6A5FE5177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AE131-9450-47F2-A434-BA2C7078E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2D27-66A2-4AAE-A83D-49460C8B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2F1C-2DBB-4948-88EC-81935B4CEE7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2F45E-1C37-4CD9-9CBA-11808775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8539-3F52-40A7-89B8-989803D3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9BB-9FAC-455B-BC0B-5C5561FC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C244-52CE-46D1-9127-F2AFD5DD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4B32-A901-498D-8DE0-635020F9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9C9A-AF60-4B44-87C8-0371D6D5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2F1C-2DBB-4948-88EC-81935B4CEE7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A7814-3850-47E2-BBE4-C099B16F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74EC3-73DE-4938-A2E2-6EFFD01E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9BB-9FAC-455B-BC0B-5C5561FC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9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E01D-0BC3-43BB-BDCC-20E949BE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03395-523F-4107-988E-5B0F62ED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CD2B3-CD6B-4BCD-A971-FB988C77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2F1C-2DBB-4948-88EC-81935B4CEE7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7CDC-FF08-4E29-94C6-0A4B0767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4D98-A43F-4965-81B0-720BD761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9BB-9FAC-455B-BC0B-5C5561FC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5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E0D5-0905-4414-98F1-DAF11F6B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6A21-A128-4041-9984-5A54CFF11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21C8C-8979-404A-82C1-3946CC06C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7C044-D9D1-477E-B2A3-F5C0DAD1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2F1C-2DBB-4948-88EC-81935B4CEE7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04CE4-5A4A-49D9-BB6E-86C04D81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D6414-1DD0-4D11-A761-A259387E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9BB-9FAC-455B-BC0B-5C5561FC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58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367B-F132-49B1-8423-43BA02B0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8237E-4086-44CE-BA21-494C99262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996CD-2126-47A0-9ECB-466805667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73C77-A1AA-46B3-8BA2-433FC21B1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99A85-3A70-4005-A1A3-C185E3C8F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986D6-1ED5-4D2E-A97D-0ED3D54F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2F1C-2DBB-4948-88EC-81935B4CEE7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6A45E-F9FE-4FB7-9C71-2AA6A38E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A19F9-8EBE-4CE5-936C-18C71802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9BB-9FAC-455B-BC0B-5C5561FC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7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02E6-7447-4D8F-8ED3-9E6DBACAA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601DB-2040-4238-9A6C-708E264C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2F1C-2DBB-4948-88EC-81935B4CEE7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469CB-2EF5-46D5-A982-8200B7A1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A0675-D78D-485E-8656-1F548FC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9BB-9FAC-455B-BC0B-5C5561FC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1FC32-0123-44B3-B2F0-8D0D4BEF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2F1C-2DBB-4948-88EC-81935B4CEE7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30C8F-CF59-40B8-9D0F-B7C12DC5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37E21-1290-48BC-9187-9774AEB0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9BB-9FAC-455B-BC0B-5C5561FC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FCAB-3392-4976-AEF3-47B77018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F97B-50B5-4ABF-9605-BB3D59AB5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4C613-4C1A-4C79-A814-FCFF2DB11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17E6B-19B9-40F2-AA71-D1470227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2F1C-2DBB-4948-88EC-81935B4CEE7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14CCB-DBF5-4D15-A10D-BBC9A843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E2CDA-61A0-45BC-B835-DA555C5C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9BB-9FAC-455B-BC0B-5C5561FC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5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4669-0F53-496C-9AF5-E24CE892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C3E49-767E-4D58-9885-2E8EDC446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6A976-9C65-4FA5-8D95-FF5E4D76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D13A0-3562-4691-B673-5797B451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12F1C-2DBB-4948-88EC-81935B4CEE7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1984E-96DD-431E-8A32-89F46994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78626-B378-4C3B-B379-572AB7DA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E09BB-9FAC-455B-BC0B-5C5561FC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5FEE3-B2FD-42D2-96C1-E586A567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7D39C-638E-46A2-BFFF-4ECEF925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4AABC-B566-49C3-9966-8542024BB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12F1C-2DBB-4948-88EC-81935B4CEE7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0180-1182-424B-80EE-C631EEB37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BCF65-43AE-496B-8D9A-E9E57688E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E09BB-9FAC-455B-BC0B-5C5561FC0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83BDE1-47C7-4FFB-9866-DE16E7094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80"/>
          <a:stretch/>
        </p:blipFill>
        <p:spPr>
          <a:xfrm>
            <a:off x="3047843" y="1185188"/>
            <a:ext cx="6096313" cy="411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428F857-669A-44A5-85EA-C6112D841D96}"/>
              </a:ext>
            </a:extLst>
          </p:cNvPr>
          <p:cNvGrpSpPr/>
          <p:nvPr/>
        </p:nvGrpSpPr>
        <p:grpSpPr>
          <a:xfrm>
            <a:off x="2716550" y="714235"/>
            <a:ext cx="5689892" cy="5902000"/>
            <a:chOff x="2716550" y="714235"/>
            <a:chExt cx="5689892" cy="5902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C684D4-16A8-4A04-B918-70D64D87C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6550" y="714235"/>
              <a:ext cx="5689892" cy="90174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70A9F8-497E-4803-BFA9-9608B775A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1652" y="1606455"/>
              <a:ext cx="4514790" cy="34926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4E04C0-E1BB-483E-B1E1-61C7E6BF4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6550" y="2062077"/>
              <a:ext cx="5137414" cy="7239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5769F2-F934-4E89-BDC3-B38FD5117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8149" y="4082455"/>
              <a:ext cx="5556536" cy="215911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F64B83B-2D2C-48C7-BD8F-B96764D91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6550" y="6241566"/>
              <a:ext cx="5581937" cy="37466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6B1745C-91E6-4E9F-AAEA-E966412A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16550" y="2786014"/>
              <a:ext cx="2616334" cy="14034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79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Wilbur, Kenneth</dc:creator>
  <cp:lastModifiedBy>Wilbur, Kenneth</cp:lastModifiedBy>
  <cp:revision>1</cp:revision>
  <dcterms:created xsi:type="dcterms:W3CDTF">2025-09-04T18:54:17Z</dcterms:created>
  <dcterms:modified xsi:type="dcterms:W3CDTF">2025-09-04T18:58:57Z</dcterms:modified>
</cp:coreProperties>
</file>