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4667-C09C-5013-DF91-A5B96C67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1E240-C7A3-1D2E-EF32-195CE6A4D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5EDD8-0EFC-E46A-0FF1-E76E4476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A170-730C-C1E4-33AF-25D75F8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0339-667B-121C-9D16-AE7DF89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1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5CB4-09E5-5F74-E260-0EDFDB64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9F1ED-13B3-7BF0-6CA0-E52189D08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EA893-B103-8EC1-C082-8806D9C9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F4D3-4E0E-1723-9E93-06287ED2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3738-29B9-82E0-07BD-D40EA299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7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22FED-EC4D-AAFF-383F-5A6879BCF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FC40-4495-DEAA-E15A-F7DCD06FE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D63B-CF54-FF4E-8497-7D3B8851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342-C711-2B9C-7246-6CDA0270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E97B-AA42-790C-02FD-A6CD87AD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284C-2DEF-FE83-DA05-AB84D113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5A88-C61C-EE5E-F9C5-BE038D7B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89EA-FDD9-5405-91F7-61436B57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B7F-7B96-CD26-F31C-74CAE3B8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2812-3E34-425C-ED05-5B8D0A75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9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EF69-7566-B5AB-34F2-B054F59C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12528-0B71-8AC3-7322-4459D95F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2F833-D193-0C02-0B45-9DE0D3C5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EA72-B636-B962-489B-57F04051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643E-0EC4-9754-0994-0632793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F70A-4A67-257D-839F-3D5D7D03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E8F8C-1F8C-94F9-4C38-5E364A518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3FFE9-A50D-97FC-FDA2-3723FA84B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FFC88-E86D-6537-7787-9ABFEF3D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73A00-8FE4-149B-D945-C5CAC2DF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28A8-D483-D2BE-B6DD-9713D6FC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7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3043-EF84-A4DE-612D-95B6CD1E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A5D8-7E4F-6E53-FBAB-DEC05D07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8382-2E46-A330-0717-8E2CA87FD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BFA97-A81D-1923-FF71-13522839C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F96F1-7495-42DE-6CE5-6ED6788D5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31D43-125F-66DE-253F-00500A3C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F6C4D-237F-54AC-453D-F20D7EBE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FBDF3-3293-CD3E-B80B-C29A26AE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03F1-84A7-E28D-36B4-837E48EC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02518-5621-4201-DBBF-41C7FDA7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69E5-0D5C-6115-B56F-B4010B9C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31399-5269-BE2D-D371-CA27FF68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99786-E4F1-4FFB-0EC1-BC98799A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91978-3BCD-5E4B-169D-0DD7C5A3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8ADE5-0CC7-27EC-1282-95682D00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9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1EAD-62DE-59B1-41AD-FDB1CAB9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7B07-C4CA-DA68-EF33-DD4A3146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178D2-A981-D9C5-EAA5-D87DBFF0E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AD32-A2F6-9519-5DC6-742952D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8CCAC-8C2E-4C73-7CCC-C156C79E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6BC34-DD11-39CC-C5AC-FA71DD62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1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E6D3-AAC4-C5E5-7724-08911526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D53DD-0A6E-5008-7B69-8F45F70AF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D0538-32F3-E9AF-8308-86E7C32B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37D65-5DE9-320D-F741-DD62330F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A9D87-0BE2-424E-4F38-81189942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79944-D9A7-74B3-6B3D-EE1A4340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0931-70C8-DF86-4114-7627BB9A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9788-1943-3B1D-62B3-03C9B9BEF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0B37-B747-D1E9-1EFA-623C063C9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B1CDA-1214-45F1-AA4D-FD564441D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D250-DAEE-4E97-2965-6BFA30CE9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89E4-779E-B825-51A1-92C74927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33F8F-FCEC-4962-A156-C19C5C0B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3ED123C-2FFA-5486-B39F-2EFE3F529568}"/>
              </a:ext>
            </a:extLst>
          </p:cNvPr>
          <p:cNvGrpSpPr/>
          <p:nvPr/>
        </p:nvGrpSpPr>
        <p:grpSpPr>
          <a:xfrm>
            <a:off x="2500312" y="589859"/>
            <a:ext cx="4954759" cy="4564893"/>
            <a:chOff x="2500312" y="589859"/>
            <a:chExt cx="4954759" cy="45648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03574D-EF9D-A952-21EA-8818ECC4C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" t="18376" r="65017" b="24836"/>
            <a:stretch>
              <a:fillRect/>
            </a:stretch>
          </p:blipFill>
          <p:spPr>
            <a:xfrm>
              <a:off x="2500312" y="1260261"/>
              <a:ext cx="2515785" cy="3894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629B35-94FC-2462-45D0-8FBBD411F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2723" b="95371"/>
            <a:stretch>
              <a:fillRect/>
            </a:stretch>
          </p:blipFill>
          <p:spPr>
            <a:xfrm>
              <a:off x="3941869" y="589859"/>
              <a:ext cx="3399857" cy="31743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899AC0-7D72-D6E8-E7B5-B0253875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5478" t="16154" r="9538" b="25469"/>
            <a:stretch>
              <a:fillRect/>
            </a:stretch>
          </p:blipFill>
          <p:spPr>
            <a:xfrm>
              <a:off x="4939287" y="1108651"/>
              <a:ext cx="2515784" cy="40034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9DD3DF-6E18-8BD4-36DD-4BC6CA06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" t="11559" r="39052" b="84952"/>
            <a:stretch>
              <a:fillRect/>
            </a:stretch>
          </p:blipFill>
          <p:spPr>
            <a:xfrm>
              <a:off x="2652712" y="945195"/>
              <a:ext cx="4382956" cy="239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26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2</cp:revision>
  <dcterms:created xsi:type="dcterms:W3CDTF">2025-08-28T17:23:37Z</dcterms:created>
  <dcterms:modified xsi:type="dcterms:W3CDTF">2025-08-28T17:30:05Z</dcterms:modified>
</cp:coreProperties>
</file>