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9136-2643-0329-D820-50CB00853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FD42C-DB16-663B-DC9A-03788E1A0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252DE-B154-71FF-3714-8647CF36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585D-C3E3-44C3-88B9-85D5762C143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A4B3-2B58-36A5-E7F6-68A5DC3A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6EC2-2519-BD44-B8F0-DC33BBD4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9F50-97C2-480F-8C53-75F3AAB5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0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E39D-11B7-4C77-A60D-60707738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05419-FD1B-9BA2-B344-408EDB9B1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AC0F4-4F1B-A9E4-0AAE-2D9BD056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585D-C3E3-44C3-88B9-85D5762C143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F4D6C-324E-6942-EED1-CCD92653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C9108-A640-F0A7-46DE-82261D0B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9F50-97C2-480F-8C53-75F3AAB5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AA2BC-9112-6BAB-85CD-9CABEDD73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C3C8F-D02B-9AA9-8DFA-725B7D890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0238A-81C8-D5AA-CFA0-2D9581A2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585D-C3E3-44C3-88B9-85D5762C143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B93D8-C408-5E9E-F6A5-F3921A52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47687-2DD2-CC8A-9FC0-5B754BA3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9F50-97C2-480F-8C53-75F3AAB5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2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1EE0-B533-3085-795B-8374599F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264B-5C55-444D-D05B-EA01DEDE4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BF053-7D8B-1A89-382F-0126B5F0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585D-C3E3-44C3-88B9-85D5762C143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CB4A7-ECF0-5F54-29E9-F9C2A87E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BABA3-9C19-40F0-9FEF-1FF1F925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9F50-97C2-480F-8C53-75F3AAB5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9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4C61-26D2-A31A-4E35-BCF84B8F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07FF1-7F07-D9AC-ED6D-82B45815A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10F19-C4F5-3E5E-06F1-0484E5F7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585D-C3E3-44C3-88B9-85D5762C143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A0377-ADA0-D38A-D72D-C1FC30D3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2D8AD-FB97-0D25-9F17-2485F610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9F50-97C2-480F-8C53-75F3AAB5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7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3BCC-B837-CFE9-40AF-3B885C58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81948-D50F-D1D9-BA07-C67124A44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D3859-0C6E-B5B9-BDC5-FDF645368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0D68A-00D7-FF6F-A864-81BEEC8C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585D-C3E3-44C3-88B9-85D5762C143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E3053-2212-871F-8649-2001C6DB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E8432-0180-C658-D9FE-11F6A20F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9F50-97C2-480F-8C53-75F3AAB5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CAEE-10C4-095B-7B3F-77117123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765AE-F6BA-F852-5C6F-A8F11E6EC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7DF77-20C0-6D4A-464F-B8D621427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523AF-E3B6-2CE6-0744-17C0644EC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61C8A-C43C-1F6E-CF3B-94E6149A2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3BB7DA-9B55-6C6F-EF9D-32A974D6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585D-C3E3-44C3-88B9-85D5762C143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9C7EC-71F9-7C12-82FD-E863E4EE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7DFB5-8ABA-A4E4-3C3B-9658A4D0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9F50-97C2-480F-8C53-75F3AAB5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2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7347-EA3E-3F17-A736-65E15D49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BD127-ADD6-65F3-645A-641E753F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585D-C3E3-44C3-88B9-85D5762C143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5C114-4F8E-8FC6-37CE-DA9499E4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3957F-E26A-748B-DCFF-9337DE55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9F50-97C2-480F-8C53-75F3AAB5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8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2FC5D-367D-856D-F498-734C56FE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585D-C3E3-44C3-88B9-85D5762C143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1AE83-DE49-292B-45C9-D2D50C0C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93220-E4E7-7434-C6DD-AF310676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9F50-97C2-480F-8C53-75F3AAB5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6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4000-C268-B65D-ED7E-5C36DB81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43B14-3247-E62E-D748-A53095602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0E26C-A764-5AFB-8DF8-7B478F69C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ED1DF-F8ED-81AF-C9BC-24D22A23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585D-C3E3-44C3-88B9-85D5762C143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88E76-734D-BFA9-00AF-082FCACC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F8068-F64D-4604-D166-30D96D76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9F50-97C2-480F-8C53-75F3AAB5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1562-2E35-5663-E3ED-6B01AAC0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47FD4-6C6F-499E-2BCE-C33B67E3A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B7758-FE6F-0E40-4EDE-B093125A9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6C556-169D-B039-F25B-861138F3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8585D-C3E3-44C3-88B9-85D5762C143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8CB9B-288F-A93C-E88B-D33E6293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FC7C6-4971-0602-0C1B-1FC4BC1C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9F50-97C2-480F-8C53-75F3AAB5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1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DDE69-E6D0-86B8-C64F-441E50A1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C17E6-78DF-4DF3-24B1-38586B27D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03AB0-B311-479C-B4AF-DBAED9354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C8585D-C3E3-44C3-88B9-85D5762C1430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B72FF-719E-2EC9-A92E-5AF258B45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A0ABB-27DB-6149-5E8F-8A907791B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A9F50-97C2-480F-8C53-75F3AAB55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1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EC86A5-34F7-921C-5009-EC17418C6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190" y="662153"/>
            <a:ext cx="7089389" cy="532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8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339CE7-B520-3100-18DE-9C03FE76D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744" y="0"/>
            <a:ext cx="658657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078B64-DEAC-6AA6-9984-8C8DE8322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67" y="978480"/>
            <a:ext cx="4646277" cy="289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3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2FAA9F-38DF-2639-3EBB-157B54BF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614"/>
          <a:stretch/>
        </p:blipFill>
        <p:spPr>
          <a:xfrm>
            <a:off x="2648531" y="2716696"/>
            <a:ext cx="6894937" cy="4141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35ACB5-B834-EB9A-8F4B-6621A50220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5717"/>
          <a:stretch/>
        </p:blipFill>
        <p:spPr>
          <a:xfrm>
            <a:off x="2648531" y="1011582"/>
            <a:ext cx="6894937" cy="166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2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UC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Wilbur, Kenneth</dc:creator>
  <cp:lastModifiedBy>Wilbur, Kenneth</cp:lastModifiedBy>
  <cp:revision>2</cp:revision>
  <dcterms:created xsi:type="dcterms:W3CDTF">2024-09-10T23:06:09Z</dcterms:created>
  <dcterms:modified xsi:type="dcterms:W3CDTF">2024-09-10T23:26:06Z</dcterms:modified>
</cp:coreProperties>
</file>