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8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C163-9822-DAAF-1AFF-D012416E1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E0A25-4A23-C6F3-7B3D-DCC4F0126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74EC9-EE8B-3FFE-9032-5124C53B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1624-9CE2-C6FA-6C7E-6D665E4C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F3155-BC51-F3B7-0EDC-A43EAEA5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0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6D9C-4D17-EE3A-E877-59BD6647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419C5-5655-39EB-CD22-F1CECD43A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150F6-D5A9-A616-D0AF-1B1374D8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4F5C-B8D7-D100-6743-3A997A95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FEB2-4067-B78C-E142-89403B1B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61D79-19B8-398C-57A0-875F7362F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3694A-9F71-533E-B45D-8F4E6EBF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345A1-B9DC-526E-EDBC-35F5FE83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2E04-99B7-9A3A-2DC8-AD507C55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D957-9CD7-495A-575B-41F3AD82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B2F2-1B9F-50CB-2CC1-5EE5B1EB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0AE8-1CD4-E479-C11D-2B6F9ACD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75C1-B102-4BEC-EB18-C70C2B5E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EC7D-524F-BE30-423E-F5EBBAC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CB681-5B81-F6E6-FA39-DF2CEC33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C444-65EE-EBFD-B2BA-409E24A5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50708-A201-02A1-1ADB-967415D2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8F036-BAD1-53DE-5D81-DB4567F2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05C0-C3E3-B32A-975A-C7E01B3E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D7CB-8CB3-206E-466F-D61D7EA6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8E0D-70B3-3545-FE4B-04466309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7CDC-0AC6-83C3-8AB5-23647F1AC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63875-A63B-AFFC-0DF2-29A21A01D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61A86-2C8F-B7F2-198B-CE70B28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65A99-A0C6-2C3A-1078-21E7CC63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3FFD-741F-11DE-18F9-40FB13D9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7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3010-0E2B-200A-CCB0-A3DA020A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0EE15-8E33-9FBE-CC8E-7AB26CFA9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E643B-975B-F8CD-3C0E-E7B278129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1E40B-BC35-C572-0AF9-254E07CC1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0488E-1FD5-24B8-F198-B7BC73488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0DB7F-4AF8-905D-7D06-AAE9281F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D94AE-DC1C-E518-E11D-32983ACD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601EC-BEAF-1EFF-CE7D-933F7858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BE72-2BA2-45D6-C573-326DFB83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65A7-FA18-1596-0E66-8DE1E467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39DD0-3832-0C6A-6ABC-26D54BD6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ED477-B4C5-0094-8503-1D242AE9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0610C-0A6E-7FE4-2724-3941BFCA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64556-57FC-164A-DEDA-38772BB6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4E7A-3D19-AD51-5E72-0777B93C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2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C75B-260E-1375-2ADE-B6018318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2750-0986-5865-CA7F-B8D58EDC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C5DC3-1572-9316-03E4-3764ED553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8C6DA-F4BF-A391-D576-724FF90A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39E29-04BE-7B22-9CAD-D9409BEC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1D53F-2690-FDA3-6A61-73F7025D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BAA4-BC1A-D7B0-EFAB-0B89AC84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6D7AB-D9C8-0081-0B13-E1D52CFA3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488D3-8ECC-1784-D9CE-4FF3C0E3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8FF92-1393-2FBC-64C5-407C5258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4CDB4-B647-2220-2899-3D5DF611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6DB05-DAC6-8D02-48D3-902279FA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DAFAC-F7B0-C47B-2356-F248E6FB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42B98-C843-BA00-6A08-50DE938BE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27E99-265E-D70F-25EF-8E0D032E0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6A99-BE09-65B9-8F25-2C7A27A5F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A13A-F1B4-89D1-0AFB-40A51B025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404641-D996-0251-7C85-2B04BDE13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" y="84792"/>
            <a:ext cx="3209291" cy="1309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BAD25-D4A5-6E74-11E7-00234A3C1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7"/>
          <a:stretch/>
        </p:blipFill>
        <p:spPr>
          <a:xfrm>
            <a:off x="26121" y="1394217"/>
            <a:ext cx="3265470" cy="957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07405A-5777-8D35-6681-55D101490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1" y="2468974"/>
            <a:ext cx="3250817" cy="21017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9E8792-EB89-8127-5E54-6741AFB834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2" y="4651512"/>
            <a:ext cx="3265470" cy="2587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4C4540-7BDE-6693-44A4-A1E32866D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412" y="284427"/>
            <a:ext cx="6833124" cy="4134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52AEFC-1EE1-C0AD-B164-F75762D6AC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7121" y="4570737"/>
            <a:ext cx="2877569" cy="18109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7C8BF1-63DF-2718-CC8E-4B4DE64A6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891" y="4570738"/>
            <a:ext cx="3157361" cy="145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3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5C5ACF1-9962-A66E-43E8-A1DFCAAC71D0}"/>
              </a:ext>
            </a:extLst>
          </p:cNvPr>
          <p:cNvGrpSpPr/>
          <p:nvPr/>
        </p:nvGrpSpPr>
        <p:grpSpPr>
          <a:xfrm>
            <a:off x="0" y="7082"/>
            <a:ext cx="9876944" cy="6084066"/>
            <a:chOff x="0" y="7082"/>
            <a:chExt cx="9876944" cy="608406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EC3281F-442D-A376-3CBF-2EB5B6C34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082"/>
              <a:ext cx="4938472" cy="277215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4DA6FA0-D6B7-BB0E-E0E1-D88C24F32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7985" y="3072434"/>
              <a:ext cx="3688693" cy="301871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D3883A1-DD0F-4895-433E-EFE4F1CE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8472" y="75096"/>
              <a:ext cx="4938472" cy="299733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51AA17D-342B-BAF7-7553-FBB58A09A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82" y="2985943"/>
              <a:ext cx="4757005" cy="2916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28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0C9BB5-DED1-9A5F-3AE2-7AF65860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29075" cy="3821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2473B-828A-ADF1-6435-9A5DED1D3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075" y="0"/>
            <a:ext cx="2946400" cy="4230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548BAE-D9BD-4CDD-2D4C-2E98E8138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475" y="0"/>
            <a:ext cx="4828489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41F407-45F8-6085-1268-E05E947E9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107" y="4694792"/>
            <a:ext cx="4275368" cy="169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8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Wilbur, Kenneth</dc:creator>
  <cp:lastModifiedBy>Wilbur, Kenneth</cp:lastModifiedBy>
  <cp:revision>6</cp:revision>
  <dcterms:created xsi:type="dcterms:W3CDTF">2024-09-02T18:35:23Z</dcterms:created>
  <dcterms:modified xsi:type="dcterms:W3CDTF">2024-09-02T19:56:23Z</dcterms:modified>
</cp:coreProperties>
</file>