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4C163-9822-DAAF-1AFF-D012416E1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E0A25-4A23-C6F3-7B3D-DCC4F0126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74EC9-EE8B-3FFE-9032-5124C53BB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1624-9CE2-C6FA-6C7E-6D665E4CF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F3155-BC51-F3B7-0EDC-A43EAEA5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6D9C-4D17-EE3A-E877-59BD6647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2419C5-5655-39EB-CD22-F1CECD43A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150F6-D5A9-A616-D0AF-1B1374D8B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E4F5C-B8D7-D100-6743-3A997A95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3FEB2-4067-B78C-E142-89403B1B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1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61D79-19B8-398C-57A0-875F7362F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3694A-9F71-533E-B45D-8F4E6EBF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345A1-B9DC-526E-EDBC-35F5FE83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2E04-99B7-9A3A-2DC8-AD507C55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D957-9CD7-495A-575B-41F3AD829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74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9B2F2-1B9F-50CB-2CC1-5EE5B1EB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F0AE8-1CD4-E479-C11D-2B6F9ACD1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75C1-B102-4BEC-EB18-C70C2B5E1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FEC7D-524F-BE30-423E-F5EBBACB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CB681-5B81-F6E6-FA39-DF2CEC33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C444-65EE-EBFD-B2BA-409E24A5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50708-A201-02A1-1ADB-967415D22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8F036-BAD1-53DE-5D81-DB4567F2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05C0-C3E3-B32A-975A-C7E01B3E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4D7CB-8CB3-206E-466F-D61D7EA6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28E0D-70B3-3545-FE4B-04466309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A7CDC-0AC6-83C3-8AB5-23647F1AC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63875-A63B-AFFC-0DF2-29A21A01D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61A86-2C8F-B7F2-198B-CE70B286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65A99-A0C6-2C3A-1078-21E7CC63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E3FFD-741F-11DE-18F9-40FB13D9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70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3010-0E2B-200A-CCB0-A3DA020A9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0EE15-8E33-9FBE-CC8E-7AB26CFA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E643B-975B-F8CD-3C0E-E7B278129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1E40B-BC35-C572-0AF9-254E07CC15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0488E-1FD5-24B8-F198-B7BC7348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0DB7F-4AF8-905D-7D06-AAE9281F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D94AE-DC1C-E518-E11D-32983ACD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601EC-BEAF-1EFF-CE7D-933F7858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74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BE72-2BA2-45D6-C573-326DFB83E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BB65A7-FA18-1596-0E66-8DE1E4677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39DD0-3832-0C6A-6ABC-26D54BD6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ED477-B4C5-0094-8503-1D242AE9E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85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B0610C-0A6E-7FE4-2724-3941BFCAD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564556-57FC-164A-DEDA-38772BB6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44E7A-3D19-AD51-5E72-0777B93C9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2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C75B-260E-1375-2ADE-B6018318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2750-0986-5865-CA7F-B8D58EDC3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C5DC3-1572-9316-03E4-3764ED553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8C6DA-F4BF-A391-D576-724FF90A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39E29-04BE-7B22-9CAD-D9409BEC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D53F-2690-FDA3-6A61-73F7025D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BAA4-BC1A-D7B0-EFAB-0B89AC8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6D7AB-D9C8-0081-0B13-E1D52CFA3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488D3-8ECC-1784-D9CE-4FF3C0E3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8FF92-1393-2FBC-64C5-407C5258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4CDB4-B647-2220-2899-3D5DF6114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6DB05-DAC6-8D02-48D3-902279FA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3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DAFAC-F7B0-C47B-2356-F248E6FB2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42B98-C843-BA00-6A08-50DE938B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27E99-265E-D70F-25EF-8E0D032E0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C4329-145C-44BE-9BDB-BCAF61FFDC8D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86A99-BE09-65B9-8F25-2C7A27A5F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A13A-F1B4-89D1-0AFB-40A51B025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68344-88BD-4D45-A5EA-98CDA55A6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593D8A3-ABF6-F78B-F4BD-443402A7FCDB}"/>
              </a:ext>
            </a:extLst>
          </p:cNvPr>
          <p:cNvGrpSpPr/>
          <p:nvPr/>
        </p:nvGrpSpPr>
        <p:grpSpPr>
          <a:xfrm>
            <a:off x="1004536" y="605316"/>
            <a:ext cx="11187464" cy="4850405"/>
            <a:chOff x="1004536" y="605316"/>
            <a:chExt cx="11187464" cy="48504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17CF7B-553A-0281-3DD1-E8783F5BF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9707" y="3803855"/>
              <a:ext cx="3652395" cy="165186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B09BD9E-1DBB-B84D-5AAF-745FFF4D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047" y="2514650"/>
              <a:ext cx="3623816" cy="997407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7A55EC0-DC95-F2A9-6228-3A74FB3E6C81}"/>
                </a:ext>
              </a:extLst>
            </p:cNvPr>
            <p:cNvGrpSpPr/>
            <p:nvPr/>
          </p:nvGrpSpPr>
          <p:grpSpPr>
            <a:xfrm>
              <a:off x="4813458" y="605316"/>
              <a:ext cx="3659540" cy="2906740"/>
              <a:chOff x="4263372" y="522260"/>
              <a:chExt cx="3659540" cy="2906740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AD5EC1FE-2420-6629-4BB2-D1176F6F6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9088" y="522260"/>
                <a:ext cx="3653824" cy="2457793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54B586C-789F-1CA2-049B-44B054415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3372" y="3073192"/>
                <a:ext cx="3659540" cy="355808"/>
              </a:xfrm>
              <a:prstGeom prst="rect">
                <a:avLst/>
              </a:prstGeom>
            </p:spPr>
          </p:pic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BC981EA-74EC-BBD5-0F02-DDEA26B32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5132" y="3605195"/>
              <a:ext cx="3648108" cy="163186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EEAEEA7-3C20-8A4B-6C5E-0C48F7B16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05309" y="2320516"/>
              <a:ext cx="1270336" cy="58301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252F0E6-F8A8-E86E-86F5-03FEA6539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43892" y="605316"/>
              <a:ext cx="3648108" cy="162069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A9D5163-2825-BD6B-B6DA-C8BE76636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04536" y="689387"/>
              <a:ext cx="3640002" cy="165186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BDDF856-0C1E-96EE-BA05-F41AC9BF8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3047" y="3338660"/>
              <a:ext cx="3581491" cy="346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288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1</cp:revision>
  <dcterms:created xsi:type="dcterms:W3CDTF">2024-09-02T18:35:23Z</dcterms:created>
  <dcterms:modified xsi:type="dcterms:W3CDTF">2024-09-02T19:02:17Z</dcterms:modified>
</cp:coreProperties>
</file>