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84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77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85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258" r:id="rId49"/>
    <p:sldId id="30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49"/>
    <p:restoredTop sz="96327"/>
  </p:normalViewPr>
  <p:slideViewPr>
    <p:cSldViewPr snapToGrid="0">
      <p:cViewPr varScale="1">
        <p:scale>
          <a:sx n="175" d="100"/>
          <a:sy n="175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12/31/23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12/31/23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12/31/23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12/31/23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12/31/23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12/31/23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12/31/23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5F3F-EA8F-ED4D-E4C8-32B1113B5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PALARO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C5E63-E23C-E97F-74CD-5CB642BF5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BINGO		RAFFLE FOR A CAUSe		PARLOR GAMES</a:t>
            </a:r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CC27E055-DF24-8D27-5F67-D35ACEC4C8D4}"/>
              </a:ext>
            </a:extLst>
          </p:cNvPr>
          <p:cNvSpPr/>
          <p:nvPr/>
        </p:nvSpPr>
        <p:spPr>
          <a:xfrm>
            <a:off x="4293714" y="3706353"/>
            <a:ext cx="290147" cy="290147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F1B3A5F5-A204-F04A-3CFB-F033A229D68B}"/>
              </a:ext>
            </a:extLst>
          </p:cNvPr>
          <p:cNvSpPr/>
          <p:nvPr/>
        </p:nvSpPr>
        <p:spPr>
          <a:xfrm>
            <a:off x="8015790" y="3519904"/>
            <a:ext cx="290147" cy="290147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BCB39C3-5644-E33D-8CF3-3DD8AF9A4755}"/>
              </a:ext>
            </a:extLst>
          </p:cNvPr>
          <p:cNvSpPr txBox="1">
            <a:spLocks/>
          </p:cNvSpPr>
          <p:nvPr/>
        </p:nvSpPr>
        <p:spPr>
          <a:xfrm rot="21380946">
            <a:off x="903934" y="4985244"/>
            <a:ext cx="9755187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E0808"/>
                </a:solidFill>
              </a:rPr>
              <a:t>SK BARANGAY PALIGUI			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F24833-2F7C-83D3-1BFE-FB94AF815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34" y="783535"/>
            <a:ext cx="2427663" cy="252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7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438486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BOX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00E42C-9A02-C6E4-1892-7992843AC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46" y="1585311"/>
            <a:ext cx="1763899" cy="2116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172BF7-2456-CF14-6AA2-8D35A9B3F6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904" y="1585311"/>
            <a:ext cx="1771789" cy="2116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6BEB82-39D9-22A6-70BA-21DD4CB96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9920" y="3991014"/>
            <a:ext cx="1714572" cy="20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0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062932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no.3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0FB62F6-71BA-4363-8DFE-3CB224DEF304}"/>
              </a:ext>
            </a:extLst>
          </p:cNvPr>
          <p:cNvSpPr txBox="1">
            <a:spLocks/>
          </p:cNvSpPr>
          <p:nvPr/>
        </p:nvSpPr>
        <p:spPr>
          <a:xfrm>
            <a:off x="568567" y="2962678"/>
            <a:ext cx="4957275" cy="114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MINOR PRIZE - </a:t>
            </a:r>
            <a:r>
              <a:rPr lang="en-US" sz="2800" dirty="0" err="1">
                <a:solidFill>
                  <a:schemeClr val="bg1"/>
                </a:solidFill>
              </a:rPr>
              <a:t>Php</a:t>
            </a:r>
            <a:r>
              <a:rPr lang="en-US" sz="2800" dirty="0">
                <a:solidFill>
                  <a:schemeClr val="bg1"/>
                </a:solidFill>
              </a:rPr>
              <a:t> 300.00</a:t>
            </a:r>
          </a:p>
        </p:txBody>
      </p:sp>
    </p:spTree>
    <p:extLst>
      <p:ext uri="{BB962C8B-B14F-4D97-AF65-F5344CB8AC3E}">
        <p14:creationId xmlns:p14="http://schemas.microsoft.com/office/powerpoint/2010/main" val="180160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438486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LUCKY 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23C9B0-ACB6-6C1B-FB7C-512482BEE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996" y="1847808"/>
            <a:ext cx="33147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1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062932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no.4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0FB62F6-71BA-4363-8DFE-3CB224DEF304}"/>
              </a:ext>
            </a:extLst>
          </p:cNvPr>
          <p:cNvSpPr txBox="1">
            <a:spLocks/>
          </p:cNvSpPr>
          <p:nvPr/>
        </p:nvSpPr>
        <p:spPr>
          <a:xfrm>
            <a:off x="568567" y="2962678"/>
            <a:ext cx="4957275" cy="114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MINOR PRIZE - </a:t>
            </a:r>
            <a:r>
              <a:rPr lang="en-US" sz="2800" dirty="0" err="1">
                <a:solidFill>
                  <a:schemeClr val="bg1"/>
                </a:solidFill>
              </a:rPr>
              <a:t>Php</a:t>
            </a:r>
            <a:r>
              <a:rPr lang="en-US" sz="2800" dirty="0">
                <a:solidFill>
                  <a:schemeClr val="bg1"/>
                </a:solidFill>
              </a:rPr>
              <a:t> 300.00</a:t>
            </a:r>
          </a:p>
        </p:txBody>
      </p:sp>
    </p:spTree>
    <p:extLst>
      <p:ext uri="{BB962C8B-B14F-4D97-AF65-F5344CB8AC3E}">
        <p14:creationId xmlns:p14="http://schemas.microsoft.com/office/powerpoint/2010/main" val="354307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438486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SLANT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8DBD2A-D8B6-4464-988F-B3DC9979F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06" y="2661690"/>
            <a:ext cx="2026112" cy="2439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3BBBA6-A91A-0952-89D0-8972BB83E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1657" y="2669483"/>
            <a:ext cx="2018319" cy="243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05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062932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no.5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0FB62F6-71BA-4363-8DFE-3CB224DEF304}"/>
              </a:ext>
            </a:extLst>
          </p:cNvPr>
          <p:cNvSpPr txBox="1">
            <a:spLocks/>
          </p:cNvSpPr>
          <p:nvPr/>
        </p:nvSpPr>
        <p:spPr>
          <a:xfrm>
            <a:off x="568567" y="2962678"/>
            <a:ext cx="4957275" cy="114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MINOR PRIZE - </a:t>
            </a:r>
            <a:r>
              <a:rPr lang="en-US" sz="2800" dirty="0" err="1">
                <a:solidFill>
                  <a:schemeClr val="bg1"/>
                </a:solidFill>
              </a:rPr>
              <a:t>Php</a:t>
            </a:r>
            <a:r>
              <a:rPr lang="en-US" sz="2800" dirty="0">
                <a:solidFill>
                  <a:schemeClr val="bg1"/>
                </a:solidFill>
              </a:rPr>
              <a:t> 300.00</a:t>
            </a:r>
          </a:p>
        </p:txBody>
      </p:sp>
    </p:spTree>
    <p:extLst>
      <p:ext uri="{BB962C8B-B14F-4D97-AF65-F5344CB8AC3E}">
        <p14:creationId xmlns:p14="http://schemas.microsoft.com/office/powerpoint/2010/main" val="4030038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438486"/>
            <a:ext cx="4957275" cy="11468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VERTICAL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EE0B85-420B-75A3-2ED3-24A484571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856" y="1700185"/>
            <a:ext cx="33147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33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062932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LUCKy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bunot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0FB62F6-71BA-4363-8DFE-3CB224DEF304}"/>
              </a:ext>
            </a:extLst>
          </p:cNvPr>
          <p:cNvSpPr txBox="1">
            <a:spLocks/>
          </p:cNvSpPr>
          <p:nvPr/>
        </p:nvSpPr>
        <p:spPr>
          <a:xfrm>
            <a:off x="568567" y="2962678"/>
            <a:ext cx="4957275" cy="114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5 lucky winners - </a:t>
            </a:r>
            <a:r>
              <a:rPr lang="en-US" sz="2800" dirty="0" err="1">
                <a:solidFill>
                  <a:schemeClr val="bg1"/>
                </a:solidFill>
              </a:rPr>
              <a:t>Php</a:t>
            </a:r>
            <a:r>
              <a:rPr lang="en-US" sz="2800" dirty="0">
                <a:solidFill>
                  <a:schemeClr val="bg1"/>
                </a:solidFill>
              </a:rPr>
              <a:t> 100.00</a:t>
            </a:r>
          </a:p>
        </p:txBody>
      </p:sp>
    </p:spTree>
    <p:extLst>
      <p:ext uri="{BB962C8B-B14F-4D97-AF65-F5344CB8AC3E}">
        <p14:creationId xmlns:p14="http://schemas.microsoft.com/office/powerpoint/2010/main" val="3126182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062932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no.6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0FB62F6-71BA-4363-8DFE-3CB224DEF304}"/>
              </a:ext>
            </a:extLst>
          </p:cNvPr>
          <p:cNvSpPr txBox="1">
            <a:spLocks/>
          </p:cNvSpPr>
          <p:nvPr/>
        </p:nvSpPr>
        <p:spPr>
          <a:xfrm>
            <a:off x="568567" y="2962678"/>
            <a:ext cx="4957275" cy="114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MINOR PRIZE - </a:t>
            </a:r>
            <a:r>
              <a:rPr lang="en-US" sz="2800" dirty="0" err="1">
                <a:solidFill>
                  <a:schemeClr val="bg1"/>
                </a:solidFill>
              </a:rPr>
              <a:t>Php</a:t>
            </a:r>
            <a:r>
              <a:rPr lang="en-US" sz="2800" dirty="0">
                <a:solidFill>
                  <a:schemeClr val="bg1"/>
                </a:solidFill>
              </a:rPr>
              <a:t> 300.00</a:t>
            </a:r>
          </a:p>
        </p:txBody>
      </p:sp>
    </p:spTree>
    <p:extLst>
      <p:ext uri="{BB962C8B-B14F-4D97-AF65-F5344CB8AC3E}">
        <p14:creationId xmlns:p14="http://schemas.microsoft.com/office/powerpoint/2010/main" val="1995766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438486"/>
            <a:ext cx="4957275" cy="11468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 PATTERN (3-DOTS)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9B52BC-BC95-1F3F-2590-20C2FF3BF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47" y="2287740"/>
            <a:ext cx="2426529" cy="2900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6D9F67-9514-BFD0-956A-9ACC1DE68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4016" y="2298478"/>
            <a:ext cx="2417232" cy="29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8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855587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OPENING PRAYER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55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062932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no.7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0FB62F6-71BA-4363-8DFE-3CB224DEF304}"/>
              </a:ext>
            </a:extLst>
          </p:cNvPr>
          <p:cNvSpPr txBox="1">
            <a:spLocks/>
          </p:cNvSpPr>
          <p:nvPr/>
        </p:nvSpPr>
        <p:spPr>
          <a:xfrm>
            <a:off x="568567" y="2962678"/>
            <a:ext cx="4957275" cy="114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MINOR PRIZE - </a:t>
            </a:r>
            <a:r>
              <a:rPr lang="en-US" sz="2800" dirty="0" err="1">
                <a:solidFill>
                  <a:schemeClr val="bg1"/>
                </a:solidFill>
              </a:rPr>
              <a:t>Php</a:t>
            </a:r>
            <a:r>
              <a:rPr lang="en-US" sz="2800" dirty="0">
                <a:solidFill>
                  <a:schemeClr val="bg1"/>
                </a:solidFill>
              </a:rPr>
              <a:t> 300.00</a:t>
            </a:r>
          </a:p>
        </p:txBody>
      </p:sp>
    </p:spTree>
    <p:extLst>
      <p:ext uri="{BB962C8B-B14F-4D97-AF65-F5344CB8AC3E}">
        <p14:creationId xmlns:p14="http://schemas.microsoft.com/office/powerpoint/2010/main" val="238752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438486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LUCKY 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AA495A-DBE9-6B13-BA93-8F4B7C859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206" y="1873208"/>
            <a:ext cx="33020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43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062932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no.8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0FB62F6-71BA-4363-8DFE-3CB224DEF304}"/>
              </a:ext>
            </a:extLst>
          </p:cNvPr>
          <p:cNvSpPr txBox="1">
            <a:spLocks/>
          </p:cNvSpPr>
          <p:nvPr/>
        </p:nvSpPr>
        <p:spPr>
          <a:xfrm>
            <a:off x="568567" y="2962678"/>
            <a:ext cx="4957275" cy="114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MINOR PRIZE - </a:t>
            </a:r>
            <a:r>
              <a:rPr lang="en-US" sz="2800" dirty="0" err="1">
                <a:solidFill>
                  <a:schemeClr val="bg1"/>
                </a:solidFill>
              </a:rPr>
              <a:t>Php</a:t>
            </a:r>
            <a:r>
              <a:rPr lang="en-US" sz="2800" dirty="0">
                <a:solidFill>
                  <a:schemeClr val="bg1"/>
                </a:solidFill>
              </a:rPr>
              <a:t> 300.00</a:t>
            </a:r>
          </a:p>
        </p:txBody>
      </p:sp>
    </p:spTree>
    <p:extLst>
      <p:ext uri="{BB962C8B-B14F-4D97-AF65-F5344CB8AC3E}">
        <p14:creationId xmlns:p14="http://schemas.microsoft.com/office/powerpoint/2010/main" val="66670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438486"/>
            <a:ext cx="4957275" cy="11468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HORIZONTAL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528396-EEBD-F1CB-E888-43DB27B36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206" y="2061662"/>
            <a:ext cx="3302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05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062932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no.9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0FB62F6-71BA-4363-8DFE-3CB224DEF304}"/>
              </a:ext>
            </a:extLst>
          </p:cNvPr>
          <p:cNvSpPr txBox="1">
            <a:spLocks/>
          </p:cNvSpPr>
          <p:nvPr/>
        </p:nvSpPr>
        <p:spPr>
          <a:xfrm>
            <a:off x="568567" y="2962678"/>
            <a:ext cx="4957275" cy="114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MINOR PRIZE - </a:t>
            </a:r>
            <a:r>
              <a:rPr lang="en-US" sz="2800" dirty="0" err="1">
                <a:solidFill>
                  <a:schemeClr val="bg1"/>
                </a:solidFill>
              </a:rPr>
              <a:t>Php</a:t>
            </a:r>
            <a:r>
              <a:rPr lang="en-US" sz="2800" dirty="0">
                <a:solidFill>
                  <a:schemeClr val="bg1"/>
                </a:solidFill>
              </a:rPr>
              <a:t> 300.00</a:t>
            </a:r>
          </a:p>
        </p:txBody>
      </p:sp>
    </p:spTree>
    <p:extLst>
      <p:ext uri="{BB962C8B-B14F-4D97-AF65-F5344CB8AC3E}">
        <p14:creationId xmlns:p14="http://schemas.microsoft.com/office/powerpoint/2010/main" val="83229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438486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CROSS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008BFF-A94E-D29A-E33F-A16BC8996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856" y="2023797"/>
            <a:ext cx="33147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1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062932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no.10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0FB62F6-71BA-4363-8DFE-3CB224DEF304}"/>
              </a:ext>
            </a:extLst>
          </p:cNvPr>
          <p:cNvSpPr txBox="1">
            <a:spLocks/>
          </p:cNvSpPr>
          <p:nvPr/>
        </p:nvSpPr>
        <p:spPr>
          <a:xfrm>
            <a:off x="568567" y="2962678"/>
            <a:ext cx="4957275" cy="114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MINOR PRIZE - </a:t>
            </a:r>
            <a:r>
              <a:rPr lang="en-US" sz="2800" dirty="0" err="1">
                <a:solidFill>
                  <a:schemeClr val="bg1"/>
                </a:solidFill>
              </a:rPr>
              <a:t>Php</a:t>
            </a:r>
            <a:r>
              <a:rPr lang="en-US" sz="2800" dirty="0">
                <a:solidFill>
                  <a:schemeClr val="bg1"/>
                </a:solidFill>
              </a:rPr>
              <a:t> 300.00</a:t>
            </a:r>
          </a:p>
        </p:txBody>
      </p:sp>
    </p:spTree>
    <p:extLst>
      <p:ext uri="{BB962C8B-B14F-4D97-AF65-F5344CB8AC3E}">
        <p14:creationId xmlns:p14="http://schemas.microsoft.com/office/powerpoint/2010/main" val="153092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438486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LUCKY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611E39-91DD-64B4-D7F0-A75D87F3A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336" y="1760921"/>
            <a:ext cx="33020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93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748627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MAJOR GAMES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36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062932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no.1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0FB62F6-71BA-4363-8DFE-3CB224DEF304}"/>
              </a:ext>
            </a:extLst>
          </p:cNvPr>
          <p:cNvSpPr txBox="1">
            <a:spLocks/>
          </p:cNvSpPr>
          <p:nvPr/>
        </p:nvSpPr>
        <p:spPr>
          <a:xfrm>
            <a:off x="568567" y="2962678"/>
            <a:ext cx="4957275" cy="114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MAJOR PRIZE - </a:t>
            </a:r>
            <a:r>
              <a:rPr lang="en-US" sz="2800" dirty="0" err="1">
                <a:solidFill>
                  <a:schemeClr val="bg1"/>
                </a:solidFill>
              </a:rPr>
              <a:t>Php</a:t>
            </a:r>
            <a:r>
              <a:rPr lang="en-US" sz="2800" dirty="0">
                <a:solidFill>
                  <a:schemeClr val="bg1"/>
                </a:solidFill>
              </a:rPr>
              <a:t> 1,000.00</a:t>
            </a:r>
          </a:p>
        </p:txBody>
      </p:sp>
    </p:spTree>
    <p:extLst>
      <p:ext uri="{BB962C8B-B14F-4D97-AF65-F5344CB8AC3E}">
        <p14:creationId xmlns:p14="http://schemas.microsoft.com/office/powerpoint/2010/main" val="159341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855587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BINGO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72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438486"/>
            <a:ext cx="4957275" cy="11468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L-Shape PATTERN (FULL)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38604B-C5B0-55EC-F91E-6F2CC3416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405" y="2030337"/>
            <a:ext cx="2331105" cy="2797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56998F-AA80-A724-FC8D-4E80279D4F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8200" y="2023797"/>
            <a:ext cx="2322139" cy="27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0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062932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no.2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0FB62F6-71BA-4363-8DFE-3CB224DEF304}"/>
              </a:ext>
            </a:extLst>
          </p:cNvPr>
          <p:cNvSpPr txBox="1">
            <a:spLocks/>
          </p:cNvSpPr>
          <p:nvPr/>
        </p:nvSpPr>
        <p:spPr>
          <a:xfrm>
            <a:off x="568567" y="2962678"/>
            <a:ext cx="4957275" cy="114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MAJOR PRIZE - </a:t>
            </a:r>
            <a:r>
              <a:rPr lang="en-US" sz="2800" dirty="0" err="1">
                <a:solidFill>
                  <a:schemeClr val="bg1"/>
                </a:solidFill>
              </a:rPr>
              <a:t>Php</a:t>
            </a:r>
            <a:r>
              <a:rPr lang="en-US" sz="2800" dirty="0">
                <a:solidFill>
                  <a:schemeClr val="bg1"/>
                </a:solidFill>
              </a:rPr>
              <a:t> 1,000.00</a:t>
            </a:r>
          </a:p>
        </p:txBody>
      </p:sp>
    </p:spTree>
    <p:extLst>
      <p:ext uri="{BB962C8B-B14F-4D97-AF65-F5344CB8AC3E}">
        <p14:creationId xmlns:p14="http://schemas.microsoft.com/office/powerpoint/2010/main" val="535411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438486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X-Shape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12237D-FAD2-F37C-9C35-5FD73A543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206" y="1854378"/>
            <a:ext cx="33020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47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062932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no.3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0FB62F6-71BA-4363-8DFE-3CB224DEF304}"/>
              </a:ext>
            </a:extLst>
          </p:cNvPr>
          <p:cNvSpPr txBox="1">
            <a:spLocks/>
          </p:cNvSpPr>
          <p:nvPr/>
        </p:nvSpPr>
        <p:spPr>
          <a:xfrm>
            <a:off x="568567" y="2962678"/>
            <a:ext cx="4957275" cy="114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MAJOR PRIZE - </a:t>
            </a:r>
            <a:r>
              <a:rPr lang="en-US" sz="2800" dirty="0" err="1">
                <a:solidFill>
                  <a:schemeClr val="bg1"/>
                </a:solidFill>
              </a:rPr>
              <a:t>Php</a:t>
            </a:r>
            <a:r>
              <a:rPr lang="en-US" sz="2800" dirty="0">
                <a:solidFill>
                  <a:schemeClr val="bg1"/>
                </a:solidFill>
              </a:rPr>
              <a:t> 1,000.00</a:t>
            </a:r>
          </a:p>
        </p:txBody>
      </p:sp>
    </p:spTree>
    <p:extLst>
      <p:ext uri="{BB962C8B-B14F-4D97-AF65-F5344CB8AC3E}">
        <p14:creationId xmlns:p14="http://schemas.microsoft.com/office/powerpoint/2010/main" val="1840951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438486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BOX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3AE604-7112-2D8D-DFCF-DDABECFF7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556" y="1847808"/>
            <a:ext cx="32893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59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062932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no.4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0FB62F6-71BA-4363-8DFE-3CB224DEF304}"/>
              </a:ext>
            </a:extLst>
          </p:cNvPr>
          <p:cNvSpPr txBox="1">
            <a:spLocks/>
          </p:cNvSpPr>
          <p:nvPr/>
        </p:nvSpPr>
        <p:spPr>
          <a:xfrm>
            <a:off x="568567" y="2962678"/>
            <a:ext cx="4957275" cy="114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MAJOR PRIZE - </a:t>
            </a:r>
            <a:r>
              <a:rPr lang="en-US" sz="2800" dirty="0" err="1">
                <a:solidFill>
                  <a:schemeClr val="bg1"/>
                </a:solidFill>
              </a:rPr>
              <a:t>Php</a:t>
            </a:r>
            <a:r>
              <a:rPr lang="en-US" sz="2800" dirty="0">
                <a:solidFill>
                  <a:schemeClr val="bg1"/>
                </a:solidFill>
              </a:rPr>
              <a:t> 1,000.00</a:t>
            </a:r>
          </a:p>
        </p:txBody>
      </p:sp>
    </p:spTree>
    <p:extLst>
      <p:ext uri="{BB962C8B-B14F-4D97-AF65-F5344CB8AC3E}">
        <p14:creationId xmlns:p14="http://schemas.microsoft.com/office/powerpoint/2010/main" val="3689922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438486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CRAZY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7C2F0E-00B8-29AC-1308-00975C285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69" y="1967708"/>
            <a:ext cx="2445163" cy="2954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77ACF4-6A7D-BBAA-889F-B4900FE62D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6085" y="1956238"/>
            <a:ext cx="2445163" cy="294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66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062932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LUCKy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bunot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0FB62F6-71BA-4363-8DFE-3CB224DEF304}"/>
              </a:ext>
            </a:extLst>
          </p:cNvPr>
          <p:cNvSpPr txBox="1">
            <a:spLocks/>
          </p:cNvSpPr>
          <p:nvPr/>
        </p:nvSpPr>
        <p:spPr>
          <a:xfrm>
            <a:off x="568567" y="2962678"/>
            <a:ext cx="4957275" cy="114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5 lucky winners - </a:t>
            </a:r>
            <a:r>
              <a:rPr lang="en-US" sz="2800" dirty="0" err="1">
                <a:solidFill>
                  <a:schemeClr val="bg1"/>
                </a:solidFill>
              </a:rPr>
              <a:t>Php</a:t>
            </a:r>
            <a:r>
              <a:rPr lang="en-US" sz="2800" dirty="0">
                <a:solidFill>
                  <a:schemeClr val="bg1"/>
                </a:solidFill>
              </a:rPr>
              <a:t> 100.00</a:t>
            </a:r>
          </a:p>
        </p:txBody>
      </p:sp>
    </p:spTree>
    <p:extLst>
      <p:ext uri="{BB962C8B-B14F-4D97-AF65-F5344CB8AC3E}">
        <p14:creationId xmlns:p14="http://schemas.microsoft.com/office/powerpoint/2010/main" val="959832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748627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LAST GAME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02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062932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GRAND BLACKOUT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0FB62F6-71BA-4363-8DFE-3CB224DEF304}"/>
              </a:ext>
            </a:extLst>
          </p:cNvPr>
          <p:cNvSpPr txBox="1">
            <a:spLocks/>
          </p:cNvSpPr>
          <p:nvPr/>
        </p:nvSpPr>
        <p:spPr>
          <a:xfrm>
            <a:off x="568567" y="2962678"/>
            <a:ext cx="4957275" cy="114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GRAND PRIZE - </a:t>
            </a:r>
            <a:r>
              <a:rPr lang="en-US" sz="2800" dirty="0" err="1">
                <a:solidFill>
                  <a:schemeClr val="bg1"/>
                </a:solidFill>
              </a:rPr>
              <a:t>Php</a:t>
            </a:r>
            <a:r>
              <a:rPr lang="en-US" sz="2800" dirty="0">
                <a:solidFill>
                  <a:schemeClr val="bg1"/>
                </a:solidFill>
              </a:rPr>
              <a:t> 3,000.00</a:t>
            </a:r>
          </a:p>
        </p:txBody>
      </p:sp>
    </p:spTree>
    <p:extLst>
      <p:ext uri="{BB962C8B-B14F-4D97-AF65-F5344CB8AC3E}">
        <p14:creationId xmlns:p14="http://schemas.microsoft.com/office/powerpoint/2010/main" val="31394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305818"/>
            <a:ext cx="4957275" cy="11468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BINGO GUIDELINES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ACAB79C-882B-E7AE-4CDF-55078EBE56A5}"/>
              </a:ext>
            </a:extLst>
          </p:cNvPr>
          <p:cNvSpPr txBox="1">
            <a:spLocks/>
          </p:cNvSpPr>
          <p:nvPr/>
        </p:nvSpPr>
        <p:spPr>
          <a:xfrm>
            <a:off x="568567" y="1452643"/>
            <a:ext cx="4957275" cy="2804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MAKE SURE NA MAY PIRMA NG MGA SK MEMBER ANG INYONG BINGO CARD AT ITO AY MAY CODE SA IBABANG PARTE.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KUNG BINGO NA, TUMAYO AT SUMIGAW NG BINGO.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MULTIPLE WINNERS WILL SHARE THE PRIZE.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 PAY, NO WIN</a:t>
            </a:r>
          </a:p>
        </p:txBody>
      </p:sp>
    </p:spTree>
    <p:extLst>
      <p:ext uri="{BB962C8B-B14F-4D97-AF65-F5344CB8AC3E}">
        <p14:creationId xmlns:p14="http://schemas.microsoft.com/office/powerpoint/2010/main" val="3672580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438486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GRAND BLACKOUT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358A4A-9EB9-EFFC-2F97-789D01DDD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206" y="2023797"/>
            <a:ext cx="3302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47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748627"/>
            <a:ext cx="4957275" cy="11468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RAFFLE FOR A CAUSE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42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305818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CAUSE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ACAB79C-882B-E7AE-4CDF-55078EBE56A5}"/>
              </a:ext>
            </a:extLst>
          </p:cNvPr>
          <p:cNvSpPr txBox="1">
            <a:spLocks/>
          </p:cNvSpPr>
          <p:nvPr/>
        </p:nvSpPr>
        <p:spPr>
          <a:xfrm>
            <a:off x="568567" y="1452643"/>
            <a:ext cx="4957275" cy="2804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INCOMES WILL BE USE TO DISTRIBUTE GROCERY PACKAGES TO PWDs and solo parents ages 30 and below, and residing here in Barangay </a:t>
            </a:r>
            <a:r>
              <a:rPr lang="en-US" sz="2000" dirty="0" err="1">
                <a:solidFill>
                  <a:schemeClr val="bg1"/>
                </a:solidFill>
              </a:rPr>
              <a:t>Paligui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93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305818"/>
            <a:ext cx="4957275" cy="11468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RAFFLE GUIDELINES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ACAB79C-882B-E7AE-4CDF-55078EBE56A5}"/>
              </a:ext>
            </a:extLst>
          </p:cNvPr>
          <p:cNvSpPr txBox="1">
            <a:spLocks/>
          </p:cNvSpPr>
          <p:nvPr/>
        </p:nvSpPr>
        <p:spPr>
          <a:xfrm>
            <a:off x="568567" y="1452643"/>
            <a:ext cx="4957275" cy="2804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OPEN TO ALL PEOPLE WHO bought RAFFLE TICKETS even those not residing here in barangay </a:t>
            </a:r>
            <a:r>
              <a:rPr lang="en-US" sz="2000" dirty="0" err="1">
                <a:solidFill>
                  <a:schemeClr val="bg1"/>
                </a:solidFill>
              </a:rPr>
              <a:t>paligui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PRESENCE DURING THE RAFFLE DRAW IS NOT REQUIRED.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LATE TICKETS WILL BE ACCEPTED AND WILL BE ADDED TO OUR RAFFLE BOX.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You can win multiple prizes except for major prizes.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 PAY, NO WIN</a:t>
            </a:r>
          </a:p>
        </p:txBody>
      </p:sp>
    </p:spTree>
    <p:extLst>
      <p:ext uri="{BB962C8B-B14F-4D97-AF65-F5344CB8AC3E}">
        <p14:creationId xmlns:p14="http://schemas.microsoft.com/office/powerpoint/2010/main" val="1134565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305818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PRIZES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ACAB79C-882B-E7AE-4CDF-55078EBE56A5}"/>
              </a:ext>
            </a:extLst>
          </p:cNvPr>
          <p:cNvSpPr txBox="1">
            <a:spLocks/>
          </p:cNvSpPr>
          <p:nvPr/>
        </p:nvSpPr>
        <p:spPr>
          <a:xfrm>
            <a:off x="568567" y="1452643"/>
            <a:ext cx="4957275" cy="2804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GRAND PRIZE – </a:t>
            </a:r>
            <a:r>
              <a:rPr lang="en-US" sz="2000" dirty="0" err="1">
                <a:solidFill>
                  <a:schemeClr val="bg1"/>
                </a:solidFill>
              </a:rPr>
              <a:t>Php</a:t>
            </a:r>
            <a:r>
              <a:rPr lang="en-US" sz="2000" dirty="0">
                <a:solidFill>
                  <a:schemeClr val="bg1"/>
                </a:solidFill>
              </a:rPr>
              <a:t> 5,000.00 worth of grocery package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First prize – </a:t>
            </a:r>
            <a:r>
              <a:rPr lang="en-US" sz="2000" dirty="0" err="1">
                <a:solidFill>
                  <a:schemeClr val="bg1"/>
                </a:solidFill>
              </a:rPr>
              <a:t>php</a:t>
            </a:r>
            <a:r>
              <a:rPr lang="en-US" sz="2000" dirty="0">
                <a:solidFill>
                  <a:schemeClr val="bg1"/>
                </a:solidFill>
              </a:rPr>
              <a:t> 3,000 worth of grocery package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SECOND prize – </a:t>
            </a:r>
            <a:r>
              <a:rPr lang="en-US" sz="2000" dirty="0" err="1">
                <a:solidFill>
                  <a:schemeClr val="bg1"/>
                </a:solidFill>
              </a:rPr>
              <a:t>php</a:t>
            </a:r>
            <a:r>
              <a:rPr lang="en-US" sz="2000" dirty="0">
                <a:solidFill>
                  <a:schemeClr val="bg1"/>
                </a:solidFill>
              </a:rPr>
              <a:t> 2,000 worth of grocery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CONSOLATION prizes – 23 LUCKY WINNERS OF “JAMON DE BOLA”</a:t>
            </a:r>
          </a:p>
        </p:txBody>
      </p:sp>
    </p:spTree>
    <p:extLst>
      <p:ext uri="{BB962C8B-B14F-4D97-AF65-F5344CB8AC3E}">
        <p14:creationId xmlns:p14="http://schemas.microsoft.com/office/powerpoint/2010/main" val="4116735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062932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RAFFLE DRAW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0FB62F6-71BA-4363-8DFE-3CB224DEF304}"/>
              </a:ext>
            </a:extLst>
          </p:cNvPr>
          <p:cNvSpPr txBox="1">
            <a:spLocks/>
          </p:cNvSpPr>
          <p:nvPr/>
        </p:nvSpPr>
        <p:spPr>
          <a:xfrm>
            <a:off x="568567" y="2962678"/>
            <a:ext cx="4957275" cy="114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Consolation prizes – 23 Lucky winners of Jamon de bola</a:t>
            </a:r>
          </a:p>
        </p:txBody>
      </p:sp>
    </p:spTree>
    <p:extLst>
      <p:ext uri="{BB962C8B-B14F-4D97-AF65-F5344CB8AC3E}">
        <p14:creationId xmlns:p14="http://schemas.microsoft.com/office/powerpoint/2010/main" val="4185191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062932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RAFFLE DRAW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0FB62F6-71BA-4363-8DFE-3CB224DEF304}"/>
              </a:ext>
            </a:extLst>
          </p:cNvPr>
          <p:cNvSpPr txBox="1">
            <a:spLocks/>
          </p:cNvSpPr>
          <p:nvPr/>
        </p:nvSpPr>
        <p:spPr>
          <a:xfrm>
            <a:off x="568567" y="2962678"/>
            <a:ext cx="4957275" cy="114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Second prize– 1 Lucky winner of grocery package worth OF </a:t>
            </a:r>
            <a:r>
              <a:rPr lang="en-US" sz="2800" dirty="0" err="1">
                <a:solidFill>
                  <a:schemeClr val="bg1"/>
                </a:solidFill>
              </a:rPr>
              <a:t>php</a:t>
            </a:r>
            <a:r>
              <a:rPr lang="en-US" sz="2800" dirty="0">
                <a:solidFill>
                  <a:schemeClr val="bg1"/>
                </a:solidFill>
              </a:rPr>
              <a:t> 2,000.00</a:t>
            </a:r>
          </a:p>
        </p:txBody>
      </p:sp>
    </p:spTree>
    <p:extLst>
      <p:ext uri="{BB962C8B-B14F-4D97-AF65-F5344CB8AC3E}">
        <p14:creationId xmlns:p14="http://schemas.microsoft.com/office/powerpoint/2010/main" val="38732034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062932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RAFFLE DRAW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0FB62F6-71BA-4363-8DFE-3CB224DEF304}"/>
              </a:ext>
            </a:extLst>
          </p:cNvPr>
          <p:cNvSpPr txBox="1">
            <a:spLocks/>
          </p:cNvSpPr>
          <p:nvPr/>
        </p:nvSpPr>
        <p:spPr>
          <a:xfrm>
            <a:off x="568567" y="2962678"/>
            <a:ext cx="4957275" cy="114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FIRST prize– 1 Lucky winner of grocery package worth OF 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php</a:t>
            </a:r>
            <a:r>
              <a:rPr lang="en-US" sz="2800" dirty="0">
                <a:solidFill>
                  <a:schemeClr val="bg1"/>
                </a:solidFill>
              </a:rPr>
              <a:t> 3,000.00</a:t>
            </a:r>
          </a:p>
        </p:txBody>
      </p:sp>
    </p:spTree>
    <p:extLst>
      <p:ext uri="{BB962C8B-B14F-4D97-AF65-F5344CB8AC3E}">
        <p14:creationId xmlns:p14="http://schemas.microsoft.com/office/powerpoint/2010/main" val="3731790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855587"/>
            <a:ext cx="4957275" cy="11468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CLOSING REMARKS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35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062932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RAFFLE DRAW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0FB62F6-71BA-4363-8DFE-3CB224DEF304}"/>
              </a:ext>
            </a:extLst>
          </p:cNvPr>
          <p:cNvSpPr txBox="1">
            <a:spLocks/>
          </p:cNvSpPr>
          <p:nvPr/>
        </p:nvSpPr>
        <p:spPr>
          <a:xfrm>
            <a:off x="568567" y="2962678"/>
            <a:ext cx="4957275" cy="114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GRAND prize– 1 Lucky winner of grocery package worth OF 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php</a:t>
            </a:r>
            <a:r>
              <a:rPr lang="en-US" sz="2800" dirty="0">
                <a:solidFill>
                  <a:schemeClr val="bg1"/>
                </a:solidFill>
              </a:rPr>
              <a:t> 5,000.00</a:t>
            </a:r>
          </a:p>
        </p:txBody>
      </p:sp>
    </p:spTree>
    <p:extLst>
      <p:ext uri="{BB962C8B-B14F-4D97-AF65-F5344CB8AC3E}">
        <p14:creationId xmlns:p14="http://schemas.microsoft.com/office/powerpoint/2010/main" val="159072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305818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PRIZES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ACAB79C-882B-E7AE-4CDF-55078EBE56A5}"/>
              </a:ext>
            </a:extLst>
          </p:cNvPr>
          <p:cNvSpPr txBox="1">
            <a:spLocks/>
          </p:cNvSpPr>
          <p:nvPr/>
        </p:nvSpPr>
        <p:spPr>
          <a:xfrm>
            <a:off x="568567" y="1452643"/>
            <a:ext cx="4957275" cy="2804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GRAND BLACKOUT – </a:t>
            </a:r>
            <a:r>
              <a:rPr lang="en-US" sz="2000" dirty="0" err="1">
                <a:solidFill>
                  <a:schemeClr val="bg1"/>
                </a:solidFill>
              </a:rPr>
              <a:t>Php</a:t>
            </a:r>
            <a:r>
              <a:rPr lang="en-US" sz="2000" dirty="0">
                <a:solidFill>
                  <a:schemeClr val="bg1"/>
                </a:solidFill>
              </a:rPr>
              <a:t> 3,000.00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MAJOR PRIZE – PHP 1,000.00 (4 GAMES)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MINOR PRIZE – PHP 300.00 (10 GAMES)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LUCKY BUNOT – </a:t>
            </a:r>
            <a:r>
              <a:rPr lang="en-US" sz="2000" dirty="0" err="1">
                <a:solidFill>
                  <a:schemeClr val="bg1"/>
                </a:solidFill>
              </a:rPr>
              <a:t>Php</a:t>
            </a:r>
            <a:r>
              <a:rPr lang="en-US" sz="2000" dirty="0">
                <a:solidFill>
                  <a:schemeClr val="bg1"/>
                </a:solidFill>
              </a:rPr>
              <a:t> 100.00 (10 LUCKY WINNERS)</a:t>
            </a:r>
          </a:p>
        </p:txBody>
      </p:sp>
    </p:spTree>
    <p:extLst>
      <p:ext uri="{BB962C8B-B14F-4D97-AF65-F5344CB8AC3E}">
        <p14:creationId xmlns:p14="http://schemas.microsoft.com/office/powerpoint/2010/main" val="253182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636344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MINOR GAMES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2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062932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no.1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0FB62F6-71BA-4363-8DFE-3CB224DEF304}"/>
              </a:ext>
            </a:extLst>
          </p:cNvPr>
          <p:cNvSpPr txBox="1">
            <a:spLocks/>
          </p:cNvSpPr>
          <p:nvPr/>
        </p:nvSpPr>
        <p:spPr>
          <a:xfrm>
            <a:off x="568567" y="2962678"/>
            <a:ext cx="4957275" cy="114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MINOR PRIZE - </a:t>
            </a:r>
            <a:r>
              <a:rPr lang="en-US" sz="2800" dirty="0" err="1">
                <a:solidFill>
                  <a:schemeClr val="bg1"/>
                </a:solidFill>
              </a:rPr>
              <a:t>Php</a:t>
            </a:r>
            <a:r>
              <a:rPr lang="en-US" sz="2800" dirty="0">
                <a:solidFill>
                  <a:schemeClr val="bg1"/>
                </a:solidFill>
              </a:rPr>
              <a:t> 300.00</a:t>
            </a:r>
          </a:p>
        </p:txBody>
      </p:sp>
    </p:spTree>
    <p:extLst>
      <p:ext uri="{BB962C8B-B14F-4D97-AF65-F5344CB8AC3E}">
        <p14:creationId xmlns:p14="http://schemas.microsoft.com/office/powerpoint/2010/main" val="113377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438486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LUCKY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611E39-91DD-64B4-D7F0-A75D87F3A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336" y="1760921"/>
            <a:ext cx="33020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9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7BE49D-A34B-4F25-BC8C-CE9E2B37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DFDEE3-F2F4-48C9-8222-CA273412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95A09B00-70D2-4998-8FA5-3A8ED576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FB9F9-CCF5-4072-83C3-3B45E140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094412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216-3047-D51B-BA5C-1E840149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68" y="2062932"/>
            <a:ext cx="4957275" cy="114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GAME no.2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CBC35-383A-F67D-7CCB-0A4B929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299" y="438486"/>
            <a:ext cx="5177328" cy="53844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0FB62F6-71BA-4363-8DFE-3CB224DEF304}"/>
              </a:ext>
            </a:extLst>
          </p:cNvPr>
          <p:cNvSpPr txBox="1">
            <a:spLocks/>
          </p:cNvSpPr>
          <p:nvPr/>
        </p:nvSpPr>
        <p:spPr>
          <a:xfrm>
            <a:off x="568567" y="2962678"/>
            <a:ext cx="4957275" cy="114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MINOR PRIZE - </a:t>
            </a:r>
            <a:r>
              <a:rPr lang="en-US" sz="2800" dirty="0" err="1">
                <a:solidFill>
                  <a:schemeClr val="bg1"/>
                </a:solidFill>
              </a:rPr>
              <a:t>Php</a:t>
            </a:r>
            <a:r>
              <a:rPr lang="en-US" sz="2800" dirty="0">
                <a:solidFill>
                  <a:schemeClr val="bg1"/>
                </a:solidFill>
              </a:rPr>
              <a:t> 300.00</a:t>
            </a:r>
          </a:p>
        </p:txBody>
      </p:sp>
    </p:spTree>
    <p:extLst>
      <p:ext uri="{BB962C8B-B14F-4D97-AF65-F5344CB8AC3E}">
        <p14:creationId xmlns:p14="http://schemas.microsoft.com/office/powerpoint/2010/main" val="2578382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268</TotalTime>
  <Words>480</Words>
  <Application>Microsoft Macintosh PowerPoint</Application>
  <PresentationFormat>Widescreen</PresentationFormat>
  <Paragraphs>105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Impact</vt:lpstr>
      <vt:lpstr>Main Event</vt:lpstr>
      <vt:lpstr>PALARO 2023</vt:lpstr>
      <vt:lpstr>OPENING PRAYER</vt:lpstr>
      <vt:lpstr>BINGO</vt:lpstr>
      <vt:lpstr>BINGO GUIDELINES</vt:lpstr>
      <vt:lpstr>PRIZES</vt:lpstr>
      <vt:lpstr>MINOR GAMES</vt:lpstr>
      <vt:lpstr>GAME no.1</vt:lpstr>
      <vt:lpstr>LUCKY 7</vt:lpstr>
      <vt:lpstr>GAME no.2</vt:lpstr>
      <vt:lpstr>BOX PATTERN</vt:lpstr>
      <vt:lpstr>GAME no.3</vt:lpstr>
      <vt:lpstr>LUCKY 9</vt:lpstr>
      <vt:lpstr>GAME no.4</vt:lpstr>
      <vt:lpstr>SLANT PATTERN</vt:lpstr>
      <vt:lpstr>GAME no.5</vt:lpstr>
      <vt:lpstr>VERTICAL PATTERN</vt:lpstr>
      <vt:lpstr>LUCKy bunot</vt:lpstr>
      <vt:lpstr>GAME no.6</vt:lpstr>
      <vt:lpstr>L PATTERN (3-DOTS)</vt:lpstr>
      <vt:lpstr>GAME no.7</vt:lpstr>
      <vt:lpstr>LUCKY 10</vt:lpstr>
      <vt:lpstr>GAME no.8</vt:lpstr>
      <vt:lpstr>HORIZONTAL PATTERN</vt:lpstr>
      <vt:lpstr>GAME no.9</vt:lpstr>
      <vt:lpstr>CROSS PATTERN</vt:lpstr>
      <vt:lpstr>GAME no.10</vt:lpstr>
      <vt:lpstr>LUCKY 7</vt:lpstr>
      <vt:lpstr>MAJOR GAMES</vt:lpstr>
      <vt:lpstr>GAME no.1</vt:lpstr>
      <vt:lpstr>L-Shape PATTERN (FULL)</vt:lpstr>
      <vt:lpstr>GAME no.2</vt:lpstr>
      <vt:lpstr>X-Shape pattern</vt:lpstr>
      <vt:lpstr>GAME no.3</vt:lpstr>
      <vt:lpstr>BOX pattern</vt:lpstr>
      <vt:lpstr>GAME no.4</vt:lpstr>
      <vt:lpstr>CRAZY 7</vt:lpstr>
      <vt:lpstr>LUCKy bunot</vt:lpstr>
      <vt:lpstr>LAST GAME</vt:lpstr>
      <vt:lpstr>GRAND BLACKOUT</vt:lpstr>
      <vt:lpstr>GRAND BLACKOUT</vt:lpstr>
      <vt:lpstr>RAFFLE FOR A CAUSE</vt:lpstr>
      <vt:lpstr>CAUSE</vt:lpstr>
      <vt:lpstr>RAFFLE GUIDELINES</vt:lpstr>
      <vt:lpstr>PRIZES</vt:lpstr>
      <vt:lpstr>RAFFLE DRAW</vt:lpstr>
      <vt:lpstr>RAFFLE DRAW</vt:lpstr>
      <vt:lpstr>RAFFLE DRAW</vt:lpstr>
      <vt:lpstr>CLOSING REMARKS</vt:lpstr>
      <vt:lpstr>RAFFLE DRAW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PALARO 2023</dc:title>
  <dc:creator>Kenneth Bautista</dc:creator>
  <cp:lastModifiedBy>Kenneth Bautista</cp:lastModifiedBy>
  <cp:revision>4</cp:revision>
  <dcterms:created xsi:type="dcterms:W3CDTF">2023-12-30T11:01:50Z</dcterms:created>
  <dcterms:modified xsi:type="dcterms:W3CDTF">2023-12-31T09:08:46Z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dd5db4b-78fb-42ac-8616-2bbd1a698c72_Enabled">
    <vt:lpwstr>true</vt:lpwstr>
  </property>
  <property fmtid="{D5CDD505-2E9C-101B-9397-08002B2CF9AE}" pid="3" name="MSIP_Label_0dd5db4b-78fb-42ac-8616-2bbd1a698c72_SetDate">
    <vt:lpwstr>2023-12-30T12:40:37Z</vt:lpwstr>
  </property>
  <property fmtid="{D5CDD505-2E9C-101B-9397-08002B2CF9AE}" pid="4" name="MSIP_Label_0dd5db4b-78fb-42ac-8616-2bbd1a698c72_Method">
    <vt:lpwstr>Privileged</vt:lpwstr>
  </property>
  <property fmtid="{D5CDD505-2E9C-101B-9397-08002B2CF9AE}" pid="5" name="MSIP_Label_0dd5db4b-78fb-42ac-8616-2bbd1a698c72_Name">
    <vt:lpwstr>EXTERNAL</vt:lpwstr>
  </property>
  <property fmtid="{D5CDD505-2E9C-101B-9397-08002B2CF9AE}" pid="6" name="MSIP_Label_0dd5db4b-78fb-42ac-8616-2bbd1a698c72_SiteId">
    <vt:lpwstr>5d3e2773-e07f-4432-a630-1a0f68a28a05</vt:lpwstr>
  </property>
  <property fmtid="{D5CDD505-2E9C-101B-9397-08002B2CF9AE}" pid="7" name="MSIP_Label_0dd5db4b-78fb-42ac-8616-2bbd1a698c72_ActionId">
    <vt:lpwstr>7ff29968-5bbf-48d7-9516-820fb788c06e</vt:lpwstr>
  </property>
  <property fmtid="{D5CDD505-2E9C-101B-9397-08002B2CF9AE}" pid="8" name="MSIP_Label_0dd5db4b-78fb-42ac-8616-2bbd1a698c72_ContentBits">
    <vt:lpwstr>0</vt:lpwstr>
  </property>
</Properties>
</file>