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606F-7BD4-4377-B84B-77988A3EA58D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98D83-2E09-4D9A-8EF7-54ADEAAC8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93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622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789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6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42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09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00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698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70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4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67CA-BC63-4B11-8846-3D72CACFE0EE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4859-C7AA-46B7-9A1B-412716100B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5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Before starting a new patient on JINARC®, I should: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Read the </a:t>
            </a:r>
            <a:r>
              <a:rPr lang="en-US" b="1" i="1" dirty="0"/>
              <a:t>Prescribing Information </a:t>
            </a:r>
            <a:r>
              <a:rPr lang="en-US" dirty="0"/>
              <a:t>and </a:t>
            </a:r>
            <a:r>
              <a:rPr lang="en-US" b="1" i="1" dirty="0"/>
              <a:t>Prescriber Training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Counsel patients about the risk of serious and potentially fatal liver injury associated with JINARC®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Order and review baseline liver function tests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PH" dirty="0"/>
              <a:t>All of the above</a:t>
            </a:r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6862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Patients you identify as qualified to receive JINARC® can enroll in the JINARC® RMP in order to be able to receive treatment?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FALSE</a:t>
            </a: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31690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JINARC® is indicated to reduce kidney cyst growth and slow kidney function decline in adults at risk of rapidly progressing autosomal dominant polycystic kidney disease (ADPKD).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FALSE</a:t>
            </a: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367102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4. At 18</a:t>
            </a:r>
            <a:r>
              <a:rPr lang="en-US" baseline="30000" dirty="0"/>
              <a:t>th</a:t>
            </a:r>
            <a:r>
              <a:rPr lang="en-US" dirty="0"/>
              <a:t> month of continuous JINARC® treatment, your ADPKD patient with no history of elevation of liver enzymes (AST, ALT, TBL) has returned for his/her monthly consultation, which is the appropriate course of action?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800" dirty="0"/>
              <a:t>Order the 18</a:t>
            </a:r>
            <a:r>
              <a:rPr lang="en-US" sz="2800" baseline="30000" dirty="0"/>
              <a:t>th</a:t>
            </a:r>
            <a:r>
              <a:rPr lang="en-US" sz="2800" dirty="0"/>
              <a:t> month liver function test, evaluate results of LFT, then proceed to write prescription of JINARC®. Advice patient to her next LFT on the 21</a:t>
            </a:r>
            <a:r>
              <a:rPr lang="en-US" sz="2800" baseline="30000" dirty="0"/>
              <a:t>st</a:t>
            </a:r>
            <a:r>
              <a:rPr lang="en-US" sz="2800" dirty="0"/>
              <a:t> month.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800" dirty="0"/>
              <a:t>Order the 18</a:t>
            </a:r>
            <a:r>
              <a:rPr lang="en-US" sz="2800" baseline="30000" dirty="0"/>
              <a:t>th</a:t>
            </a:r>
            <a:r>
              <a:rPr lang="en-US" sz="2800" dirty="0"/>
              <a:t> month liver function test, evaluate results of LFT, then write prescription of JINARC®. Advice patient to return next month for her LFT.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800" dirty="0"/>
              <a:t>Advice patient to return for her liver function test on the 21</a:t>
            </a:r>
            <a:r>
              <a:rPr lang="en-US" sz="2800" baseline="30000" dirty="0"/>
              <a:t>st</a:t>
            </a:r>
            <a:r>
              <a:rPr lang="en-US" sz="2800" dirty="0"/>
              <a:t> month, then write prescription of JINARC® good for 3 months.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800" dirty="0"/>
              <a:t>Advice patient to return after two weeks for her liver function test, then write prescription of JINARC® good for 2 weeks.</a:t>
            </a:r>
          </a:p>
          <a:p>
            <a:pPr marL="457200" lvl="1" indent="0">
              <a:buNone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53587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Patients can take JINARC® and elect not to have blood tests done.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457200" lvl="1" indent="0">
              <a:buNone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58544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6. The primary counseling message I should tell my patients is: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Do not drink alcohol before you take JINARC®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Stop therapy if ALT or AST is &gt;2 times the ULN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There is a risk of serious and potentially fatal liver injury associated with JINARC® and that blood testing </a:t>
            </a:r>
            <a:r>
              <a:rPr lang="en-PH" dirty="0"/>
              <a:t>and monitoring is required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Patients need to have blood tests every 18 months</a:t>
            </a:r>
          </a:p>
          <a:p>
            <a:pPr marL="457200" lvl="1" indent="0">
              <a:buNone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210869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Adverse event/safety information should be reported to?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oppi-pv@otsuka.com.ph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0999-8869-910</a:t>
            </a:r>
          </a:p>
          <a:p>
            <a:pPr marL="514350" indent="-514350">
              <a:buFont typeface="+mj-lt"/>
              <a:buAutoNum type="alphaUcPeriod"/>
            </a:pPr>
            <a:r>
              <a:rPr lang="en-PH" dirty="0"/>
              <a:t>www.jinarcrmp.com.ph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A &amp; B</a:t>
            </a:r>
          </a:p>
          <a:p>
            <a:pPr marL="457200" lvl="1" indent="0">
              <a:buNone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5592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Prescriber Knowledge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8. The following are mandatory adverse event/safety information to be reported, </a:t>
            </a:r>
            <a:r>
              <a:rPr lang="en-US" b="1" u="sng" dirty="0"/>
              <a:t>except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FDA Drug Registration Number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Otsuka Product Involved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Patient Details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Adverse Event/Safety Information Details</a:t>
            </a:r>
          </a:p>
          <a:p>
            <a:pPr marL="457200" lvl="1" indent="0">
              <a:buNone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971550" lvl="1" indent="-514350">
              <a:buFont typeface="+mj-lt"/>
              <a:buAutoNum type="alphaUcPeriod"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4583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438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Prescriber Knowledge Assessment</vt:lpstr>
      <vt:lpstr>Prescriber Knowledge Assessment</vt:lpstr>
      <vt:lpstr>Prescriber Knowledge Assessment</vt:lpstr>
      <vt:lpstr>Prescriber Knowledge Assessment</vt:lpstr>
      <vt:lpstr>Prescriber Knowledge Assessment</vt:lpstr>
      <vt:lpstr>Prescriber Knowledge Assessment</vt:lpstr>
      <vt:lpstr>Prescriber Knowledge Assessment</vt:lpstr>
      <vt:lpstr>Prescriber Knowledge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David Quibod</dc:creator>
  <cp:lastModifiedBy>PC</cp:lastModifiedBy>
  <cp:revision>34</cp:revision>
  <dcterms:created xsi:type="dcterms:W3CDTF">2023-03-20T10:16:37Z</dcterms:created>
  <dcterms:modified xsi:type="dcterms:W3CDTF">2023-04-26T06:50:30Z</dcterms:modified>
</cp:coreProperties>
</file>