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D1E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94689"/>
  </p:normalViewPr>
  <p:slideViewPr>
    <p:cSldViewPr snapToGrid="0" showGuides="1">
      <p:cViewPr varScale="1">
        <p:scale>
          <a:sx n="108" d="100"/>
          <a:sy n="108" d="100"/>
        </p:scale>
        <p:origin x="1080" y="184"/>
      </p:cViewPr>
      <p:guideLst>
        <p:guide orient="horz" pos="1412"/>
        <p:guide pos="3840"/>
        <p:guide orient="horz" pos="799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9287D-3C70-48F0-8258-B0314A1C674E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B193D-C8D8-491E-AB0C-EBA6C0A737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77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D8CF1-F523-9C2B-6325-36997055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09FE3-4B4A-DA29-8D9E-F5DD21B3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350A5C-6165-0BBA-C44E-E8A435DF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FE8ABA8-584B-EF85-A252-1F6B2FEB93B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403200"/>
            <a:ext cx="11449050" cy="648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3ECD6FC8-176C-FB98-3A2D-80A23778D234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371475" y="1412875"/>
            <a:ext cx="11449050" cy="446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58116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03F39-6205-CCDC-ECB8-CC242E2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29.12.24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4126C4-DAA5-DB3B-8678-1A37C0CC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11DCE-18C3-614C-6712-4B47E27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98A7206-E7B8-9EE9-C4DD-4F94D8338DB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403200"/>
            <a:ext cx="11449050" cy="6480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170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1CADC3-12B9-708C-C0E5-E25A1AE6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3B9025-4C5A-C27B-8D0D-649F296E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E48254-79E4-529A-041E-ECF7CCF9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01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3A1CADC3-12B9-708C-C0E5-E25A1AE6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6A5-47C7-491E-B947-099193F749EC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803B9025-4C5A-C27B-8D0D-649F296E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nr">
            <a:extLst>
              <a:ext uri="{FF2B5EF4-FFF2-40B4-BE49-F238E27FC236}">
                <a16:creationId xmlns:a16="http://schemas.microsoft.com/office/drawing/2014/main" id="{E0E48254-79E4-529A-041E-ECF7CCF9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6F41-5F23-4622-9429-ABAAEBEA62E9}" type="slidenum">
              <a:rPr lang="de-DE" smtClean="0"/>
              <a:t>‹#›</a:t>
            </a:fld>
            <a:endParaRPr lang="de-DE"/>
          </a:p>
        </p:txBody>
      </p:sp>
      <p:sp>
        <p:nvSpPr>
          <p:cNvPr id="5" name="plot">
            <a:extLst>
              <a:ext uri="{FF2B5EF4-FFF2-40B4-BE49-F238E27FC236}">
                <a16:creationId xmlns:a16="http://schemas.microsoft.com/office/drawing/2014/main" id="{5AADBCC1-108F-CC59-2F30-2E5F8FE8E0D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38200" y="1971675"/>
            <a:ext cx="54000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Plot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076AED-B6FC-FE8D-18EF-5D21546E4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362111E0-0064-550F-87E6-3356E5574F3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50" y="1971675"/>
            <a:ext cx="489585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1076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070EA-83DB-2284-C41A-F37CD1447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F6A5-47C7-491E-B947-099193F749EC}" type="datetimeFigureOut">
              <a:rPr lang="de-DE" smtClean="0"/>
              <a:t>29.12.24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CE3CB-C40B-A082-081B-FA5061937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5C69B-E022-FBC5-B77C-A6938ED4C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6F41-5F23-4622-9429-ABAAEBEA62E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C7B7DA0F-073C-9A72-C70E-31589770951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403200"/>
            <a:ext cx="11449050" cy="64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7B2ACFC-22A5-0D33-459D-558E83611A8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50" cy="4464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94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36DB-AFFA-9A4C-A506-61C45DCC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021-F79E-6147-9707-D78ECFCCB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3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988B-759B-F742-B753-D89A97D5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189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_data_analytic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business_data_analytics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Jung</dc:creator>
  <cp:lastModifiedBy>Microsoft Office User</cp:lastModifiedBy>
  <cp:revision>28</cp:revision>
  <dcterms:created xsi:type="dcterms:W3CDTF">2023-06-09T14:39:47Z</dcterms:created>
  <dcterms:modified xsi:type="dcterms:W3CDTF">2024-12-29T12:07:09Z</dcterms:modified>
</cp:coreProperties>
</file>