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65795" autoAdjust="0"/>
  </p:normalViewPr>
  <p:slideViewPr>
    <p:cSldViewPr snapToGrid="0">
      <p:cViewPr varScale="1">
        <p:scale>
          <a:sx n="75" d="100"/>
          <a:sy n="75" d="100"/>
        </p:scale>
        <p:origin x="1968" y="66"/>
      </p:cViewPr>
      <p:guideLst/>
    </p:cSldViewPr>
  </p:slideViewPr>
  <p:outlineViewPr>
    <p:cViewPr>
      <p:scale>
        <a:sx n="33" d="100"/>
        <a:sy n="33" d="100"/>
      </p:scale>
      <p:origin x="0" y="-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515F-3B3C-4033-90BF-FDC03218E7B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BC8A7-3178-4024-94E0-E8B0261B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Akka</a:t>
            </a:r>
            <a:r>
              <a:rPr lang="en-US" dirty="0"/>
              <a:t> can be used for many things, but as a </a:t>
            </a:r>
            <a:r>
              <a:rPr lang="en-US" dirty="0" err="1"/>
              <a:t>stateful</a:t>
            </a:r>
            <a:r>
              <a:rPr lang="en-US" dirty="0"/>
              <a:t> distributed system it has a few key strengths.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Its primary strength for this use case is it abstracts away nearly all of the complications in operating a </a:t>
            </a:r>
            <a:r>
              <a:rPr lang="en-US" dirty="0" err="1"/>
              <a:t>stateful</a:t>
            </a:r>
            <a:r>
              <a:rPr lang="en-US" dirty="0"/>
              <a:t> cluster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However, what you do with that state, and how you handle it, is up to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does provide a couple of out the box options for helping you to manage your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There was a good 10 years where stateless web development was 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it turns out, state management is a pretty big deal.  It’s been a non trivial motivator in language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Pure functions usually defined as referentially transparent.  Combined with immutability, its generally not possible to have state variables..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 if you’re using </a:t>
            </a:r>
            <a:r>
              <a:rPr lang="en-US" dirty="0" err="1"/>
              <a:t>f#</a:t>
            </a:r>
            <a:r>
              <a:rPr lang="en-US" dirty="0"/>
              <a:t> and drinking the cool aid, there’s a good chance you fulfilled most of the </a:t>
            </a:r>
            <a:r>
              <a:rPr lang="en-US" dirty="0" err="1"/>
              <a:t>c#</a:t>
            </a:r>
            <a:r>
              <a:rPr lang="en-US" dirty="0"/>
              <a:t> best practices already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BC8A7-3178-4024-94E0-E8B0261B2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470" y="3602038"/>
            <a:ext cx="8791575" cy="1655762"/>
          </a:xfrm>
        </p:spPr>
        <p:txBody>
          <a:bodyPr/>
          <a:lstStyle/>
          <a:p>
            <a:r>
              <a:rPr lang="en-US" dirty="0"/>
              <a:t>In akka.net</a:t>
            </a:r>
          </a:p>
        </p:txBody>
      </p:sp>
    </p:spTree>
    <p:extLst>
      <p:ext uri="{BB962C8B-B14F-4D97-AF65-F5344CB8AC3E}">
        <p14:creationId xmlns:p14="http://schemas.microsoft.com/office/powerpoint/2010/main" val="21114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dirty="0"/>
              <a:t> as a </a:t>
            </a:r>
            <a:r>
              <a:rPr lang="en-US" dirty="0" err="1"/>
              <a:t>stateful</a:t>
            </a:r>
            <a:r>
              <a:rPr lang="en-US" dirty="0"/>
              <a:t> distributed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mode clustering</a:t>
            </a:r>
          </a:p>
          <a:p>
            <a:r>
              <a:rPr lang="en-US" dirty="0"/>
              <a:t>State!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Pros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Managing State!</a:t>
            </a:r>
          </a:p>
        </p:txBody>
      </p:sp>
    </p:spTree>
    <p:extLst>
      <p:ext uri="{BB962C8B-B14F-4D97-AF65-F5344CB8AC3E}">
        <p14:creationId xmlns:p14="http://schemas.microsoft.com/office/powerpoint/2010/main" val="420077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Akka.net State Management Options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 Actor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</a:t>
            </a:r>
            <a:r>
              <a:rPr lang="en-US" dirty="0" err="1"/>
              <a:t>async</a:t>
            </a:r>
            <a:r>
              <a:rPr lang="en-US" dirty="0"/>
              <a:t> / typed receives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UnTyped</a:t>
            </a:r>
            <a:r>
              <a:rPr lang="en-US" dirty="0"/>
              <a:t> Actor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/ untyped receives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 Actor (F#)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receives (but trivially made </a:t>
            </a:r>
            <a:r>
              <a:rPr lang="en-US" dirty="0" err="1"/>
              <a:t>async</a:t>
            </a:r>
            <a:r>
              <a:rPr lang="en-US" dirty="0"/>
              <a:t>) / quasi untyped receives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functions to play the role of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pure F# system, would be an implementation detail of spawn </a:t>
            </a:r>
            <a:r>
              <a:rPr lang="en-US" dirty="0" err="1"/>
              <a:t>actorOf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/ Legacy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FSM Actor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/ untyped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code execution based off of state transitions.  Do X when moving from state Y to state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Constraining / confusing </a:t>
            </a:r>
            <a:r>
              <a:rPr lang="en-US" dirty="0" err="1"/>
              <a:t>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Typed Actor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/ typed receives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becomes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Forces the use of </a:t>
            </a:r>
            <a:r>
              <a:rPr lang="en-US" dirty="0" err="1"/>
              <a:t>globals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Examples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41410" y="2821021"/>
            <a:ext cx="9904459" cy="2422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Rocks.Csharp.ScheduleAdherence.ScheduleAdherenceActor1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Receive actor implemented stereotypically.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Rocks.Csharp.ScheduleAdherence.ScheduleAdherenceActor2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Receive actor implemented more ideally.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Rocks.Csharp.ScheduleAdherence.FsmScheduleAdherenceActor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62745"/>
          </a:xfrm>
        </p:spPr>
        <p:txBody>
          <a:bodyPr/>
          <a:lstStyle/>
          <a:p>
            <a:r>
              <a:rPr lang="en-US" dirty="0"/>
              <a:t>F# and state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344615"/>
            <a:ext cx="8791575" cy="2913185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prstClr val="white"/>
                </a:solidFill>
              </a:rPr>
              <a:t>Recently there has been a rise in the popularity of functional programming.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prstClr val="white"/>
                </a:solidFill>
              </a:rPr>
              <a:t>(Re*)rise of </a:t>
            </a:r>
            <a:r>
              <a:rPr lang="en-US" sz="1800" dirty="0" err="1">
                <a:solidFill>
                  <a:prstClr val="white"/>
                </a:solidFill>
              </a:rPr>
              <a:t>s</a:t>
            </a:r>
            <a:r>
              <a:rPr lang="en-US" sz="1800" cap="none" dirty="0" err="1">
                <a:solidFill>
                  <a:prstClr val="white"/>
                </a:solidFill>
              </a:rPr>
              <a:t>tateful</a:t>
            </a:r>
            <a:r>
              <a:rPr lang="en-US" sz="1800" cap="none" dirty="0">
                <a:solidFill>
                  <a:prstClr val="white"/>
                </a:solidFill>
              </a:rPr>
              <a:t> applications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prstClr val="white"/>
                </a:solidFill>
              </a:rPr>
              <a:t>Native mobile apps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prstClr val="white"/>
                </a:solidFill>
              </a:rPr>
              <a:t>SPA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prstClr val="white"/>
                </a:solidFill>
              </a:rPr>
              <a:t>Distributed </a:t>
            </a:r>
            <a:r>
              <a:rPr lang="en-US" sz="1600" cap="none">
                <a:solidFill>
                  <a:prstClr val="white"/>
                </a:solidFill>
              </a:rPr>
              <a:t>stateful</a:t>
            </a:r>
            <a:r>
              <a:rPr lang="en-US" sz="1600" cap="none" dirty="0">
                <a:solidFill>
                  <a:prstClr val="white"/>
                </a:solidFill>
              </a:rPr>
              <a:t> systems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prstClr val="white"/>
                </a:solidFill>
              </a:rPr>
              <a:t>Multi core </a:t>
            </a:r>
            <a:r>
              <a:rPr lang="en-US" sz="1800" cap="none" dirty="0" err="1">
                <a:solidFill>
                  <a:prstClr val="white"/>
                </a:solidFill>
              </a:rPr>
              <a:t>cpus</a:t>
            </a:r>
            <a:endParaRPr lang="en-US" sz="1800" cap="none" dirty="0">
              <a:solidFill>
                <a:prstClr val="white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prstClr val="white"/>
                </a:solidFill>
              </a:rPr>
              <a:t>Functional programming is a good solution for managing state and concurrency</a:t>
            </a:r>
          </a:p>
          <a:p>
            <a:pPr lvl="0"/>
            <a:endParaRPr lang="en-US" sz="1800" cap="none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progression as related to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imperative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Ordered instructions mutating state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Evolved into structured programming driven by the desire to get rid of </a:t>
            </a:r>
            <a:r>
              <a:rPr lang="en-US" dirty="0" err="1"/>
              <a:t>goto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Evolved into </a:t>
            </a:r>
            <a:r>
              <a:rPr lang="en-US"/>
              <a:t>procedural programming </a:t>
            </a:r>
            <a:r>
              <a:rPr lang="en-US" dirty="0"/>
              <a:t>driven by the desire to get rid of program as a </a:t>
            </a:r>
            <a:r>
              <a:rPr lang="en-US"/>
              <a:t>giant 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Driven by the desire to get rid of </a:t>
            </a:r>
            <a:r>
              <a:rPr lang="en-US" dirty="0" err="1"/>
              <a:t>globals</a:t>
            </a:r>
            <a:r>
              <a:rPr lang="en-US" dirty="0"/>
              <a:t> (</a:t>
            </a:r>
            <a:r>
              <a:rPr lang="en-US" dirty="0" err="1"/>
              <a:t>unencapsulated</a:t>
            </a:r>
            <a:r>
              <a:rPr lang="en-US" dirty="0"/>
              <a:t>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Claims programming is easier if we reduce the scope of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Driven by the desire to get rid of state variables altogether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Claims programming is easier without ambient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achieved by immutability and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137989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Rocks.Fsharp.ScheduleAdherence</a:t>
            </a:r>
          </a:p>
        </p:txBody>
      </p:sp>
    </p:spTree>
    <p:extLst>
      <p:ext uri="{BB962C8B-B14F-4D97-AF65-F5344CB8AC3E}">
        <p14:creationId xmlns:p14="http://schemas.microsoft.com/office/powerpoint/2010/main" val="3319788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731</TotalTime>
  <Words>491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State Management</vt:lpstr>
      <vt:lpstr>Akka as a stateful distributed system</vt:lpstr>
      <vt:lpstr>Akka.net State Management Options</vt:lpstr>
      <vt:lpstr>Good Options</vt:lpstr>
      <vt:lpstr>Bad / Legacy Options</vt:lpstr>
      <vt:lpstr>C# Examples</vt:lpstr>
      <vt:lpstr>F# and state management</vt:lpstr>
      <vt:lpstr>Language progression as related to state</vt:lpstr>
      <vt:lpstr>F#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creator>Kenneth Ito</dc:creator>
  <cp:lastModifiedBy>Kenneth Ito</cp:lastModifiedBy>
  <cp:revision>33</cp:revision>
  <dcterms:created xsi:type="dcterms:W3CDTF">2017-03-19T17:02:48Z</dcterms:created>
  <dcterms:modified xsi:type="dcterms:W3CDTF">2017-03-27T17:37:06Z</dcterms:modified>
</cp:coreProperties>
</file>