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Vidyasetu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Unified, cross-platform school management platform (Web • Android • iOS)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</a:t>
            </a:r>
          </a:p>
          <a:p>
            <a:pPr lvl="1"/>
            <a:r>
              <a:t>React Native (0.81), Expo (SDK 54)</a:t>
            </a:r>
          </a:p>
          <a:p>
            <a:pPr lvl="1"/>
            <a:r>
              <a:t>RN Paper, Reanimated, Skia, charts, PDF export</a:t>
            </a:r>
          </a:p>
          <a:p>
            <a:r>
              <a:t>Backend</a:t>
            </a:r>
          </a:p>
          <a:p>
            <a:pPr lvl="1"/>
            <a:r>
              <a:t>Supabase (Auth, DB, Realtime, Storage)</a:t>
            </a:r>
          </a:p>
          <a:p>
            <a:pPr lvl="1"/>
            <a:r>
              <a:t>Multi-tenant aware data flows</a:t>
            </a:r>
          </a:p>
          <a:p>
            <a:r>
              <a:t>DX</a:t>
            </a:r>
          </a:p>
          <a:p>
            <a:pPr lvl="1"/>
            <a:r>
              <a:t>Categorized logger, filtered console noise</a:t>
            </a:r>
          </a:p>
          <a:p>
            <a:pPr lvl="1"/>
            <a:r>
              <a:t>Optimized lists and forms with platform-aware scrolling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Q4</a:t>
            </a:r>
          </a:p>
          <a:p>
            <a:pPr lvl="1"/>
            <a:r>
              <a:t>Parent Portal (mobile/web)</a:t>
            </a:r>
          </a:p>
          <a:p>
            <a:pPr lvl="1"/>
            <a:r>
              <a:t>Fees &amp; Payments</a:t>
            </a:r>
          </a:p>
          <a:p>
            <a:pPr lvl="1"/>
            <a:r>
              <a:t>Messaging &amp; Notifications</a:t>
            </a:r>
          </a:p>
          <a:p>
            <a:r>
              <a:t>Q1</a:t>
            </a:r>
          </a:p>
          <a:p>
            <a:pPr lvl="1"/>
            <a:r>
              <a:t>Exams, Grades, Timetable</a:t>
            </a:r>
          </a:p>
          <a:p>
            <a:pPr lvl="1"/>
            <a:r>
              <a:t>Analytics dashboards</a:t>
            </a:r>
          </a:p>
          <a:p>
            <a:pPr lvl="1"/>
            <a:r>
              <a:t>Role-based access improvements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Founder/PM</a:t>
            </a:r>
          </a:p>
          <a:p>
            <a:pPr lvl="1"/>
            <a:r>
              <a:t>EdTech background, school ops experience</a:t>
            </a:r>
          </a:p>
          <a:p>
            <a:r>
              <a:t>Engineering</a:t>
            </a:r>
          </a:p>
          <a:p>
            <a:pPr lvl="1"/>
            <a:r>
              <a:t>Full-stack RN + Supabase</a:t>
            </a:r>
          </a:p>
          <a:p>
            <a:pPr lvl="1"/>
            <a:r>
              <a:t>Mobile &amp; Web performance tuning</a:t>
            </a:r>
          </a:p>
          <a:p>
            <a:r>
              <a:t>Advisors</a:t>
            </a:r>
          </a:p>
          <a:p>
            <a:pPr lvl="1"/>
            <a:r>
              <a:t>School admin, curriculum expert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Seeking pilot partners and early adopters</a:t>
            </a:r>
          </a:p>
          <a:p>
            <a:r>
              <a:t>Optional: raise capital to accelerate product and GTM</a:t>
            </a:r>
          </a:p>
          <a:p>
            <a:r>
              <a:t>Use of funds</a:t>
            </a:r>
          </a:p>
          <a:p>
            <a:pPr lvl="1"/>
            <a:r>
              <a:t>Engineering hires</a:t>
            </a:r>
          </a:p>
          <a:p>
            <a:pPr lvl="1"/>
            <a:r>
              <a:t>Onboarding &amp; support</a:t>
            </a:r>
          </a:p>
          <a:p>
            <a:pPr lvl="1"/>
            <a:r>
              <a:t>GTM experiments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Product: </a:t>
            </a:r>
            <a:r>
              <a:rPr dirty="0" err="1"/>
              <a:t>Vidyasetu</a:t>
            </a:r>
            <a:endParaRPr dirty="0"/>
          </a:p>
          <a:p>
            <a:r>
              <a:rPr dirty="0"/>
              <a:t>Email: </a:t>
            </a:r>
            <a:r>
              <a:rPr lang="en-US" dirty="0"/>
              <a:t>kenj7214@gmail.com</a:t>
            </a:r>
            <a:endParaRPr dirty="0"/>
          </a:p>
          <a:p>
            <a:r>
              <a:rPr dirty="0"/>
              <a:t>Phone: </a:t>
            </a:r>
            <a:r>
              <a:rPr lang="en-US" dirty="0"/>
              <a:t>7619107621</a:t>
            </a:r>
          </a:p>
          <a:p>
            <a:r>
              <a:rPr dirty="0"/>
              <a:t>Website: https://</a:t>
            </a:r>
            <a:r>
              <a:rPr lang="en-US" dirty="0"/>
              <a:t>kenj7214@gmail</a:t>
            </a:r>
            <a:r>
              <a:rPr dirty="0"/>
              <a:t>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Schools juggle fragmented tools (attendance, communication, records)</a:t>
            </a:r>
          </a:p>
          <a:p>
            <a:r>
              <a:t>Manual processes lead to errors and delays</a:t>
            </a:r>
          </a:p>
          <a:p>
            <a:r>
              <a:t>Poor data visibility for teachers and admins</a:t>
            </a:r>
          </a:p>
          <a:p>
            <a:r>
              <a:t>Legacy ERPs have clunky UX and slow adoption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Vidyasetu: a modern, modular school OS built with React Native + Expo</a:t>
            </a:r>
          </a:p>
          <a:p>
            <a:r>
              <a:t>Cross-platform: single codebase for Web/Android/iOS</a:t>
            </a:r>
          </a:p>
          <a:p>
            <a:pPr lvl="1"/>
            <a:r>
              <a:t>Multi-tenant backend powered by Supabase</a:t>
            </a:r>
          </a:p>
          <a:p>
            <a:pPr lvl="1"/>
            <a:r>
              <a:t>Real-time, reliable, and secure</a:t>
            </a:r>
          </a:p>
          <a:p>
            <a:r>
              <a:t>Teacher-first UX</a:t>
            </a:r>
          </a:p>
          <a:p>
            <a:pPr lvl="1"/>
            <a:r>
              <a:t>Fast, responsive lists and forms</a:t>
            </a:r>
          </a:p>
          <a:p>
            <a:pPr lvl="1"/>
            <a:r>
              <a:t>Clean, configurable logging for focused debugging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Teacher Dashboard</a:t>
            </a:r>
          </a:p>
          <a:p>
            <a:pPr lvl="1"/>
            <a:r>
              <a:t>Leave Application: enhanced modal, validation, smooth scrolling</a:t>
            </a:r>
          </a:p>
          <a:p>
            <a:pPr lvl="1"/>
            <a:r>
              <a:t>My Students: fast list, search/filter, detail modal with proper scrolling</a:t>
            </a:r>
          </a:p>
          <a:p>
            <a:r>
              <a:t>Attendance &amp; Records</a:t>
            </a:r>
          </a:p>
          <a:p>
            <a:pPr lvl="1"/>
            <a:r>
              <a:t>Optimized flows with clear success/error feedback</a:t>
            </a:r>
          </a:p>
          <a:p>
            <a:pPr lvl="1"/>
            <a:r>
              <a:t>Export to PDF (reports) and data utilities</a:t>
            </a:r>
          </a:p>
          <a:p>
            <a:r>
              <a:t>Data Import</a:t>
            </a:r>
          </a:p>
          <a:p>
            <a:pPr lvl="1"/>
            <a:r>
              <a:t>Bulk student import (~700 records) with validation</a:t>
            </a:r>
          </a:p>
          <a:p>
            <a:pPr lvl="1"/>
            <a:r>
              <a:t>Default class creation, tenant assignment, schema alignment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Target: K-12 schools and private institutions</a:t>
            </a:r>
          </a:p>
          <a:p>
            <a:r>
              <a:t>Pain is universal: attendance, communication, records, reporting</a:t>
            </a:r>
          </a:p>
          <a:p>
            <a:r>
              <a:t>Top of funnel via pilots, local partnerships, and educator communities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SaaS, per-student monthly or annual pricing</a:t>
            </a:r>
          </a:p>
          <a:p>
            <a:r>
              <a:t>Tiers: Basic (attendance, student records)</a:t>
            </a:r>
          </a:p>
          <a:p>
            <a:pPr lvl="1"/>
            <a:r>
              <a:t>Pro (communications, reporting, PDF exports)</a:t>
            </a:r>
          </a:p>
          <a:p>
            <a:pPr lvl="1"/>
            <a:r>
              <a:t>Enterprise (advanced analytics, SSO, priority support)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Core teacher workflows implemented</a:t>
            </a:r>
          </a:p>
          <a:p>
            <a:r>
              <a:t>Clean console via categorized logging across 200+ files</a:t>
            </a:r>
          </a:p>
          <a:p>
            <a:r>
              <a:t>Bulk import tool processed ~700 student records</a:t>
            </a:r>
          </a:p>
          <a:p>
            <a:r>
              <a:t>Foundation for multi-tenant deployment via Supabase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Pilot Programs</a:t>
            </a:r>
          </a:p>
          <a:p>
            <a:pPr lvl="1"/>
            <a:r>
              <a:t>Run 2-3 pilots to validate adoption and ROI</a:t>
            </a:r>
          </a:p>
          <a:p>
            <a:pPr lvl="1"/>
            <a:r>
              <a:t>Gather testimonials and case studies</a:t>
            </a:r>
          </a:p>
          <a:p>
            <a:r>
              <a:t>Channel Partners</a:t>
            </a:r>
          </a:p>
          <a:p>
            <a:pPr lvl="1"/>
            <a:r>
              <a:t>Local IT resellers and education consultants</a:t>
            </a:r>
          </a:p>
          <a:p>
            <a:r>
              <a:t>Community &amp; Content</a:t>
            </a:r>
          </a:p>
          <a:p>
            <a:pPr lvl="1"/>
            <a:r>
              <a:t>Teacher-led webinars, WhatsApp groups, and demos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 &amp; 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Legacy ERPs: feature-rich but slow and hard to use</a:t>
            </a:r>
          </a:p>
          <a:p>
            <a:r>
              <a:t>Newer apps: fragmented, mobile-only, or limited</a:t>
            </a:r>
          </a:p>
          <a:p>
            <a:r>
              <a:t>Differentiators</a:t>
            </a:r>
          </a:p>
          <a:p>
            <a:pPr lvl="1"/>
            <a:r>
              <a:t>Cross-platform from day one (Expo)</a:t>
            </a:r>
          </a:p>
          <a:p>
            <a:pPr lvl="1"/>
            <a:r>
              <a:t>Modern, responsive UX</a:t>
            </a:r>
          </a:p>
          <a:p>
            <a:pPr lvl="1"/>
            <a:r>
              <a:t>Real-time Supabase backend, simple tenanting</a:t>
            </a:r>
          </a:p>
          <a:p>
            <a:pPr lvl="1"/>
            <a:r>
              <a:t>Configurable logging and maintainable modular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499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Vidyasetu</vt:lpstr>
      <vt:lpstr>Problem</vt:lpstr>
      <vt:lpstr>Solution</vt:lpstr>
      <vt:lpstr>Product Highlights</vt:lpstr>
      <vt:lpstr>Market</vt:lpstr>
      <vt:lpstr>Business Model</vt:lpstr>
      <vt:lpstr>Traction</vt:lpstr>
      <vt:lpstr>Go-To-Market</vt:lpstr>
      <vt:lpstr>Competition &amp; Differentiation</vt:lpstr>
      <vt:lpstr>Technology</vt:lpstr>
      <vt:lpstr>Roadmap</vt:lpstr>
      <vt:lpstr>Team</vt:lpstr>
      <vt:lpstr>The Ask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Kenneth Jason</cp:lastModifiedBy>
  <cp:revision>2</cp:revision>
  <dcterms:created xsi:type="dcterms:W3CDTF">2013-01-27T09:14:16Z</dcterms:created>
  <dcterms:modified xsi:type="dcterms:W3CDTF">2025-09-30T12:38:58Z</dcterms:modified>
  <cp:category/>
</cp:coreProperties>
</file>