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029200" cy="3017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520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93892"/>
            <a:ext cx="3771900" cy="1050655"/>
          </a:xfrm>
        </p:spPr>
        <p:txBody>
          <a:bodyPr anchor="b"/>
          <a:lstStyle>
            <a:lvl1pPr algn="ctr"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585064"/>
            <a:ext cx="3771900" cy="728612"/>
          </a:xfrm>
        </p:spPr>
        <p:txBody>
          <a:bodyPr/>
          <a:lstStyle>
            <a:lvl1pPr marL="0" indent="0" algn="ctr">
              <a:buNone/>
              <a:defRPr sz="990"/>
            </a:lvl1pPr>
            <a:lvl2pPr marL="188595" indent="0" algn="ctr">
              <a:buNone/>
              <a:defRPr sz="825"/>
            </a:lvl2pPr>
            <a:lvl3pPr marL="377190" indent="0" algn="ctr">
              <a:buNone/>
              <a:defRPr sz="743"/>
            </a:lvl3pPr>
            <a:lvl4pPr marL="565785" indent="0" algn="ctr">
              <a:buNone/>
              <a:defRPr sz="660"/>
            </a:lvl4pPr>
            <a:lvl5pPr marL="754380" indent="0" algn="ctr">
              <a:buNone/>
              <a:defRPr sz="660"/>
            </a:lvl5pPr>
            <a:lvl6pPr marL="942975" indent="0" algn="ctr">
              <a:buNone/>
              <a:defRPr sz="660"/>
            </a:lvl6pPr>
            <a:lvl7pPr marL="1131570" indent="0" algn="ctr">
              <a:buNone/>
              <a:defRPr sz="660"/>
            </a:lvl7pPr>
            <a:lvl8pPr marL="1320165" indent="0" algn="ctr">
              <a:buNone/>
              <a:defRPr sz="660"/>
            </a:lvl8pPr>
            <a:lvl9pPr marL="1508760" indent="0" algn="ctr">
              <a:buNone/>
              <a:defRPr sz="6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2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" y="160672"/>
            <a:ext cx="1084421" cy="25574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" y="160672"/>
            <a:ext cx="3190399" cy="25574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752364"/>
            <a:ext cx="4337685" cy="1255337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2019577"/>
            <a:ext cx="4337685" cy="660152"/>
          </a:xfrm>
        </p:spPr>
        <p:txBody>
          <a:bodyPr/>
          <a:lstStyle>
            <a:lvl1pPr marL="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1pPr>
            <a:lvl2pPr marL="18859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2pPr>
            <a:lvl3pPr marL="377190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578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4pPr>
            <a:lvl5pPr marL="75438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5pPr>
            <a:lvl6pPr marL="94297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6pPr>
            <a:lvl7pPr marL="113157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7pPr>
            <a:lvl8pPr marL="132016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8pPr>
            <a:lvl9pPr marL="150876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3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803360"/>
            <a:ext cx="2137410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803360"/>
            <a:ext cx="2137410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60672"/>
            <a:ext cx="4337685" cy="5833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739790"/>
            <a:ext cx="2127587" cy="362559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5" indent="0">
              <a:buNone/>
              <a:defRPr sz="825" b="1"/>
            </a:lvl2pPr>
            <a:lvl3pPr marL="377190" indent="0">
              <a:buNone/>
              <a:defRPr sz="743" b="1"/>
            </a:lvl3pPr>
            <a:lvl4pPr marL="565785" indent="0">
              <a:buNone/>
              <a:defRPr sz="660" b="1"/>
            </a:lvl4pPr>
            <a:lvl5pPr marL="754380" indent="0">
              <a:buNone/>
              <a:defRPr sz="660" b="1"/>
            </a:lvl5pPr>
            <a:lvl6pPr marL="942975" indent="0">
              <a:buNone/>
              <a:defRPr sz="660" b="1"/>
            </a:lvl6pPr>
            <a:lvl7pPr marL="1131570" indent="0">
              <a:buNone/>
              <a:defRPr sz="660" b="1"/>
            </a:lvl7pPr>
            <a:lvl8pPr marL="1320165" indent="0">
              <a:buNone/>
              <a:defRPr sz="660" b="1"/>
            </a:lvl8pPr>
            <a:lvl9pPr marL="1508760" indent="0">
              <a:buNone/>
              <a:defRPr sz="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102349"/>
            <a:ext cx="2127587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739790"/>
            <a:ext cx="2138065" cy="362559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5" indent="0">
              <a:buNone/>
              <a:defRPr sz="825" b="1"/>
            </a:lvl2pPr>
            <a:lvl3pPr marL="377190" indent="0">
              <a:buNone/>
              <a:defRPr sz="743" b="1"/>
            </a:lvl3pPr>
            <a:lvl4pPr marL="565785" indent="0">
              <a:buNone/>
              <a:defRPr sz="660" b="1"/>
            </a:lvl4pPr>
            <a:lvl5pPr marL="754380" indent="0">
              <a:buNone/>
              <a:defRPr sz="660" b="1"/>
            </a:lvl5pPr>
            <a:lvl6pPr marL="942975" indent="0">
              <a:buNone/>
              <a:defRPr sz="660" b="1"/>
            </a:lvl6pPr>
            <a:lvl7pPr marL="1131570" indent="0">
              <a:buNone/>
              <a:defRPr sz="660" b="1"/>
            </a:lvl7pPr>
            <a:lvl8pPr marL="1320165" indent="0">
              <a:buNone/>
              <a:defRPr sz="660" b="1"/>
            </a:lvl8pPr>
            <a:lvl9pPr marL="1508760" indent="0">
              <a:buNone/>
              <a:defRPr sz="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102349"/>
            <a:ext cx="2138065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9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01189"/>
            <a:ext cx="1622048" cy="704162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434513"/>
            <a:ext cx="2546033" cy="2144621"/>
          </a:xfrm>
        </p:spPr>
        <p:txBody>
          <a:bodyPr/>
          <a:lstStyle>
            <a:lvl1pPr>
              <a:defRPr sz="1320"/>
            </a:lvl1pPr>
            <a:lvl2pPr>
              <a:defRPr sz="1155"/>
            </a:lvl2pPr>
            <a:lvl3pPr>
              <a:defRPr sz="99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05352"/>
            <a:ext cx="1622048" cy="1677275"/>
          </a:xfrm>
        </p:spPr>
        <p:txBody>
          <a:bodyPr/>
          <a:lstStyle>
            <a:lvl1pPr marL="0" indent="0">
              <a:buNone/>
              <a:defRPr sz="660"/>
            </a:lvl1pPr>
            <a:lvl2pPr marL="188595" indent="0">
              <a:buNone/>
              <a:defRPr sz="578"/>
            </a:lvl2pPr>
            <a:lvl3pPr marL="377190" indent="0">
              <a:buNone/>
              <a:defRPr sz="495"/>
            </a:lvl3pPr>
            <a:lvl4pPr marL="565785" indent="0">
              <a:buNone/>
              <a:defRPr sz="413"/>
            </a:lvl4pPr>
            <a:lvl5pPr marL="754380" indent="0">
              <a:buNone/>
              <a:defRPr sz="413"/>
            </a:lvl5pPr>
            <a:lvl6pPr marL="942975" indent="0">
              <a:buNone/>
              <a:defRPr sz="413"/>
            </a:lvl6pPr>
            <a:lvl7pPr marL="1131570" indent="0">
              <a:buNone/>
              <a:defRPr sz="413"/>
            </a:lvl7pPr>
            <a:lvl8pPr marL="1320165" indent="0">
              <a:buNone/>
              <a:defRPr sz="413"/>
            </a:lvl8pPr>
            <a:lvl9pPr marL="1508760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01189"/>
            <a:ext cx="1622048" cy="704162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434513"/>
            <a:ext cx="2546033" cy="2144621"/>
          </a:xfrm>
        </p:spPr>
        <p:txBody>
          <a:bodyPr anchor="t"/>
          <a:lstStyle>
            <a:lvl1pPr marL="0" indent="0">
              <a:buNone/>
              <a:defRPr sz="1320"/>
            </a:lvl1pPr>
            <a:lvl2pPr marL="188595" indent="0">
              <a:buNone/>
              <a:defRPr sz="1155"/>
            </a:lvl2pPr>
            <a:lvl3pPr marL="377190" indent="0">
              <a:buNone/>
              <a:defRPr sz="990"/>
            </a:lvl3pPr>
            <a:lvl4pPr marL="565785" indent="0">
              <a:buNone/>
              <a:defRPr sz="825"/>
            </a:lvl4pPr>
            <a:lvl5pPr marL="754380" indent="0">
              <a:buNone/>
              <a:defRPr sz="825"/>
            </a:lvl5pPr>
            <a:lvl6pPr marL="942975" indent="0">
              <a:buNone/>
              <a:defRPr sz="825"/>
            </a:lvl6pPr>
            <a:lvl7pPr marL="1131570" indent="0">
              <a:buNone/>
              <a:defRPr sz="825"/>
            </a:lvl7pPr>
            <a:lvl8pPr marL="1320165" indent="0">
              <a:buNone/>
              <a:defRPr sz="825"/>
            </a:lvl8pPr>
            <a:lvl9pPr marL="1508760" indent="0">
              <a:buNone/>
              <a:defRPr sz="8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05352"/>
            <a:ext cx="1622048" cy="1677275"/>
          </a:xfrm>
        </p:spPr>
        <p:txBody>
          <a:bodyPr/>
          <a:lstStyle>
            <a:lvl1pPr marL="0" indent="0">
              <a:buNone/>
              <a:defRPr sz="660"/>
            </a:lvl1pPr>
            <a:lvl2pPr marL="188595" indent="0">
              <a:buNone/>
              <a:defRPr sz="578"/>
            </a:lvl2pPr>
            <a:lvl3pPr marL="377190" indent="0">
              <a:buNone/>
              <a:defRPr sz="495"/>
            </a:lvl3pPr>
            <a:lvl4pPr marL="565785" indent="0">
              <a:buNone/>
              <a:defRPr sz="413"/>
            </a:lvl4pPr>
            <a:lvl5pPr marL="754380" indent="0">
              <a:buNone/>
              <a:defRPr sz="413"/>
            </a:lvl5pPr>
            <a:lvl6pPr marL="942975" indent="0">
              <a:buNone/>
              <a:defRPr sz="413"/>
            </a:lvl6pPr>
            <a:lvl7pPr marL="1131570" indent="0">
              <a:buNone/>
              <a:defRPr sz="413"/>
            </a:lvl7pPr>
            <a:lvl8pPr marL="1320165" indent="0">
              <a:buNone/>
              <a:defRPr sz="413"/>
            </a:lvl8pPr>
            <a:lvl9pPr marL="1508760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D826-3E78-4925-8D9A-F32E16A907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160672"/>
            <a:ext cx="4337685" cy="583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803360"/>
            <a:ext cx="4337685" cy="191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2797089"/>
            <a:ext cx="113157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7D826-3E78-4925-8D9A-F32E16A907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2797089"/>
            <a:ext cx="1697355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2797089"/>
            <a:ext cx="113157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3561-6EE1-4323-8145-7EAE1692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7190" rtl="0" eaLnBrk="1" latinLnBrk="0" hangingPunct="1">
        <a:lnSpc>
          <a:spcPct val="90000"/>
        </a:lnSpc>
        <a:spcBef>
          <a:spcPct val="0"/>
        </a:spcBef>
        <a:buNone/>
        <a:defRPr sz="1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298" indent="-94298" algn="l" defTabSz="37719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8289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47148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6008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4867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727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586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446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305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59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578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438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157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016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0876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D0E5EC-446A-A7C5-4E8E-5CC874A0ECD9}"/>
              </a:ext>
            </a:extLst>
          </p:cNvPr>
          <p:cNvCxnSpPr>
            <a:cxnSpLocks/>
            <a:stCxn id="129" idx="0"/>
            <a:endCxn id="120" idx="0"/>
          </p:cNvCxnSpPr>
          <p:nvPr/>
        </p:nvCxnSpPr>
        <p:spPr>
          <a:xfrm>
            <a:off x="4020323" y="190561"/>
            <a:ext cx="146346" cy="100756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EEE8B1F-7F71-5B8A-6503-6F20FA4EBD7C}"/>
              </a:ext>
            </a:extLst>
          </p:cNvPr>
          <p:cNvCxnSpPr>
            <a:cxnSpLocks/>
            <a:stCxn id="129" idx="7"/>
            <a:endCxn id="124" idx="7"/>
          </p:cNvCxnSpPr>
          <p:nvPr/>
        </p:nvCxnSpPr>
        <p:spPr>
          <a:xfrm flipH="1">
            <a:off x="3023073" y="283797"/>
            <a:ext cx="1341434" cy="74474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F22124F-6D57-5C35-91C4-351B5BB92BC5}"/>
              </a:ext>
            </a:extLst>
          </p:cNvPr>
          <p:cNvCxnSpPr>
            <a:cxnSpLocks/>
            <a:stCxn id="122" idx="7"/>
            <a:endCxn id="121" idx="7"/>
          </p:cNvCxnSpPr>
          <p:nvPr/>
        </p:nvCxnSpPr>
        <p:spPr>
          <a:xfrm flipH="1">
            <a:off x="1241346" y="223217"/>
            <a:ext cx="1666516" cy="1068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2D128CA-04DB-7ADF-84EB-91896B16EBD7}"/>
              </a:ext>
            </a:extLst>
          </p:cNvPr>
          <p:cNvCxnSpPr>
            <a:cxnSpLocks/>
            <a:stCxn id="122" idx="1"/>
            <a:endCxn id="120" idx="1"/>
          </p:cNvCxnSpPr>
          <p:nvPr/>
        </p:nvCxnSpPr>
        <p:spPr>
          <a:xfrm>
            <a:off x="1892054" y="223217"/>
            <a:ext cx="1729979" cy="1068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2D67CDC-A2A7-3FBC-11B1-9B7EA031A7A5}"/>
              </a:ext>
            </a:extLst>
          </p:cNvPr>
          <p:cNvCxnSpPr>
            <a:cxnSpLocks/>
            <a:stCxn id="119" idx="0"/>
            <a:endCxn id="127" idx="0"/>
          </p:cNvCxnSpPr>
          <p:nvPr/>
        </p:nvCxnSpPr>
        <p:spPr>
          <a:xfrm flipH="1">
            <a:off x="2399958" y="1198129"/>
            <a:ext cx="1" cy="1211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912669A-B06C-E84B-ED35-E661550CAF88}"/>
              </a:ext>
            </a:extLst>
          </p:cNvPr>
          <p:cNvCxnSpPr>
            <a:cxnSpLocks/>
            <a:stCxn id="122" idx="0"/>
            <a:endCxn id="119" idx="0"/>
          </p:cNvCxnSpPr>
          <p:nvPr/>
        </p:nvCxnSpPr>
        <p:spPr>
          <a:xfrm>
            <a:off x="2399958" y="129981"/>
            <a:ext cx="1" cy="1068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D5FB9A3-E913-657E-6566-82B8F2540637}"/>
              </a:ext>
            </a:extLst>
          </p:cNvPr>
          <p:cNvCxnSpPr>
            <a:cxnSpLocks/>
            <a:stCxn id="121" idx="2"/>
            <a:endCxn id="127" idx="0"/>
          </p:cNvCxnSpPr>
          <p:nvPr/>
        </p:nvCxnSpPr>
        <p:spPr>
          <a:xfrm>
            <a:off x="82061" y="1518169"/>
            <a:ext cx="2317897" cy="891759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0DF7C9B-1000-358F-65BB-7C5CEF86BCB4}"/>
              </a:ext>
            </a:extLst>
          </p:cNvPr>
          <p:cNvCxnSpPr>
            <a:cxnSpLocks/>
            <a:stCxn id="120" idx="7"/>
            <a:endCxn id="127" idx="0"/>
          </p:cNvCxnSpPr>
          <p:nvPr/>
        </p:nvCxnSpPr>
        <p:spPr>
          <a:xfrm flipH="1">
            <a:off x="2399958" y="1291867"/>
            <a:ext cx="2311347" cy="1118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53C6A50-EC15-CCA8-D4B3-E2163E2C2218}"/>
              </a:ext>
            </a:extLst>
          </p:cNvPr>
          <p:cNvSpPr/>
          <p:nvPr/>
        </p:nvSpPr>
        <p:spPr>
          <a:xfrm>
            <a:off x="1720865" y="1198129"/>
            <a:ext cx="1358187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D9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Refugee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F87B75C-91EB-BF6F-1546-782AB4C17FDA}"/>
              </a:ext>
            </a:extLst>
          </p:cNvPr>
          <p:cNvSpPr/>
          <p:nvPr/>
        </p:nvSpPr>
        <p:spPr>
          <a:xfrm>
            <a:off x="3396438" y="1198129"/>
            <a:ext cx="1540462" cy="64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Economic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648342D-1839-CBCF-795D-DAAD669B93C7}"/>
              </a:ext>
            </a:extLst>
          </p:cNvPr>
          <p:cNvSpPr/>
          <p:nvPr/>
        </p:nvSpPr>
        <p:spPr>
          <a:xfrm>
            <a:off x="82061" y="1198129"/>
            <a:ext cx="1358187" cy="64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Sponsor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93094E3-912D-B8C8-2CBA-700C877C38A9}"/>
              </a:ext>
            </a:extLst>
          </p:cNvPr>
          <p:cNvSpPr/>
          <p:nvPr/>
        </p:nvSpPr>
        <p:spPr>
          <a:xfrm>
            <a:off x="1681673" y="129981"/>
            <a:ext cx="1436570" cy="6366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34F774A-F7B2-8B94-FD76-A92A02BD5ADB}"/>
              </a:ext>
            </a:extLst>
          </p:cNvPr>
          <p:cNvSpPr/>
          <p:nvPr/>
        </p:nvSpPr>
        <p:spPr>
          <a:xfrm>
            <a:off x="781113" y="961584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8A60640-C06B-8908-6C7A-F6312DAA132C}"/>
              </a:ext>
            </a:extLst>
          </p:cNvPr>
          <p:cNvSpPr/>
          <p:nvPr/>
        </p:nvSpPr>
        <p:spPr>
          <a:xfrm>
            <a:off x="2632828" y="961584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rgbClr val="BD9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2F40D9C-9175-BEBC-00CB-7D036B4D82E2}"/>
              </a:ext>
            </a:extLst>
          </p:cNvPr>
          <p:cNvSpPr/>
          <p:nvPr/>
        </p:nvSpPr>
        <p:spPr>
          <a:xfrm>
            <a:off x="1527427" y="41096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27552F9-1826-DA7B-486B-DCFE567C0FFE}"/>
              </a:ext>
            </a:extLst>
          </p:cNvPr>
          <p:cNvSpPr/>
          <p:nvPr/>
        </p:nvSpPr>
        <p:spPr>
          <a:xfrm>
            <a:off x="3628557" y="961584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B2217B1-461B-C0D3-8DC5-187E59E4C4CB}"/>
              </a:ext>
            </a:extLst>
          </p:cNvPr>
          <p:cNvSpPr/>
          <p:nvPr/>
        </p:nvSpPr>
        <p:spPr>
          <a:xfrm>
            <a:off x="1820283" y="2409928"/>
            <a:ext cx="1159350" cy="5421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Total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C2CB220-FCF6-A460-E3A7-A7A1BE8FB176}"/>
              </a:ext>
            </a:extLst>
          </p:cNvPr>
          <p:cNvSpPr/>
          <p:nvPr/>
        </p:nvSpPr>
        <p:spPr>
          <a:xfrm>
            <a:off x="1591683" y="2275027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F4EB40A-C7B1-7012-0F60-CDC369EE2420}"/>
              </a:ext>
            </a:extLst>
          </p:cNvPr>
          <p:cNvSpPr/>
          <p:nvPr/>
        </p:nvSpPr>
        <p:spPr>
          <a:xfrm>
            <a:off x="3533574" y="190561"/>
            <a:ext cx="973498" cy="6366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CA" dirty="0">
                <a:solidFill>
                  <a:schemeClr val="tx1"/>
                </a:solidFill>
              </a:rPr>
              <a:t>Crisis</a:t>
            </a:r>
          </a:p>
        </p:txBody>
      </p:sp>
    </p:spTree>
    <p:extLst>
      <p:ext uri="{BB962C8B-B14F-4D97-AF65-F5344CB8AC3E}">
        <p14:creationId xmlns:p14="http://schemas.microsoft.com/office/powerpoint/2010/main" val="172783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11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Kam Fai Lai</dc:creator>
  <cp:lastModifiedBy>Kenneth Kam Fai Lai</cp:lastModifiedBy>
  <cp:revision>2</cp:revision>
  <dcterms:created xsi:type="dcterms:W3CDTF">2023-07-29T07:10:28Z</dcterms:created>
  <dcterms:modified xsi:type="dcterms:W3CDTF">2023-07-29T07:21:31Z</dcterms:modified>
</cp:coreProperties>
</file>