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fb0e75b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fb0e75b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fb0e75b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fb0e75b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tings about the properties. Figure out use cases based on the properties of the chemical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could do connected to Michael </a:t>
            </a:r>
            <a:r>
              <a:rPr lang="en-US" dirty="0" err="1"/>
              <a:t>moser</a:t>
            </a:r>
            <a:r>
              <a:rPr lang="en-US" dirty="0"/>
              <a:t> – ask to speak with him – attorney – tech transfer office – schedule a – focus interviews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just on customer discovery – just try to figure out potential opportunities.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search of customer problem – point is as long as I have a single use case == either security inks of touch screens -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 for Piezochromic Pyrylium Salts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34000" y="1322575"/>
            <a:ext cx="50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Name: Chameleon Coatings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Author: Kenneth Larot Yamat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Course: MGT 709 Fall 2025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Instructor: Leith Martin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Institution: The University of Nevada, Las Vegas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7025" y="378775"/>
            <a:ext cx="11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550" y="45650"/>
            <a:ext cx="1768200" cy="361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Partners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UNLV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Science &amp;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Advanced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Makerspace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and Trademark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Center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Office of Economic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Development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Specialty contract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chemical companies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Partner Resources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Expertise &amp; advice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Labs and facilities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Register new patents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updates and   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amendments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Supplementary patents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50675" y="45675"/>
            <a:ext cx="1676400" cy="23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Activities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Developing Prototypes using the inputs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Sold directly to manufacturers or chemical distributors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Demonstrate functional products and establish purchase agreements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Selling or licensing the input product and any device prototypes developed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62500" y="2446975"/>
            <a:ext cx="1676400" cy="17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Resources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Relationships with high quality 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Chemical producers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Quality Assurance, Rebates and discounts, Trade Credit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Revenue Streams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2650" y="45671"/>
            <a:ext cx="1809600" cy="38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Value Propositions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and durable touchscreens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Solves the wet-and-greasy finger problem associated with touch screens and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Less noisy input devices such as keyboards, mice, and gaming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Security features for paper and polymer currencies and important or official documents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Product would be sold as an input product for manufacturers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MVP would be the product in a box ready for the assembly line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427825" y="45674"/>
            <a:ext cx="1980300" cy="1977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Customer Relationships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Acquisition and management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Current Relationships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Customer Integration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•  Cost to Acquire</a:t>
            </a:r>
            <a:br>
              <a:rPr lang="en" sz="900" dirty="0">
                <a:solidFill>
                  <a:srgbClr val="FF0000"/>
                </a:solidFill>
              </a:rPr>
            </a:br>
            <a:r>
              <a:rPr lang="en" sz="900" dirty="0">
                <a:solidFill>
                  <a:srgbClr val="FF0000"/>
                </a:solidFill>
              </a:rPr>
              <a:t>      Potentially very High in terms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the amount of pre-acuisition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testing required</a:t>
            </a:r>
          </a:p>
          <a:p>
            <a:pPr lvl="2">
              <a:buClr>
                <a:schemeClr val="dk1"/>
              </a:buClr>
              <a:buSzPts val="1100"/>
            </a:pPr>
            <a:endParaRPr lang="en" sz="900" dirty="0">
              <a:solidFill>
                <a:schemeClr val="dk2"/>
              </a:solidFill>
            </a:endParaRPr>
          </a:p>
          <a:p>
            <a:pPr lvl="1">
              <a:buClr>
                <a:schemeClr val="dk1"/>
              </a:buClr>
              <a:buSzPts val="1100"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3400" y="2091679"/>
            <a:ext cx="1980300" cy="18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Channels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to reach - Contact directly, send prototypes or samples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they are currently reached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Best ones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Lowest Cost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</a:rPr>
              <a:t>• Contact through Current Routines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53700" y="45675"/>
            <a:ext cx="1628400" cy="278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Customer Segments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Consumer Device manufacturers of haptic control devices, touchscreens and input devices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Governments for security features for official documents and currencies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Typical end user would be a person who wants a more durable and reliable and more responsive input and control device. This would be the person we are creating the most value for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0550" y="4188975"/>
            <a:ext cx="4674000" cy="91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Cost Structure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Important costs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expensive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Most expensive resources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25125" y="4105875"/>
            <a:ext cx="3769200" cy="100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Revenue Streams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Value customers are paying for: Reliability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Current Price per Value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Revenue Model: Licensing of devices or selling product as an input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Pricing Tactics: Trade credit and rebates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3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52400" y="1371150"/>
            <a:ext cx="82392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University of Nevada, Las Vegas. </a:t>
            </a:r>
            <a:r>
              <a:rPr lang="en" sz="1600" i="1">
                <a:solidFill>
                  <a:schemeClr val="dk2"/>
                </a:solidFill>
              </a:rPr>
              <a:t>Technical Assessment Report: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Advancements in Piezochromic Pyrylium Salts for Pressure Sensing and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Visualization Applications. </a:t>
            </a:r>
            <a:r>
              <a:rPr lang="en" sz="1600">
                <a:solidFill>
                  <a:schemeClr val="dk2"/>
                </a:solidFill>
              </a:rPr>
              <a:t>August 31st 2025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Pradip, Bhowmik Han, Haesook Evlyukhin, Egor. </a:t>
            </a:r>
            <a:r>
              <a:rPr lang="en" sz="1600" i="1">
                <a:solidFill>
                  <a:schemeClr val="dk2"/>
                </a:solidFill>
              </a:rPr>
              <a:t>Wo2025054485 - 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Piezochromic Pyrylium Salts. </a:t>
            </a:r>
            <a:r>
              <a:rPr lang="en" sz="1600">
                <a:solidFill>
                  <a:schemeClr val="dk2"/>
                </a:solidFill>
              </a:rPr>
              <a:t>March 13th 2025. Wipo Patentscope.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https://patentscope.wipo.int/search/en/detail.jsf?docId=WO2025054485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Blank, Steve. </a:t>
            </a:r>
            <a:r>
              <a:rPr lang="en" sz="1600" i="1">
                <a:solidFill>
                  <a:schemeClr val="dk2"/>
                </a:solidFill>
              </a:rPr>
              <a:t>Why the Lean Startup Changes Everything. </a:t>
            </a:r>
            <a:r>
              <a:rPr lang="en" sz="1600">
                <a:solidFill>
                  <a:schemeClr val="dk2"/>
                </a:solidFill>
              </a:rPr>
              <a:t>Harvard Business Review. May 2013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Martin, Leith. </a:t>
            </a:r>
            <a:r>
              <a:rPr lang="en" sz="1600" i="1">
                <a:solidFill>
                  <a:schemeClr val="dk2"/>
                </a:solidFill>
              </a:rPr>
              <a:t>Business Model Canvas: 1 &amp; 2.</a:t>
            </a:r>
            <a:r>
              <a:rPr lang="en" sz="1600">
                <a:solidFill>
                  <a:schemeClr val="dk2"/>
                </a:solidFill>
              </a:rPr>
              <a:t> Powerpoint Presentation. MGT 709 Fall 2025. The University of Nevada, Las Vegas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623</Words>
  <Application>Microsoft Office PowerPoint</Application>
  <PresentationFormat>On-screen Show (16:9)</PresentationFormat>
  <Paragraphs>118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Business Model Canvas for Piezochromic Pyrylium Salts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Kenneth Larot Yamat</dc:creator>
  <cp:lastModifiedBy>Kenneth Larot Yamat</cp:lastModifiedBy>
  <cp:revision>3</cp:revision>
  <dcterms:modified xsi:type="dcterms:W3CDTF">2025-09-29T14:29:04Z</dcterms:modified>
</cp:coreProperties>
</file>