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947" autoAdjust="0"/>
    <p:restoredTop sz="94660"/>
  </p:normalViewPr>
  <p:slideViewPr>
    <p:cSldViewPr snapToGrid="0">
      <p:cViewPr>
        <p:scale>
          <a:sx n="66" d="100"/>
          <a:sy n="66" d="100"/>
        </p:scale>
        <p:origin x="106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0AC8-86CB-4DB5-A2F0-F998F3762A5B}" type="datetimeFigureOut">
              <a:rPr lang="en-SG" smtClean="0"/>
              <a:t>14/1/2021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44D2E-1B63-48DC-B286-1C73B5A5F9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614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0AC8-86CB-4DB5-A2F0-F998F3762A5B}" type="datetimeFigureOut">
              <a:rPr lang="en-SG" smtClean="0"/>
              <a:t>14/1/2021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44D2E-1B63-48DC-B286-1C73B5A5F9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4635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0AC8-86CB-4DB5-A2F0-F998F3762A5B}" type="datetimeFigureOut">
              <a:rPr lang="en-SG" smtClean="0"/>
              <a:t>14/1/2021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44D2E-1B63-48DC-B286-1C73B5A5F9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0903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0AC8-86CB-4DB5-A2F0-F998F3762A5B}" type="datetimeFigureOut">
              <a:rPr lang="en-SG" smtClean="0"/>
              <a:t>14/1/2021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44D2E-1B63-48DC-B286-1C73B5A5F9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1560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0AC8-86CB-4DB5-A2F0-F998F3762A5B}" type="datetimeFigureOut">
              <a:rPr lang="en-SG" smtClean="0"/>
              <a:t>14/1/2021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44D2E-1B63-48DC-B286-1C73B5A5F9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3981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0AC8-86CB-4DB5-A2F0-F998F3762A5B}" type="datetimeFigureOut">
              <a:rPr lang="en-SG" smtClean="0"/>
              <a:t>14/1/2021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44D2E-1B63-48DC-B286-1C73B5A5F9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471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0AC8-86CB-4DB5-A2F0-F998F3762A5B}" type="datetimeFigureOut">
              <a:rPr lang="en-SG" smtClean="0"/>
              <a:t>14/1/2021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44D2E-1B63-48DC-B286-1C73B5A5F9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4908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0AC8-86CB-4DB5-A2F0-F998F3762A5B}" type="datetimeFigureOut">
              <a:rPr lang="en-SG" smtClean="0"/>
              <a:t>14/1/2021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44D2E-1B63-48DC-B286-1C73B5A5F9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9248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0AC8-86CB-4DB5-A2F0-F998F3762A5B}" type="datetimeFigureOut">
              <a:rPr lang="en-SG" smtClean="0"/>
              <a:t>14/1/2021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44D2E-1B63-48DC-B286-1C73B5A5F9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0899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0AC8-86CB-4DB5-A2F0-F998F3762A5B}" type="datetimeFigureOut">
              <a:rPr lang="en-SG" smtClean="0"/>
              <a:t>14/1/2021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44D2E-1B63-48DC-B286-1C73B5A5F9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861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0AC8-86CB-4DB5-A2F0-F998F3762A5B}" type="datetimeFigureOut">
              <a:rPr lang="en-SG" smtClean="0"/>
              <a:t>14/1/2021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44D2E-1B63-48DC-B286-1C73B5A5F9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6409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F0AC8-86CB-4DB5-A2F0-F998F3762A5B}" type="datetimeFigureOut">
              <a:rPr lang="en-SG" smtClean="0"/>
              <a:t>14/1/2021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44D2E-1B63-48DC-B286-1C73B5A5F9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8652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0890" y="307908"/>
            <a:ext cx="2397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 smtClean="0">
                <a:solidFill>
                  <a:srgbClr val="0070C0"/>
                </a:solidFill>
                <a:latin typeface="Bahnschrift SemiBold" panose="020B0502040204020203" pitchFamily="34" charset="0"/>
              </a:rPr>
              <a:t>Bagging</a:t>
            </a:r>
            <a:endParaRPr lang="en-SG" sz="3200" dirty="0">
              <a:solidFill>
                <a:srgbClr val="0070C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74805" y="307908"/>
            <a:ext cx="2397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 smtClean="0">
                <a:solidFill>
                  <a:srgbClr val="0070C0"/>
                </a:solidFill>
                <a:latin typeface="Bahnschrift SemiBold" panose="020B0502040204020203" pitchFamily="34" charset="0"/>
              </a:rPr>
              <a:t>Boosting</a:t>
            </a:r>
            <a:endParaRPr lang="en-SG" sz="3200" dirty="0">
              <a:solidFill>
                <a:srgbClr val="0070C0"/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0" y="779897"/>
            <a:ext cx="0" cy="5298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498649" y="1602874"/>
            <a:ext cx="1231641" cy="1176175"/>
          </a:xfrm>
          <a:prstGeom prst="round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929274" y="2779050"/>
            <a:ext cx="0" cy="68192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739412" y="2791490"/>
            <a:ext cx="0" cy="66948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114469" y="2779050"/>
            <a:ext cx="0" cy="66948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70" y="3583269"/>
            <a:ext cx="949575" cy="77666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485" y="3583268"/>
            <a:ext cx="949575" cy="77666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624" y="3583267"/>
            <a:ext cx="949575" cy="776665"/>
          </a:xfrm>
          <a:prstGeom prst="rect">
            <a:avLst/>
          </a:prstGeom>
        </p:spPr>
      </p:pic>
      <p:sp>
        <p:nvSpPr>
          <p:cNvPr id="37" name="Oval 36"/>
          <p:cNvSpPr/>
          <p:nvPr/>
        </p:nvSpPr>
        <p:spPr>
          <a:xfrm>
            <a:off x="786688" y="1865342"/>
            <a:ext cx="118534" cy="11853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Oval 37"/>
          <p:cNvSpPr/>
          <p:nvPr/>
        </p:nvSpPr>
        <p:spPr>
          <a:xfrm>
            <a:off x="939088" y="2017742"/>
            <a:ext cx="118534" cy="11853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Oval 38"/>
          <p:cNvSpPr/>
          <p:nvPr/>
        </p:nvSpPr>
        <p:spPr>
          <a:xfrm>
            <a:off x="809669" y="2355594"/>
            <a:ext cx="118534" cy="11853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Oval 39"/>
          <p:cNvSpPr/>
          <p:nvPr/>
        </p:nvSpPr>
        <p:spPr>
          <a:xfrm>
            <a:off x="1269325" y="2414861"/>
            <a:ext cx="118534" cy="11853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Oval 40"/>
          <p:cNvSpPr/>
          <p:nvPr/>
        </p:nvSpPr>
        <p:spPr>
          <a:xfrm>
            <a:off x="1346265" y="1857902"/>
            <a:ext cx="118534" cy="11853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Oval 41"/>
          <p:cNvSpPr/>
          <p:nvPr/>
        </p:nvSpPr>
        <p:spPr>
          <a:xfrm>
            <a:off x="1339396" y="2112930"/>
            <a:ext cx="118534" cy="11853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Oval 42"/>
          <p:cNvSpPr/>
          <p:nvPr/>
        </p:nvSpPr>
        <p:spPr>
          <a:xfrm>
            <a:off x="1079975" y="2226417"/>
            <a:ext cx="118534" cy="11853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Oval 43"/>
          <p:cNvSpPr/>
          <p:nvPr/>
        </p:nvSpPr>
        <p:spPr>
          <a:xfrm>
            <a:off x="1060675" y="2586567"/>
            <a:ext cx="118534" cy="11853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Oval 44"/>
          <p:cNvSpPr/>
          <p:nvPr/>
        </p:nvSpPr>
        <p:spPr>
          <a:xfrm>
            <a:off x="1125073" y="1787992"/>
            <a:ext cx="118534" cy="11853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Oval 45"/>
          <p:cNvSpPr/>
          <p:nvPr/>
        </p:nvSpPr>
        <p:spPr>
          <a:xfrm>
            <a:off x="628195" y="2116350"/>
            <a:ext cx="118534" cy="11853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Rounded Rectangle 57"/>
          <p:cNvSpPr/>
          <p:nvPr/>
        </p:nvSpPr>
        <p:spPr>
          <a:xfrm>
            <a:off x="2320653" y="1602874"/>
            <a:ext cx="1231641" cy="1176175"/>
          </a:xfrm>
          <a:prstGeom prst="round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9" name="Oval 58"/>
          <p:cNvSpPr/>
          <p:nvPr/>
        </p:nvSpPr>
        <p:spPr>
          <a:xfrm>
            <a:off x="2608692" y="1865342"/>
            <a:ext cx="118534" cy="11853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0" name="Oval 59"/>
          <p:cNvSpPr/>
          <p:nvPr/>
        </p:nvSpPr>
        <p:spPr>
          <a:xfrm>
            <a:off x="2761092" y="2017742"/>
            <a:ext cx="118534" cy="11853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1" name="Oval 60"/>
          <p:cNvSpPr/>
          <p:nvPr/>
        </p:nvSpPr>
        <p:spPr>
          <a:xfrm>
            <a:off x="2631673" y="2355594"/>
            <a:ext cx="118534" cy="11853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2" name="Oval 61"/>
          <p:cNvSpPr/>
          <p:nvPr/>
        </p:nvSpPr>
        <p:spPr>
          <a:xfrm>
            <a:off x="3091329" y="2414861"/>
            <a:ext cx="118534" cy="11853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3" name="Oval 62"/>
          <p:cNvSpPr/>
          <p:nvPr/>
        </p:nvSpPr>
        <p:spPr>
          <a:xfrm>
            <a:off x="3168269" y="1857902"/>
            <a:ext cx="118534" cy="11853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4" name="Oval 63"/>
          <p:cNvSpPr/>
          <p:nvPr/>
        </p:nvSpPr>
        <p:spPr>
          <a:xfrm>
            <a:off x="3161400" y="2112930"/>
            <a:ext cx="118534" cy="11853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5" name="Oval 64"/>
          <p:cNvSpPr/>
          <p:nvPr/>
        </p:nvSpPr>
        <p:spPr>
          <a:xfrm>
            <a:off x="2901979" y="2226417"/>
            <a:ext cx="118534" cy="11853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6" name="Oval 65"/>
          <p:cNvSpPr/>
          <p:nvPr/>
        </p:nvSpPr>
        <p:spPr>
          <a:xfrm>
            <a:off x="2882679" y="2586567"/>
            <a:ext cx="118534" cy="11853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7" name="Oval 66"/>
          <p:cNvSpPr/>
          <p:nvPr/>
        </p:nvSpPr>
        <p:spPr>
          <a:xfrm>
            <a:off x="2947077" y="1787992"/>
            <a:ext cx="118534" cy="11853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8" name="Oval 67"/>
          <p:cNvSpPr/>
          <p:nvPr/>
        </p:nvSpPr>
        <p:spPr>
          <a:xfrm>
            <a:off x="2450199" y="2116350"/>
            <a:ext cx="118534" cy="11853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9" name="Rounded Rectangle 68"/>
          <p:cNvSpPr/>
          <p:nvPr/>
        </p:nvSpPr>
        <p:spPr>
          <a:xfrm>
            <a:off x="4128502" y="1602874"/>
            <a:ext cx="1231641" cy="1176175"/>
          </a:xfrm>
          <a:prstGeom prst="round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0" name="Oval 69"/>
          <p:cNvSpPr/>
          <p:nvPr/>
        </p:nvSpPr>
        <p:spPr>
          <a:xfrm>
            <a:off x="4416541" y="1865342"/>
            <a:ext cx="118534" cy="11853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1" name="Oval 70"/>
          <p:cNvSpPr/>
          <p:nvPr/>
        </p:nvSpPr>
        <p:spPr>
          <a:xfrm>
            <a:off x="4568941" y="2017742"/>
            <a:ext cx="118534" cy="11853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2" name="Oval 71"/>
          <p:cNvSpPr/>
          <p:nvPr/>
        </p:nvSpPr>
        <p:spPr>
          <a:xfrm>
            <a:off x="4439522" y="2355594"/>
            <a:ext cx="118534" cy="11853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3" name="Oval 72"/>
          <p:cNvSpPr/>
          <p:nvPr/>
        </p:nvSpPr>
        <p:spPr>
          <a:xfrm>
            <a:off x="4899178" y="2414861"/>
            <a:ext cx="118534" cy="11853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4" name="Oval 73"/>
          <p:cNvSpPr/>
          <p:nvPr/>
        </p:nvSpPr>
        <p:spPr>
          <a:xfrm>
            <a:off x="4976118" y="1857902"/>
            <a:ext cx="118534" cy="11853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5" name="Oval 74"/>
          <p:cNvSpPr/>
          <p:nvPr/>
        </p:nvSpPr>
        <p:spPr>
          <a:xfrm>
            <a:off x="4969249" y="2112930"/>
            <a:ext cx="118534" cy="11853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6" name="Oval 75"/>
          <p:cNvSpPr/>
          <p:nvPr/>
        </p:nvSpPr>
        <p:spPr>
          <a:xfrm>
            <a:off x="4709828" y="2226417"/>
            <a:ext cx="118534" cy="11853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7" name="Oval 76"/>
          <p:cNvSpPr/>
          <p:nvPr/>
        </p:nvSpPr>
        <p:spPr>
          <a:xfrm>
            <a:off x="4690528" y="2586567"/>
            <a:ext cx="118534" cy="11853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8" name="Oval 77"/>
          <p:cNvSpPr/>
          <p:nvPr/>
        </p:nvSpPr>
        <p:spPr>
          <a:xfrm>
            <a:off x="4754926" y="1787992"/>
            <a:ext cx="118534" cy="11853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9" name="Oval 78"/>
          <p:cNvSpPr/>
          <p:nvPr/>
        </p:nvSpPr>
        <p:spPr>
          <a:xfrm>
            <a:off x="4258048" y="2116350"/>
            <a:ext cx="118534" cy="11853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7" name="Elbow Connector 86"/>
          <p:cNvCxnSpPr>
            <a:stCxn id="33" idx="2"/>
          </p:cNvCxnSpPr>
          <p:nvPr/>
        </p:nvCxnSpPr>
        <p:spPr>
          <a:xfrm rot="16200000" flipH="1">
            <a:off x="1590366" y="3950425"/>
            <a:ext cx="1001338" cy="1820355"/>
          </a:xfrm>
          <a:prstGeom prst="bentConnector2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35" idx="2"/>
          </p:cNvCxnSpPr>
          <p:nvPr/>
        </p:nvCxnSpPr>
        <p:spPr>
          <a:xfrm rot="5400000">
            <a:off x="3369643" y="3991503"/>
            <a:ext cx="1001340" cy="1738199"/>
          </a:xfrm>
          <a:prstGeom prst="bentConnector2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2947077" y="4359932"/>
            <a:ext cx="0" cy="167967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2206414" y="6082578"/>
            <a:ext cx="1481326" cy="519764"/>
          </a:xfrm>
          <a:prstGeom prst="rect">
            <a:avLst/>
          </a:prstGeom>
          <a:solidFill>
            <a:srgbClr val="ECF5E7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 smtClean="0">
                <a:solidFill>
                  <a:srgbClr val="0070C0"/>
                </a:solidFill>
                <a:latin typeface="Bahnschrift SemiBold" panose="020B0502040204020203" pitchFamily="34" charset="0"/>
              </a:rPr>
              <a:t>Prediction</a:t>
            </a:r>
            <a:endParaRPr lang="en-SG" b="1" dirty="0">
              <a:solidFill>
                <a:srgbClr val="0070C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91017" y="1254558"/>
            <a:ext cx="1696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b="1" dirty="0" smtClean="0">
                <a:solidFill>
                  <a:srgbClr val="002060"/>
                </a:solidFill>
                <a:latin typeface="Bahnschrift SemiBold" panose="020B0502040204020203" pitchFamily="34" charset="0"/>
              </a:rPr>
              <a:t>Bootstrapped </a:t>
            </a:r>
            <a:r>
              <a:rPr lang="en-SG" sz="1100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S</a:t>
            </a:r>
            <a:r>
              <a:rPr lang="en-SG" sz="1100" b="1" dirty="0" smtClean="0">
                <a:solidFill>
                  <a:srgbClr val="002060"/>
                </a:solidFill>
                <a:latin typeface="Bahnschrift SemiBold" panose="020B0502040204020203" pitchFamily="34" charset="0"/>
              </a:rPr>
              <a:t>ample 1</a:t>
            </a:r>
            <a:endParaRPr lang="en-SG" sz="1100" b="1" dirty="0">
              <a:solidFill>
                <a:srgbClr val="00206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096293" y="1254558"/>
            <a:ext cx="1696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b="1" dirty="0" smtClean="0">
                <a:solidFill>
                  <a:srgbClr val="002060"/>
                </a:solidFill>
                <a:latin typeface="Bahnschrift SemiBold" panose="020B0502040204020203" pitchFamily="34" charset="0"/>
              </a:rPr>
              <a:t>Bootstrapped </a:t>
            </a:r>
            <a:r>
              <a:rPr lang="en-SG" sz="1100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S</a:t>
            </a:r>
            <a:r>
              <a:rPr lang="en-SG" sz="1100" b="1" dirty="0" smtClean="0">
                <a:solidFill>
                  <a:srgbClr val="002060"/>
                </a:solidFill>
                <a:latin typeface="Bahnschrift SemiBold" panose="020B0502040204020203" pitchFamily="34" charset="0"/>
              </a:rPr>
              <a:t>ample 2</a:t>
            </a:r>
            <a:endParaRPr lang="en-SG" sz="1100" b="1" dirty="0">
              <a:solidFill>
                <a:srgbClr val="00206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901570" y="1254558"/>
            <a:ext cx="1696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b="1" dirty="0" smtClean="0">
                <a:solidFill>
                  <a:srgbClr val="002060"/>
                </a:solidFill>
                <a:latin typeface="Bahnschrift SemiBold" panose="020B0502040204020203" pitchFamily="34" charset="0"/>
              </a:rPr>
              <a:t>Bootstrapped </a:t>
            </a:r>
            <a:r>
              <a:rPr lang="en-SG" sz="1100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S</a:t>
            </a:r>
            <a:r>
              <a:rPr lang="en-SG" sz="1100" b="1" dirty="0" smtClean="0">
                <a:solidFill>
                  <a:srgbClr val="002060"/>
                </a:solidFill>
                <a:latin typeface="Bahnschrift SemiBold" panose="020B0502040204020203" pitchFamily="34" charset="0"/>
              </a:rPr>
              <a:t>ample 3</a:t>
            </a:r>
            <a:endParaRPr lang="en-SG" sz="1100" b="1" dirty="0">
              <a:solidFill>
                <a:srgbClr val="00206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6842128" y="1593543"/>
            <a:ext cx="1231641" cy="1176175"/>
          </a:xfrm>
          <a:prstGeom prst="round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3" name="Oval 102"/>
          <p:cNvSpPr/>
          <p:nvPr/>
        </p:nvSpPr>
        <p:spPr>
          <a:xfrm>
            <a:off x="7130167" y="1856011"/>
            <a:ext cx="118534" cy="11853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" name="Oval 103"/>
          <p:cNvSpPr/>
          <p:nvPr/>
        </p:nvSpPr>
        <p:spPr>
          <a:xfrm>
            <a:off x="7282567" y="2008411"/>
            <a:ext cx="118534" cy="11853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5" name="Oval 104"/>
          <p:cNvSpPr/>
          <p:nvPr/>
        </p:nvSpPr>
        <p:spPr>
          <a:xfrm>
            <a:off x="7153148" y="2346263"/>
            <a:ext cx="118534" cy="11853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6" name="Oval 105"/>
          <p:cNvSpPr/>
          <p:nvPr/>
        </p:nvSpPr>
        <p:spPr>
          <a:xfrm>
            <a:off x="7612804" y="2405530"/>
            <a:ext cx="118534" cy="11853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7" name="Oval 106"/>
          <p:cNvSpPr/>
          <p:nvPr/>
        </p:nvSpPr>
        <p:spPr>
          <a:xfrm>
            <a:off x="7689744" y="1848571"/>
            <a:ext cx="118534" cy="11853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8" name="Oval 107"/>
          <p:cNvSpPr/>
          <p:nvPr/>
        </p:nvSpPr>
        <p:spPr>
          <a:xfrm>
            <a:off x="7682875" y="2103599"/>
            <a:ext cx="118534" cy="11853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9" name="Oval 108"/>
          <p:cNvSpPr/>
          <p:nvPr/>
        </p:nvSpPr>
        <p:spPr>
          <a:xfrm>
            <a:off x="7423454" y="2217086"/>
            <a:ext cx="118534" cy="11853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0" name="Oval 109"/>
          <p:cNvSpPr/>
          <p:nvPr/>
        </p:nvSpPr>
        <p:spPr>
          <a:xfrm>
            <a:off x="7404154" y="2577236"/>
            <a:ext cx="118534" cy="11853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1" name="Oval 110"/>
          <p:cNvSpPr/>
          <p:nvPr/>
        </p:nvSpPr>
        <p:spPr>
          <a:xfrm>
            <a:off x="7468552" y="1778661"/>
            <a:ext cx="118534" cy="11853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2" name="Oval 111"/>
          <p:cNvSpPr/>
          <p:nvPr/>
        </p:nvSpPr>
        <p:spPr>
          <a:xfrm>
            <a:off x="6971674" y="2107019"/>
            <a:ext cx="118534" cy="11853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3" name="TextBox 112"/>
          <p:cNvSpPr txBox="1"/>
          <p:nvPr/>
        </p:nvSpPr>
        <p:spPr>
          <a:xfrm>
            <a:off x="6575229" y="1233079"/>
            <a:ext cx="1696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b="1" dirty="0" smtClean="0">
                <a:solidFill>
                  <a:srgbClr val="002060"/>
                </a:solidFill>
                <a:latin typeface="Bahnschrift SemiBold" panose="020B0502040204020203" pitchFamily="34" charset="0"/>
              </a:rPr>
              <a:t>Dataset</a:t>
            </a:r>
            <a:endParaRPr lang="en-SG" sz="1200" b="1" dirty="0">
              <a:solidFill>
                <a:srgbClr val="002060"/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7468552" y="2769718"/>
            <a:ext cx="0" cy="137307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Picture 1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941" y="4258332"/>
            <a:ext cx="949575" cy="776665"/>
          </a:xfrm>
          <a:prstGeom prst="rect">
            <a:avLst/>
          </a:prstGeom>
        </p:spPr>
      </p:pic>
      <p:sp>
        <p:nvSpPr>
          <p:cNvPr id="117" name="Rounded Rectangle 116"/>
          <p:cNvSpPr/>
          <p:nvPr/>
        </p:nvSpPr>
        <p:spPr>
          <a:xfrm>
            <a:off x="8457969" y="1602874"/>
            <a:ext cx="1231641" cy="1176175"/>
          </a:xfrm>
          <a:prstGeom prst="round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Oval 117"/>
          <p:cNvSpPr/>
          <p:nvPr/>
        </p:nvSpPr>
        <p:spPr>
          <a:xfrm>
            <a:off x="8746008" y="1865342"/>
            <a:ext cx="72894" cy="728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9" name="Oval 118"/>
          <p:cNvSpPr/>
          <p:nvPr/>
        </p:nvSpPr>
        <p:spPr>
          <a:xfrm>
            <a:off x="8898408" y="2017742"/>
            <a:ext cx="85857" cy="858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0" name="Oval 119"/>
          <p:cNvSpPr/>
          <p:nvPr/>
        </p:nvSpPr>
        <p:spPr>
          <a:xfrm>
            <a:off x="8768989" y="2355594"/>
            <a:ext cx="118534" cy="11853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1" name="Oval 120"/>
          <p:cNvSpPr/>
          <p:nvPr/>
        </p:nvSpPr>
        <p:spPr>
          <a:xfrm>
            <a:off x="9228645" y="2414861"/>
            <a:ext cx="76940" cy="769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2" name="Oval 121"/>
          <p:cNvSpPr/>
          <p:nvPr/>
        </p:nvSpPr>
        <p:spPr>
          <a:xfrm>
            <a:off x="9305585" y="1857902"/>
            <a:ext cx="190438" cy="19043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3" name="Oval 122"/>
          <p:cNvSpPr/>
          <p:nvPr/>
        </p:nvSpPr>
        <p:spPr>
          <a:xfrm>
            <a:off x="9298716" y="2112930"/>
            <a:ext cx="118534" cy="11853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4" name="Oval 123"/>
          <p:cNvSpPr/>
          <p:nvPr/>
        </p:nvSpPr>
        <p:spPr>
          <a:xfrm>
            <a:off x="9039295" y="2226417"/>
            <a:ext cx="163632" cy="1636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5" name="Oval 124"/>
          <p:cNvSpPr/>
          <p:nvPr/>
        </p:nvSpPr>
        <p:spPr>
          <a:xfrm>
            <a:off x="9019995" y="2586567"/>
            <a:ext cx="118534" cy="11853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6" name="Oval 125"/>
          <p:cNvSpPr/>
          <p:nvPr/>
        </p:nvSpPr>
        <p:spPr>
          <a:xfrm>
            <a:off x="9084393" y="1787992"/>
            <a:ext cx="118534" cy="11853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7" name="Oval 126"/>
          <p:cNvSpPr/>
          <p:nvPr/>
        </p:nvSpPr>
        <p:spPr>
          <a:xfrm>
            <a:off x="8587515" y="2116350"/>
            <a:ext cx="118534" cy="11853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28" name="Straight Arrow Connector 127"/>
          <p:cNvCxnSpPr/>
          <p:nvPr/>
        </p:nvCxnSpPr>
        <p:spPr>
          <a:xfrm flipV="1">
            <a:off x="7643558" y="2791490"/>
            <a:ext cx="834711" cy="134358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Picture 1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006" y="4258332"/>
            <a:ext cx="949575" cy="776665"/>
          </a:xfrm>
          <a:prstGeom prst="rect">
            <a:avLst/>
          </a:prstGeom>
        </p:spPr>
      </p:pic>
      <p:cxnSp>
        <p:nvCxnSpPr>
          <p:cNvPr id="134" name="Straight Arrow Connector 133"/>
          <p:cNvCxnSpPr/>
          <p:nvPr/>
        </p:nvCxnSpPr>
        <p:spPr>
          <a:xfrm>
            <a:off x="9060428" y="2774556"/>
            <a:ext cx="0" cy="137307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ounded Rectangle 148"/>
          <p:cNvSpPr/>
          <p:nvPr/>
        </p:nvSpPr>
        <p:spPr>
          <a:xfrm>
            <a:off x="10107080" y="1593543"/>
            <a:ext cx="1231641" cy="1176175"/>
          </a:xfrm>
          <a:prstGeom prst="round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0" name="Oval 149"/>
          <p:cNvSpPr/>
          <p:nvPr/>
        </p:nvSpPr>
        <p:spPr>
          <a:xfrm>
            <a:off x="10417497" y="1856011"/>
            <a:ext cx="50515" cy="505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1" name="Oval 150"/>
          <p:cNvSpPr/>
          <p:nvPr/>
        </p:nvSpPr>
        <p:spPr>
          <a:xfrm>
            <a:off x="10547519" y="2008411"/>
            <a:ext cx="62479" cy="6247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2" name="Oval 151"/>
          <p:cNvSpPr/>
          <p:nvPr/>
        </p:nvSpPr>
        <p:spPr>
          <a:xfrm>
            <a:off x="10394098" y="2346263"/>
            <a:ext cx="142536" cy="14253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3" name="Oval 152"/>
          <p:cNvSpPr/>
          <p:nvPr/>
        </p:nvSpPr>
        <p:spPr>
          <a:xfrm>
            <a:off x="10886098" y="2405530"/>
            <a:ext cx="59267" cy="5926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4" name="Oval 153"/>
          <p:cNvSpPr/>
          <p:nvPr/>
        </p:nvSpPr>
        <p:spPr>
          <a:xfrm>
            <a:off x="10954695" y="1848570"/>
            <a:ext cx="278997" cy="27899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5" name="Oval 154"/>
          <p:cNvSpPr/>
          <p:nvPr/>
        </p:nvSpPr>
        <p:spPr>
          <a:xfrm>
            <a:off x="10947827" y="2103599"/>
            <a:ext cx="118534" cy="11853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6" name="Oval 155"/>
          <p:cNvSpPr/>
          <p:nvPr/>
        </p:nvSpPr>
        <p:spPr>
          <a:xfrm>
            <a:off x="10688406" y="2217086"/>
            <a:ext cx="163632" cy="1636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7" name="Oval 156"/>
          <p:cNvSpPr/>
          <p:nvPr/>
        </p:nvSpPr>
        <p:spPr>
          <a:xfrm>
            <a:off x="10669105" y="2533395"/>
            <a:ext cx="162375" cy="16237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8" name="Oval 157"/>
          <p:cNvSpPr/>
          <p:nvPr/>
        </p:nvSpPr>
        <p:spPr>
          <a:xfrm>
            <a:off x="10669105" y="1778660"/>
            <a:ext cx="182933" cy="1829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9" name="Oval 158"/>
          <p:cNvSpPr/>
          <p:nvPr/>
        </p:nvSpPr>
        <p:spPr>
          <a:xfrm>
            <a:off x="10236626" y="2107019"/>
            <a:ext cx="118534" cy="11853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60" name="Picture 1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4117" y="4249001"/>
            <a:ext cx="949575" cy="776665"/>
          </a:xfrm>
          <a:prstGeom prst="rect">
            <a:avLst/>
          </a:prstGeom>
        </p:spPr>
      </p:pic>
      <p:cxnSp>
        <p:nvCxnSpPr>
          <p:cNvPr id="161" name="Straight Arrow Connector 160"/>
          <p:cNvCxnSpPr/>
          <p:nvPr/>
        </p:nvCxnSpPr>
        <p:spPr>
          <a:xfrm>
            <a:off x="10709539" y="2765225"/>
            <a:ext cx="0" cy="137307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V="1">
            <a:off x="9320054" y="2774556"/>
            <a:ext cx="834711" cy="134358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9968876" y="6082578"/>
            <a:ext cx="1481326" cy="519764"/>
          </a:xfrm>
          <a:prstGeom prst="rect">
            <a:avLst/>
          </a:prstGeom>
          <a:solidFill>
            <a:srgbClr val="ECF5E7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 smtClean="0">
                <a:solidFill>
                  <a:srgbClr val="0070C0"/>
                </a:solidFill>
                <a:latin typeface="Bahnschrift SemiBold" panose="020B0502040204020203" pitchFamily="34" charset="0"/>
              </a:rPr>
              <a:t>Prediction</a:t>
            </a:r>
            <a:endParaRPr lang="en-SG" b="1" dirty="0">
              <a:solidFill>
                <a:srgbClr val="0070C0"/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164" name="Straight Arrow Connector 163"/>
          <p:cNvCxnSpPr/>
          <p:nvPr/>
        </p:nvCxnSpPr>
        <p:spPr>
          <a:xfrm>
            <a:off x="10743883" y="5090325"/>
            <a:ext cx="0" cy="94927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84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14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 SemiBold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Kenneth Leung</dc:creator>
  <cp:lastModifiedBy>Kenneth Leung</cp:lastModifiedBy>
  <cp:revision>13</cp:revision>
  <dcterms:created xsi:type="dcterms:W3CDTF">2021-01-14T08:46:08Z</dcterms:created>
  <dcterms:modified xsi:type="dcterms:W3CDTF">2021-01-14T09:29:21Z</dcterms:modified>
</cp:coreProperties>
</file>