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p:scale>
          <a:sx n="91" d="100"/>
          <a:sy n="91" d="100"/>
        </p:scale>
        <p:origin x="1376"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6067-AEC8-F047-AB06-84CC399FA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8AF70A-39A6-104F-BEE0-34F83AB98E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5AD520-18EF-B449-9D57-580915703283}"/>
              </a:ext>
            </a:extLst>
          </p:cNvPr>
          <p:cNvSpPr>
            <a:spLocks noGrp="1"/>
          </p:cNvSpPr>
          <p:nvPr>
            <p:ph type="dt" sz="half" idx="10"/>
          </p:nvPr>
        </p:nvSpPr>
        <p:spPr/>
        <p:txBody>
          <a:bodyPr/>
          <a:lstStyle/>
          <a:p>
            <a:fld id="{F19BDD93-4BF2-A94C-AEFE-E8A38545BC3F}" type="datetimeFigureOut">
              <a:rPr lang="en-US" smtClean="0"/>
              <a:t>10/9/19</a:t>
            </a:fld>
            <a:endParaRPr lang="en-US"/>
          </a:p>
        </p:txBody>
      </p:sp>
      <p:sp>
        <p:nvSpPr>
          <p:cNvPr id="5" name="Footer Placeholder 4">
            <a:extLst>
              <a:ext uri="{FF2B5EF4-FFF2-40B4-BE49-F238E27FC236}">
                <a16:creationId xmlns:a16="http://schemas.microsoft.com/office/drawing/2014/main" id="{98B39A68-E783-D047-99DC-6C191DCE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11D0D-5635-F74D-8495-996232404E0F}"/>
              </a:ext>
            </a:extLst>
          </p:cNvPr>
          <p:cNvSpPr>
            <a:spLocks noGrp="1"/>
          </p:cNvSpPr>
          <p:nvPr>
            <p:ph type="sldNum" sz="quarter" idx="12"/>
          </p:nvPr>
        </p:nvSpPr>
        <p:spPr/>
        <p:txBody>
          <a:bodyPr/>
          <a:lstStyle/>
          <a:p>
            <a:fld id="{36A64A26-039C-BF42-991D-0D217E0362D9}" type="slidenum">
              <a:rPr lang="en-US" smtClean="0"/>
              <a:t>‹#›</a:t>
            </a:fld>
            <a:endParaRPr lang="en-US"/>
          </a:p>
        </p:txBody>
      </p:sp>
    </p:spTree>
    <p:extLst>
      <p:ext uri="{BB962C8B-B14F-4D97-AF65-F5344CB8AC3E}">
        <p14:creationId xmlns:p14="http://schemas.microsoft.com/office/powerpoint/2010/main" val="279288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8EA1-087C-B34A-B2AE-083FB89FF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3160DB-8ABA-A44F-99B3-9D77C6A5A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A0D86-E60D-7849-91C4-60AC2534D111}"/>
              </a:ext>
            </a:extLst>
          </p:cNvPr>
          <p:cNvSpPr>
            <a:spLocks noGrp="1"/>
          </p:cNvSpPr>
          <p:nvPr>
            <p:ph type="dt" sz="half" idx="10"/>
          </p:nvPr>
        </p:nvSpPr>
        <p:spPr/>
        <p:txBody>
          <a:bodyPr/>
          <a:lstStyle/>
          <a:p>
            <a:fld id="{F19BDD93-4BF2-A94C-AEFE-E8A38545BC3F}" type="datetimeFigureOut">
              <a:rPr lang="en-US" smtClean="0"/>
              <a:t>10/9/19</a:t>
            </a:fld>
            <a:endParaRPr lang="en-US"/>
          </a:p>
        </p:txBody>
      </p:sp>
      <p:sp>
        <p:nvSpPr>
          <p:cNvPr id="5" name="Footer Placeholder 4">
            <a:extLst>
              <a:ext uri="{FF2B5EF4-FFF2-40B4-BE49-F238E27FC236}">
                <a16:creationId xmlns:a16="http://schemas.microsoft.com/office/drawing/2014/main" id="{57A7A283-B9F6-4145-8F8F-EC899A4A5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D6FEE-77B4-B64B-8257-ED289F6C0EEE}"/>
              </a:ext>
            </a:extLst>
          </p:cNvPr>
          <p:cNvSpPr>
            <a:spLocks noGrp="1"/>
          </p:cNvSpPr>
          <p:nvPr>
            <p:ph type="sldNum" sz="quarter" idx="12"/>
          </p:nvPr>
        </p:nvSpPr>
        <p:spPr/>
        <p:txBody>
          <a:bodyPr/>
          <a:lstStyle/>
          <a:p>
            <a:fld id="{36A64A26-039C-BF42-991D-0D217E0362D9}" type="slidenum">
              <a:rPr lang="en-US" smtClean="0"/>
              <a:t>‹#›</a:t>
            </a:fld>
            <a:endParaRPr lang="en-US"/>
          </a:p>
        </p:txBody>
      </p:sp>
    </p:spTree>
    <p:extLst>
      <p:ext uri="{BB962C8B-B14F-4D97-AF65-F5344CB8AC3E}">
        <p14:creationId xmlns:p14="http://schemas.microsoft.com/office/powerpoint/2010/main" val="236750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C2DEB0-40F4-F546-8BD2-D79D743617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216DAA-A049-284A-9508-F0941311D8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D75F1-EC58-C949-93F6-CDB5214D1FCC}"/>
              </a:ext>
            </a:extLst>
          </p:cNvPr>
          <p:cNvSpPr>
            <a:spLocks noGrp="1"/>
          </p:cNvSpPr>
          <p:nvPr>
            <p:ph type="dt" sz="half" idx="10"/>
          </p:nvPr>
        </p:nvSpPr>
        <p:spPr/>
        <p:txBody>
          <a:bodyPr/>
          <a:lstStyle/>
          <a:p>
            <a:fld id="{F19BDD93-4BF2-A94C-AEFE-E8A38545BC3F}" type="datetimeFigureOut">
              <a:rPr lang="en-US" smtClean="0"/>
              <a:t>10/9/19</a:t>
            </a:fld>
            <a:endParaRPr lang="en-US"/>
          </a:p>
        </p:txBody>
      </p:sp>
      <p:sp>
        <p:nvSpPr>
          <p:cNvPr id="5" name="Footer Placeholder 4">
            <a:extLst>
              <a:ext uri="{FF2B5EF4-FFF2-40B4-BE49-F238E27FC236}">
                <a16:creationId xmlns:a16="http://schemas.microsoft.com/office/drawing/2014/main" id="{D699513B-AE63-BC48-A025-4969BE939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3B0D3-A3CD-7545-9405-182E0F1D32F3}"/>
              </a:ext>
            </a:extLst>
          </p:cNvPr>
          <p:cNvSpPr>
            <a:spLocks noGrp="1"/>
          </p:cNvSpPr>
          <p:nvPr>
            <p:ph type="sldNum" sz="quarter" idx="12"/>
          </p:nvPr>
        </p:nvSpPr>
        <p:spPr/>
        <p:txBody>
          <a:bodyPr/>
          <a:lstStyle/>
          <a:p>
            <a:fld id="{36A64A26-039C-BF42-991D-0D217E0362D9}" type="slidenum">
              <a:rPr lang="en-US" smtClean="0"/>
              <a:t>‹#›</a:t>
            </a:fld>
            <a:endParaRPr lang="en-US"/>
          </a:p>
        </p:txBody>
      </p:sp>
    </p:spTree>
    <p:extLst>
      <p:ext uri="{BB962C8B-B14F-4D97-AF65-F5344CB8AC3E}">
        <p14:creationId xmlns:p14="http://schemas.microsoft.com/office/powerpoint/2010/main" val="269170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15A4-E6C6-7847-99AD-BD573FF5F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848EBF-F535-4148-8B81-7FEAF7D5A1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12D9-9B97-A942-B52B-EFAF27592DB8}"/>
              </a:ext>
            </a:extLst>
          </p:cNvPr>
          <p:cNvSpPr>
            <a:spLocks noGrp="1"/>
          </p:cNvSpPr>
          <p:nvPr>
            <p:ph type="dt" sz="half" idx="10"/>
          </p:nvPr>
        </p:nvSpPr>
        <p:spPr/>
        <p:txBody>
          <a:bodyPr/>
          <a:lstStyle/>
          <a:p>
            <a:fld id="{F19BDD93-4BF2-A94C-AEFE-E8A38545BC3F}" type="datetimeFigureOut">
              <a:rPr lang="en-US" smtClean="0"/>
              <a:t>10/9/19</a:t>
            </a:fld>
            <a:endParaRPr lang="en-US"/>
          </a:p>
        </p:txBody>
      </p:sp>
      <p:sp>
        <p:nvSpPr>
          <p:cNvPr id="5" name="Footer Placeholder 4">
            <a:extLst>
              <a:ext uri="{FF2B5EF4-FFF2-40B4-BE49-F238E27FC236}">
                <a16:creationId xmlns:a16="http://schemas.microsoft.com/office/drawing/2014/main" id="{AB36A2D0-94E1-F740-AC98-673207415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5F791-525E-324D-B5A3-08B07D4044C7}"/>
              </a:ext>
            </a:extLst>
          </p:cNvPr>
          <p:cNvSpPr>
            <a:spLocks noGrp="1"/>
          </p:cNvSpPr>
          <p:nvPr>
            <p:ph type="sldNum" sz="quarter" idx="12"/>
          </p:nvPr>
        </p:nvSpPr>
        <p:spPr/>
        <p:txBody>
          <a:bodyPr/>
          <a:lstStyle/>
          <a:p>
            <a:fld id="{36A64A26-039C-BF42-991D-0D217E0362D9}" type="slidenum">
              <a:rPr lang="en-US" smtClean="0"/>
              <a:t>‹#›</a:t>
            </a:fld>
            <a:endParaRPr lang="en-US"/>
          </a:p>
        </p:txBody>
      </p:sp>
    </p:spTree>
    <p:extLst>
      <p:ext uri="{BB962C8B-B14F-4D97-AF65-F5344CB8AC3E}">
        <p14:creationId xmlns:p14="http://schemas.microsoft.com/office/powerpoint/2010/main" val="1175734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466E-600B-6A44-98C0-77E63B443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FD037B-8624-3240-8D18-40F72A9F8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FCC882-2EE9-C447-9F78-DDD7A2A9534A}"/>
              </a:ext>
            </a:extLst>
          </p:cNvPr>
          <p:cNvSpPr>
            <a:spLocks noGrp="1"/>
          </p:cNvSpPr>
          <p:nvPr>
            <p:ph type="dt" sz="half" idx="10"/>
          </p:nvPr>
        </p:nvSpPr>
        <p:spPr/>
        <p:txBody>
          <a:bodyPr/>
          <a:lstStyle/>
          <a:p>
            <a:fld id="{F19BDD93-4BF2-A94C-AEFE-E8A38545BC3F}" type="datetimeFigureOut">
              <a:rPr lang="en-US" smtClean="0"/>
              <a:t>10/9/19</a:t>
            </a:fld>
            <a:endParaRPr lang="en-US"/>
          </a:p>
        </p:txBody>
      </p:sp>
      <p:sp>
        <p:nvSpPr>
          <p:cNvPr id="5" name="Footer Placeholder 4">
            <a:extLst>
              <a:ext uri="{FF2B5EF4-FFF2-40B4-BE49-F238E27FC236}">
                <a16:creationId xmlns:a16="http://schemas.microsoft.com/office/drawing/2014/main" id="{6A094FDB-442A-0E43-94EF-5F11B3808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D6759-74C0-4842-85AB-B0CA5D746731}"/>
              </a:ext>
            </a:extLst>
          </p:cNvPr>
          <p:cNvSpPr>
            <a:spLocks noGrp="1"/>
          </p:cNvSpPr>
          <p:nvPr>
            <p:ph type="sldNum" sz="quarter" idx="12"/>
          </p:nvPr>
        </p:nvSpPr>
        <p:spPr/>
        <p:txBody>
          <a:bodyPr/>
          <a:lstStyle/>
          <a:p>
            <a:fld id="{36A64A26-039C-BF42-991D-0D217E0362D9}" type="slidenum">
              <a:rPr lang="en-US" smtClean="0"/>
              <a:t>‹#›</a:t>
            </a:fld>
            <a:endParaRPr lang="en-US"/>
          </a:p>
        </p:txBody>
      </p:sp>
    </p:spTree>
    <p:extLst>
      <p:ext uri="{BB962C8B-B14F-4D97-AF65-F5344CB8AC3E}">
        <p14:creationId xmlns:p14="http://schemas.microsoft.com/office/powerpoint/2010/main" val="251972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F837-892E-3A40-8D71-6B788F95E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C8F8C-B48D-444C-8027-549078BB40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0D90B6-2903-BF47-8893-E265A24DD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9796FA-86B2-5E4B-AE8E-38D1D38B83D3}"/>
              </a:ext>
            </a:extLst>
          </p:cNvPr>
          <p:cNvSpPr>
            <a:spLocks noGrp="1"/>
          </p:cNvSpPr>
          <p:nvPr>
            <p:ph type="dt" sz="half" idx="10"/>
          </p:nvPr>
        </p:nvSpPr>
        <p:spPr/>
        <p:txBody>
          <a:bodyPr/>
          <a:lstStyle/>
          <a:p>
            <a:fld id="{F19BDD93-4BF2-A94C-AEFE-E8A38545BC3F}" type="datetimeFigureOut">
              <a:rPr lang="en-US" smtClean="0"/>
              <a:t>10/9/19</a:t>
            </a:fld>
            <a:endParaRPr lang="en-US"/>
          </a:p>
        </p:txBody>
      </p:sp>
      <p:sp>
        <p:nvSpPr>
          <p:cNvPr id="6" name="Footer Placeholder 5">
            <a:extLst>
              <a:ext uri="{FF2B5EF4-FFF2-40B4-BE49-F238E27FC236}">
                <a16:creationId xmlns:a16="http://schemas.microsoft.com/office/drawing/2014/main" id="{888A5F1A-A129-8E4F-89A0-F4FA793D7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0191F-DB5C-9848-8D78-02461EF2954A}"/>
              </a:ext>
            </a:extLst>
          </p:cNvPr>
          <p:cNvSpPr>
            <a:spLocks noGrp="1"/>
          </p:cNvSpPr>
          <p:nvPr>
            <p:ph type="sldNum" sz="quarter" idx="12"/>
          </p:nvPr>
        </p:nvSpPr>
        <p:spPr/>
        <p:txBody>
          <a:bodyPr/>
          <a:lstStyle/>
          <a:p>
            <a:fld id="{36A64A26-039C-BF42-991D-0D217E0362D9}" type="slidenum">
              <a:rPr lang="en-US" smtClean="0"/>
              <a:t>‹#›</a:t>
            </a:fld>
            <a:endParaRPr lang="en-US"/>
          </a:p>
        </p:txBody>
      </p:sp>
    </p:spTree>
    <p:extLst>
      <p:ext uri="{BB962C8B-B14F-4D97-AF65-F5344CB8AC3E}">
        <p14:creationId xmlns:p14="http://schemas.microsoft.com/office/powerpoint/2010/main" val="19081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762B-C548-ED4B-BE9C-4B3ACF086D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0389CE-0C15-3845-9E24-64EB89B16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429E1B-71E5-8B47-A598-3C9D0C5F86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F12D4-9730-7F4E-8E7D-E5004F03F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F346B-7BF6-4C4A-9ACD-610861D2B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CB1AD1-187B-9848-8E1E-49AE39B9D7A6}"/>
              </a:ext>
            </a:extLst>
          </p:cNvPr>
          <p:cNvSpPr>
            <a:spLocks noGrp="1"/>
          </p:cNvSpPr>
          <p:nvPr>
            <p:ph type="dt" sz="half" idx="10"/>
          </p:nvPr>
        </p:nvSpPr>
        <p:spPr/>
        <p:txBody>
          <a:bodyPr/>
          <a:lstStyle/>
          <a:p>
            <a:fld id="{F19BDD93-4BF2-A94C-AEFE-E8A38545BC3F}" type="datetimeFigureOut">
              <a:rPr lang="en-US" smtClean="0"/>
              <a:t>10/9/19</a:t>
            </a:fld>
            <a:endParaRPr lang="en-US"/>
          </a:p>
        </p:txBody>
      </p:sp>
      <p:sp>
        <p:nvSpPr>
          <p:cNvPr id="8" name="Footer Placeholder 7">
            <a:extLst>
              <a:ext uri="{FF2B5EF4-FFF2-40B4-BE49-F238E27FC236}">
                <a16:creationId xmlns:a16="http://schemas.microsoft.com/office/drawing/2014/main" id="{F0FCEAD1-0629-AE45-9276-CB408178C6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620279-EC13-9244-9095-5E6F48558E2D}"/>
              </a:ext>
            </a:extLst>
          </p:cNvPr>
          <p:cNvSpPr>
            <a:spLocks noGrp="1"/>
          </p:cNvSpPr>
          <p:nvPr>
            <p:ph type="sldNum" sz="quarter" idx="12"/>
          </p:nvPr>
        </p:nvSpPr>
        <p:spPr/>
        <p:txBody>
          <a:bodyPr/>
          <a:lstStyle/>
          <a:p>
            <a:fld id="{36A64A26-039C-BF42-991D-0D217E0362D9}" type="slidenum">
              <a:rPr lang="en-US" smtClean="0"/>
              <a:t>‹#›</a:t>
            </a:fld>
            <a:endParaRPr lang="en-US"/>
          </a:p>
        </p:txBody>
      </p:sp>
    </p:spTree>
    <p:extLst>
      <p:ext uri="{BB962C8B-B14F-4D97-AF65-F5344CB8AC3E}">
        <p14:creationId xmlns:p14="http://schemas.microsoft.com/office/powerpoint/2010/main" val="369224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8C24-33C3-A54A-AFA8-5BA4B35E8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E36AF5-DD8A-224D-ABA2-D56B0F462D50}"/>
              </a:ext>
            </a:extLst>
          </p:cNvPr>
          <p:cNvSpPr>
            <a:spLocks noGrp="1"/>
          </p:cNvSpPr>
          <p:nvPr>
            <p:ph type="dt" sz="half" idx="10"/>
          </p:nvPr>
        </p:nvSpPr>
        <p:spPr/>
        <p:txBody>
          <a:bodyPr/>
          <a:lstStyle/>
          <a:p>
            <a:fld id="{F19BDD93-4BF2-A94C-AEFE-E8A38545BC3F}" type="datetimeFigureOut">
              <a:rPr lang="en-US" smtClean="0"/>
              <a:t>10/9/19</a:t>
            </a:fld>
            <a:endParaRPr lang="en-US"/>
          </a:p>
        </p:txBody>
      </p:sp>
      <p:sp>
        <p:nvSpPr>
          <p:cNvPr id="4" name="Footer Placeholder 3">
            <a:extLst>
              <a:ext uri="{FF2B5EF4-FFF2-40B4-BE49-F238E27FC236}">
                <a16:creationId xmlns:a16="http://schemas.microsoft.com/office/drawing/2014/main" id="{9DC548C7-134D-354E-A3E5-A593783725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30A504-E6F6-C246-876F-03B4F39B0BA3}"/>
              </a:ext>
            </a:extLst>
          </p:cNvPr>
          <p:cNvSpPr>
            <a:spLocks noGrp="1"/>
          </p:cNvSpPr>
          <p:nvPr>
            <p:ph type="sldNum" sz="quarter" idx="12"/>
          </p:nvPr>
        </p:nvSpPr>
        <p:spPr/>
        <p:txBody>
          <a:bodyPr/>
          <a:lstStyle/>
          <a:p>
            <a:fld id="{36A64A26-039C-BF42-991D-0D217E0362D9}" type="slidenum">
              <a:rPr lang="en-US" smtClean="0"/>
              <a:t>‹#›</a:t>
            </a:fld>
            <a:endParaRPr lang="en-US"/>
          </a:p>
        </p:txBody>
      </p:sp>
    </p:spTree>
    <p:extLst>
      <p:ext uri="{BB962C8B-B14F-4D97-AF65-F5344CB8AC3E}">
        <p14:creationId xmlns:p14="http://schemas.microsoft.com/office/powerpoint/2010/main" val="3341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AF81F9-D84B-7549-95BC-54999DBCE6DF}"/>
              </a:ext>
            </a:extLst>
          </p:cNvPr>
          <p:cNvSpPr>
            <a:spLocks noGrp="1"/>
          </p:cNvSpPr>
          <p:nvPr>
            <p:ph type="dt" sz="half" idx="10"/>
          </p:nvPr>
        </p:nvSpPr>
        <p:spPr/>
        <p:txBody>
          <a:bodyPr/>
          <a:lstStyle/>
          <a:p>
            <a:fld id="{F19BDD93-4BF2-A94C-AEFE-E8A38545BC3F}" type="datetimeFigureOut">
              <a:rPr lang="en-US" smtClean="0"/>
              <a:t>10/9/19</a:t>
            </a:fld>
            <a:endParaRPr lang="en-US"/>
          </a:p>
        </p:txBody>
      </p:sp>
      <p:sp>
        <p:nvSpPr>
          <p:cNvPr id="3" name="Footer Placeholder 2">
            <a:extLst>
              <a:ext uri="{FF2B5EF4-FFF2-40B4-BE49-F238E27FC236}">
                <a16:creationId xmlns:a16="http://schemas.microsoft.com/office/drawing/2014/main" id="{024D484D-20FD-1549-941C-A63F905054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871573-581B-C548-9142-8744BB3BDE19}"/>
              </a:ext>
            </a:extLst>
          </p:cNvPr>
          <p:cNvSpPr>
            <a:spLocks noGrp="1"/>
          </p:cNvSpPr>
          <p:nvPr>
            <p:ph type="sldNum" sz="quarter" idx="12"/>
          </p:nvPr>
        </p:nvSpPr>
        <p:spPr/>
        <p:txBody>
          <a:bodyPr/>
          <a:lstStyle/>
          <a:p>
            <a:fld id="{36A64A26-039C-BF42-991D-0D217E0362D9}" type="slidenum">
              <a:rPr lang="en-US" smtClean="0"/>
              <a:t>‹#›</a:t>
            </a:fld>
            <a:endParaRPr lang="en-US"/>
          </a:p>
        </p:txBody>
      </p:sp>
    </p:spTree>
    <p:extLst>
      <p:ext uri="{BB962C8B-B14F-4D97-AF65-F5344CB8AC3E}">
        <p14:creationId xmlns:p14="http://schemas.microsoft.com/office/powerpoint/2010/main" val="3712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84A4-B712-154E-BD87-3EDD7743F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8881EF-6CAD-764C-9853-AB972C860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332F55-962C-BB4D-8536-CFC081B21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9435F-8F7F-DA45-9A0F-D289098E13FA}"/>
              </a:ext>
            </a:extLst>
          </p:cNvPr>
          <p:cNvSpPr>
            <a:spLocks noGrp="1"/>
          </p:cNvSpPr>
          <p:nvPr>
            <p:ph type="dt" sz="half" idx="10"/>
          </p:nvPr>
        </p:nvSpPr>
        <p:spPr/>
        <p:txBody>
          <a:bodyPr/>
          <a:lstStyle/>
          <a:p>
            <a:fld id="{F19BDD93-4BF2-A94C-AEFE-E8A38545BC3F}" type="datetimeFigureOut">
              <a:rPr lang="en-US" smtClean="0"/>
              <a:t>10/9/19</a:t>
            </a:fld>
            <a:endParaRPr lang="en-US"/>
          </a:p>
        </p:txBody>
      </p:sp>
      <p:sp>
        <p:nvSpPr>
          <p:cNvPr id="6" name="Footer Placeholder 5">
            <a:extLst>
              <a:ext uri="{FF2B5EF4-FFF2-40B4-BE49-F238E27FC236}">
                <a16:creationId xmlns:a16="http://schemas.microsoft.com/office/drawing/2014/main" id="{A5091A96-BB00-884E-8B8A-A2862EFEA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80AD1-FF0E-A54D-92D1-66061C6F0990}"/>
              </a:ext>
            </a:extLst>
          </p:cNvPr>
          <p:cNvSpPr>
            <a:spLocks noGrp="1"/>
          </p:cNvSpPr>
          <p:nvPr>
            <p:ph type="sldNum" sz="quarter" idx="12"/>
          </p:nvPr>
        </p:nvSpPr>
        <p:spPr/>
        <p:txBody>
          <a:bodyPr/>
          <a:lstStyle/>
          <a:p>
            <a:fld id="{36A64A26-039C-BF42-991D-0D217E0362D9}" type="slidenum">
              <a:rPr lang="en-US" smtClean="0"/>
              <a:t>‹#›</a:t>
            </a:fld>
            <a:endParaRPr lang="en-US"/>
          </a:p>
        </p:txBody>
      </p:sp>
    </p:spTree>
    <p:extLst>
      <p:ext uri="{BB962C8B-B14F-4D97-AF65-F5344CB8AC3E}">
        <p14:creationId xmlns:p14="http://schemas.microsoft.com/office/powerpoint/2010/main" val="201816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88C2-E032-AA4B-A008-1486401E4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CBB2A4-F3AB-F544-8DEE-17AFCC509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88BD83-E6EE-6D4B-8AAB-97694696A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88A63-5EB1-AE4F-9F5F-A9C3BE3C7915}"/>
              </a:ext>
            </a:extLst>
          </p:cNvPr>
          <p:cNvSpPr>
            <a:spLocks noGrp="1"/>
          </p:cNvSpPr>
          <p:nvPr>
            <p:ph type="dt" sz="half" idx="10"/>
          </p:nvPr>
        </p:nvSpPr>
        <p:spPr/>
        <p:txBody>
          <a:bodyPr/>
          <a:lstStyle/>
          <a:p>
            <a:fld id="{F19BDD93-4BF2-A94C-AEFE-E8A38545BC3F}" type="datetimeFigureOut">
              <a:rPr lang="en-US" smtClean="0"/>
              <a:t>10/9/19</a:t>
            </a:fld>
            <a:endParaRPr lang="en-US"/>
          </a:p>
        </p:txBody>
      </p:sp>
      <p:sp>
        <p:nvSpPr>
          <p:cNvPr id="6" name="Footer Placeholder 5">
            <a:extLst>
              <a:ext uri="{FF2B5EF4-FFF2-40B4-BE49-F238E27FC236}">
                <a16:creationId xmlns:a16="http://schemas.microsoft.com/office/drawing/2014/main" id="{F9CFC861-596A-A042-A61A-A0A8BD1B7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DC34E-7942-B64D-BB29-B4ABD624BCA9}"/>
              </a:ext>
            </a:extLst>
          </p:cNvPr>
          <p:cNvSpPr>
            <a:spLocks noGrp="1"/>
          </p:cNvSpPr>
          <p:nvPr>
            <p:ph type="sldNum" sz="quarter" idx="12"/>
          </p:nvPr>
        </p:nvSpPr>
        <p:spPr/>
        <p:txBody>
          <a:bodyPr/>
          <a:lstStyle/>
          <a:p>
            <a:fld id="{36A64A26-039C-BF42-991D-0D217E0362D9}" type="slidenum">
              <a:rPr lang="en-US" smtClean="0"/>
              <a:t>‹#›</a:t>
            </a:fld>
            <a:endParaRPr lang="en-US"/>
          </a:p>
        </p:txBody>
      </p:sp>
    </p:spTree>
    <p:extLst>
      <p:ext uri="{BB962C8B-B14F-4D97-AF65-F5344CB8AC3E}">
        <p14:creationId xmlns:p14="http://schemas.microsoft.com/office/powerpoint/2010/main" val="62867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FAACF-9C41-ED4B-97E1-50481D9B9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A6BB71-713C-BE4F-B6E7-AD94E49E0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0673C-E20F-E54E-ABA4-A4041EB61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BDD93-4BF2-A94C-AEFE-E8A38545BC3F}" type="datetimeFigureOut">
              <a:rPr lang="en-US" smtClean="0"/>
              <a:t>10/9/19</a:t>
            </a:fld>
            <a:endParaRPr lang="en-US"/>
          </a:p>
        </p:txBody>
      </p:sp>
      <p:sp>
        <p:nvSpPr>
          <p:cNvPr id="5" name="Footer Placeholder 4">
            <a:extLst>
              <a:ext uri="{FF2B5EF4-FFF2-40B4-BE49-F238E27FC236}">
                <a16:creationId xmlns:a16="http://schemas.microsoft.com/office/drawing/2014/main" id="{8453DD9D-A513-FB41-9530-F02F62875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A5E783-123D-DA4F-AE0D-5AE148DDE0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64A26-039C-BF42-991D-0D217E0362D9}" type="slidenum">
              <a:rPr lang="en-US" smtClean="0"/>
              <a:t>‹#›</a:t>
            </a:fld>
            <a:endParaRPr lang="en-US"/>
          </a:p>
        </p:txBody>
      </p:sp>
    </p:spTree>
    <p:extLst>
      <p:ext uri="{BB962C8B-B14F-4D97-AF65-F5344CB8AC3E}">
        <p14:creationId xmlns:p14="http://schemas.microsoft.com/office/powerpoint/2010/main" val="235216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tiny.cc/AP186Activity1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851A-CBF4-A64D-BF0F-D7B0C95E0F97}"/>
              </a:ext>
            </a:extLst>
          </p:cNvPr>
          <p:cNvSpPr>
            <a:spLocks noGrp="1"/>
          </p:cNvSpPr>
          <p:nvPr>
            <p:ph type="ctrTitle"/>
          </p:nvPr>
        </p:nvSpPr>
        <p:spPr/>
        <p:txBody>
          <a:bodyPr/>
          <a:lstStyle/>
          <a:p>
            <a:r>
              <a:rPr lang="en-US" dirty="0">
                <a:latin typeface="Helvetica" pitchFamily="2" charset="0"/>
              </a:rPr>
              <a:t>Activity 10 - Blob analysis</a:t>
            </a:r>
          </a:p>
        </p:txBody>
      </p:sp>
      <p:sp>
        <p:nvSpPr>
          <p:cNvPr id="3" name="Subtitle 2">
            <a:extLst>
              <a:ext uri="{FF2B5EF4-FFF2-40B4-BE49-F238E27FC236}">
                <a16:creationId xmlns:a16="http://schemas.microsoft.com/office/drawing/2014/main" id="{C2CFE443-C182-C94F-AC9A-A65C2761B8D7}"/>
              </a:ext>
            </a:extLst>
          </p:cNvPr>
          <p:cNvSpPr>
            <a:spLocks noGrp="1"/>
          </p:cNvSpPr>
          <p:nvPr>
            <p:ph type="subTitle" idx="1"/>
          </p:nvPr>
        </p:nvSpPr>
        <p:spPr/>
        <p:txBody>
          <a:bodyPr/>
          <a:lstStyle/>
          <a:p>
            <a:r>
              <a:rPr lang="en-US" dirty="0">
                <a:latin typeface="Helvetica" pitchFamily="2" charset="0"/>
              </a:rPr>
              <a:t>Kenneth M. Leo</a:t>
            </a:r>
          </a:p>
        </p:txBody>
      </p:sp>
      <p:sp>
        <p:nvSpPr>
          <p:cNvPr id="4" name="TextBox 3">
            <a:extLst>
              <a:ext uri="{FF2B5EF4-FFF2-40B4-BE49-F238E27FC236}">
                <a16:creationId xmlns:a16="http://schemas.microsoft.com/office/drawing/2014/main" id="{3DF0EBFA-EBAA-C047-90B1-E35E57DDE19B}"/>
              </a:ext>
            </a:extLst>
          </p:cNvPr>
          <p:cNvSpPr txBox="1"/>
          <p:nvPr/>
        </p:nvSpPr>
        <p:spPr>
          <a:xfrm>
            <a:off x="5908431" y="5073134"/>
            <a:ext cx="6175717" cy="646331"/>
          </a:xfrm>
          <a:prstGeom prst="rect">
            <a:avLst/>
          </a:prstGeom>
          <a:noFill/>
        </p:spPr>
        <p:txBody>
          <a:bodyPr wrap="square" rtlCol="0">
            <a:spAutoFit/>
          </a:bodyPr>
          <a:lstStyle/>
          <a:p>
            <a:r>
              <a:rPr lang="en-US" dirty="0">
                <a:latin typeface="Helvetica" pitchFamily="2" charset="0"/>
              </a:rPr>
              <a:t>Score: 12/10 [used other algorithms not discussed in class]</a:t>
            </a:r>
          </a:p>
          <a:p>
            <a:r>
              <a:rPr lang="en-US" dirty="0">
                <a:latin typeface="Helvetica" pitchFamily="2" charset="0"/>
              </a:rPr>
              <a:t>Notebook used: </a:t>
            </a:r>
            <a:r>
              <a:rPr lang="en-US" dirty="0">
                <a:latin typeface="Helvetica" pitchFamily="2" charset="0"/>
                <a:hlinkClick r:id="rId2"/>
              </a:rPr>
              <a:t>http://tiny.cc/AP186Activity10</a:t>
            </a:r>
            <a:endParaRPr lang="en-US" dirty="0">
              <a:latin typeface="Helvetica" pitchFamily="2" charset="0"/>
            </a:endParaRPr>
          </a:p>
        </p:txBody>
      </p:sp>
    </p:spTree>
    <p:extLst>
      <p:ext uri="{BB962C8B-B14F-4D97-AF65-F5344CB8AC3E}">
        <p14:creationId xmlns:p14="http://schemas.microsoft.com/office/powerpoint/2010/main" val="237615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F1AE-33FF-BC45-BE9C-39BD0D6F0302}"/>
              </a:ext>
            </a:extLst>
          </p:cNvPr>
          <p:cNvSpPr>
            <a:spLocks noGrp="1"/>
          </p:cNvSpPr>
          <p:nvPr>
            <p:ph type="title"/>
          </p:nvPr>
        </p:nvSpPr>
        <p:spPr>
          <a:xfrm>
            <a:off x="838200" y="154105"/>
            <a:ext cx="10515600" cy="1325563"/>
          </a:xfrm>
        </p:spPr>
        <p:txBody>
          <a:bodyPr/>
          <a:lstStyle/>
          <a:p>
            <a:r>
              <a:rPr lang="en-US" dirty="0">
                <a:latin typeface="Helvetica" pitchFamily="2" charset="0"/>
              </a:rPr>
              <a:t>Methodology</a:t>
            </a:r>
          </a:p>
        </p:txBody>
      </p:sp>
      <p:pic>
        <p:nvPicPr>
          <p:cNvPr id="4" name="Picture 3">
            <a:extLst>
              <a:ext uri="{FF2B5EF4-FFF2-40B4-BE49-F238E27FC236}">
                <a16:creationId xmlns:a16="http://schemas.microsoft.com/office/drawing/2014/main" id="{B830FB14-42D6-2C4E-9C07-ACDBD1A0A19C}"/>
              </a:ext>
            </a:extLst>
          </p:cNvPr>
          <p:cNvPicPr>
            <a:picLocks noChangeAspect="1"/>
          </p:cNvPicPr>
          <p:nvPr/>
        </p:nvPicPr>
        <p:blipFill>
          <a:blip r:embed="rId2"/>
          <a:stretch>
            <a:fillRect/>
          </a:stretch>
        </p:blipFill>
        <p:spPr>
          <a:xfrm>
            <a:off x="370449" y="1160585"/>
            <a:ext cx="11002887" cy="3414689"/>
          </a:xfrm>
          <a:prstGeom prst="rect">
            <a:avLst/>
          </a:prstGeom>
        </p:spPr>
      </p:pic>
      <p:sp>
        <p:nvSpPr>
          <p:cNvPr id="5" name="TextBox 4">
            <a:extLst>
              <a:ext uri="{FF2B5EF4-FFF2-40B4-BE49-F238E27FC236}">
                <a16:creationId xmlns:a16="http://schemas.microsoft.com/office/drawing/2014/main" id="{087B7626-2DC3-7348-A0DA-F4A5007982E5}"/>
              </a:ext>
            </a:extLst>
          </p:cNvPr>
          <p:cNvSpPr txBox="1"/>
          <p:nvPr/>
        </p:nvSpPr>
        <p:spPr>
          <a:xfrm>
            <a:off x="370449" y="4575274"/>
            <a:ext cx="11451101" cy="2862322"/>
          </a:xfrm>
          <a:prstGeom prst="rect">
            <a:avLst/>
          </a:prstGeom>
          <a:noFill/>
        </p:spPr>
        <p:txBody>
          <a:bodyPr wrap="square" rtlCol="0">
            <a:spAutoFit/>
          </a:bodyPr>
          <a:lstStyle/>
          <a:p>
            <a:pPr algn="just"/>
            <a:r>
              <a:rPr lang="en-US" dirty="0">
                <a:latin typeface="Helvetica" pitchFamily="2" charset="0"/>
              </a:rPr>
              <a:t>What I did was basically binarize the image using simple thresholding combined with OTSU thresholding. After that, we see that the cells still have ‘holes’ in them so I used the watershed algorithm which essentially fills the holes of the blobs. After that, we still see some noise in the image so I used morphological operations (erosion and dilation with an ellipse) to remove these ‘salt and pepper’ noise. </a:t>
            </a:r>
          </a:p>
          <a:p>
            <a:pPr algn="just"/>
            <a:endParaRPr lang="en-US" dirty="0">
              <a:latin typeface="Helvetica" pitchFamily="2" charset="0"/>
            </a:endParaRPr>
          </a:p>
          <a:p>
            <a:pPr algn="just"/>
            <a:r>
              <a:rPr lang="en-US" dirty="0">
                <a:latin typeface="Helvetica" pitchFamily="2" charset="0"/>
              </a:rPr>
              <a:t>To label the blobs, I used the </a:t>
            </a:r>
            <a:r>
              <a:rPr lang="en-US" dirty="0" err="1">
                <a:latin typeface="Helvetica" pitchFamily="2" charset="0"/>
              </a:rPr>
              <a:t>measure.label</a:t>
            </a:r>
            <a:r>
              <a:rPr lang="en-US" dirty="0">
                <a:latin typeface="Helvetica" pitchFamily="2" charset="0"/>
              </a:rPr>
              <a:t> from </a:t>
            </a:r>
            <a:r>
              <a:rPr lang="en-US" dirty="0" err="1">
                <a:latin typeface="Helvetica" pitchFamily="2" charset="0"/>
              </a:rPr>
              <a:t>skimage</a:t>
            </a:r>
            <a:r>
              <a:rPr lang="en-US" dirty="0">
                <a:latin typeface="Helvetica" pitchFamily="2" charset="0"/>
              </a:rPr>
              <a:t> in Python. And finally ,to measure the areas, centroids, eccentricities, etc. of the blobs, I used </a:t>
            </a:r>
            <a:r>
              <a:rPr lang="en-US" dirty="0" err="1">
                <a:latin typeface="Helvetica" pitchFamily="2" charset="0"/>
              </a:rPr>
              <a:t>measure.regionprops</a:t>
            </a:r>
            <a:r>
              <a:rPr lang="en-US" dirty="0">
                <a:latin typeface="Helvetica" pitchFamily="2" charset="0"/>
              </a:rPr>
              <a:t> (also from </a:t>
            </a:r>
            <a:r>
              <a:rPr lang="en-US" dirty="0" err="1">
                <a:latin typeface="Helvetica" pitchFamily="2" charset="0"/>
              </a:rPr>
              <a:t>skimage</a:t>
            </a:r>
            <a:r>
              <a:rPr lang="en-US" dirty="0">
                <a:latin typeface="Helvetica" pitchFamily="2" charset="0"/>
              </a:rPr>
              <a:t>) on the labeled image.</a:t>
            </a:r>
          </a:p>
          <a:p>
            <a:pPr algn="just"/>
            <a:endParaRPr lang="en-US" dirty="0">
              <a:latin typeface="Helvetica" pitchFamily="2" charset="0"/>
            </a:endParaRPr>
          </a:p>
          <a:p>
            <a:pPr algn="just"/>
            <a:endParaRPr lang="en-US" dirty="0">
              <a:latin typeface="Helvetica" pitchFamily="2" charset="0"/>
            </a:endParaRPr>
          </a:p>
        </p:txBody>
      </p:sp>
    </p:spTree>
    <p:extLst>
      <p:ext uri="{BB962C8B-B14F-4D97-AF65-F5344CB8AC3E}">
        <p14:creationId xmlns:p14="http://schemas.microsoft.com/office/powerpoint/2010/main" val="7035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2CA4-45D7-E341-86A3-D3A4D5F0D2AA}"/>
              </a:ext>
            </a:extLst>
          </p:cNvPr>
          <p:cNvSpPr>
            <a:spLocks noGrp="1"/>
          </p:cNvSpPr>
          <p:nvPr>
            <p:ph type="title"/>
          </p:nvPr>
        </p:nvSpPr>
        <p:spPr>
          <a:xfrm>
            <a:off x="838200" y="154105"/>
            <a:ext cx="10515600" cy="1325563"/>
          </a:xfrm>
        </p:spPr>
        <p:txBody>
          <a:bodyPr/>
          <a:lstStyle/>
          <a:p>
            <a:r>
              <a:rPr lang="en-US" dirty="0">
                <a:latin typeface="Helvetica" pitchFamily="2" charset="0"/>
                <a:cs typeface="Hadassah Friedlaender" panose="02020603050405020304" pitchFamily="18" charset="-79"/>
              </a:rPr>
              <a:t>Results</a:t>
            </a:r>
          </a:p>
        </p:txBody>
      </p:sp>
      <p:pic>
        <p:nvPicPr>
          <p:cNvPr id="4" name="Picture 3">
            <a:extLst>
              <a:ext uri="{FF2B5EF4-FFF2-40B4-BE49-F238E27FC236}">
                <a16:creationId xmlns:a16="http://schemas.microsoft.com/office/drawing/2014/main" id="{1099907B-FE19-8A4B-92DD-A858C3E4455D}"/>
              </a:ext>
            </a:extLst>
          </p:cNvPr>
          <p:cNvPicPr>
            <a:picLocks noChangeAspect="1"/>
          </p:cNvPicPr>
          <p:nvPr/>
        </p:nvPicPr>
        <p:blipFill>
          <a:blip r:embed="rId2"/>
          <a:stretch>
            <a:fillRect/>
          </a:stretch>
        </p:blipFill>
        <p:spPr>
          <a:xfrm>
            <a:off x="0" y="1009332"/>
            <a:ext cx="12192000" cy="3009875"/>
          </a:xfrm>
          <a:prstGeom prst="rect">
            <a:avLst/>
          </a:prstGeom>
        </p:spPr>
      </p:pic>
      <p:pic>
        <p:nvPicPr>
          <p:cNvPr id="5" name="Picture 4">
            <a:extLst>
              <a:ext uri="{FF2B5EF4-FFF2-40B4-BE49-F238E27FC236}">
                <a16:creationId xmlns:a16="http://schemas.microsoft.com/office/drawing/2014/main" id="{0B563C41-F1BD-CF4F-8607-0FE5E434320B}"/>
              </a:ext>
            </a:extLst>
          </p:cNvPr>
          <p:cNvPicPr>
            <a:picLocks noChangeAspect="1"/>
          </p:cNvPicPr>
          <p:nvPr/>
        </p:nvPicPr>
        <p:blipFill>
          <a:blip r:embed="rId3"/>
          <a:stretch>
            <a:fillRect/>
          </a:stretch>
        </p:blipFill>
        <p:spPr>
          <a:xfrm>
            <a:off x="174171" y="4019207"/>
            <a:ext cx="5803900" cy="876300"/>
          </a:xfrm>
          <a:prstGeom prst="rect">
            <a:avLst/>
          </a:prstGeom>
        </p:spPr>
      </p:pic>
      <p:sp>
        <p:nvSpPr>
          <p:cNvPr id="6" name="TextBox 5">
            <a:extLst>
              <a:ext uri="{FF2B5EF4-FFF2-40B4-BE49-F238E27FC236}">
                <a16:creationId xmlns:a16="http://schemas.microsoft.com/office/drawing/2014/main" id="{699B8DC0-8754-7242-BEDC-E51702902FA8}"/>
              </a:ext>
            </a:extLst>
          </p:cNvPr>
          <p:cNvSpPr txBox="1"/>
          <p:nvPr/>
        </p:nvSpPr>
        <p:spPr>
          <a:xfrm>
            <a:off x="6291943" y="4019207"/>
            <a:ext cx="5725886" cy="2308324"/>
          </a:xfrm>
          <a:prstGeom prst="rect">
            <a:avLst/>
          </a:prstGeom>
          <a:noFill/>
        </p:spPr>
        <p:txBody>
          <a:bodyPr wrap="square" rtlCol="0">
            <a:spAutoFit/>
          </a:bodyPr>
          <a:lstStyle/>
          <a:p>
            <a:pPr algn="just"/>
            <a:r>
              <a:rPr lang="en-US" dirty="0">
                <a:latin typeface="Helvetica" pitchFamily="2" charset="0"/>
              </a:rPr>
              <a:t>We see that the label of the blobs are colors. Like, each of the blobs have different colors.</a:t>
            </a:r>
          </a:p>
          <a:p>
            <a:pPr algn="just"/>
            <a:endParaRPr lang="en-US" dirty="0">
              <a:latin typeface="Helvetica" pitchFamily="2" charset="0"/>
            </a:endParaRPr>
          </a:p>
          <a:p>
            <a:pPr algn="just"/>
            <a:r>
              <a:rPr lang="en-US" dirty="0">
                <a:latin typeface="Helvetica" pitchFamily="2" charset="0"/>
              </a:rPr>
              <a:t>In creating the markers and getting the area, I did not take into account the cells whose shape are less than half of the expected cell size. We also see that the area or the cell size ranges approximately from 120 to 180 pixels</a:t>
            </a:r>
          </a:p>
        </p:txBody>
      </p:sp>
      <p:sp>
        <p:nvSpPr>
          <p:cNvPr id="7" name="TextBox 6">
            <a:extLst>
              <a:ext uri="{FF2B5EF4-FFF2-40B4-BE49-F238E27FC236}">
                <a16:creationId xmlns:a16="http://schemas.microsoft.com/office/drawing/2014/main" id="{61BF5096-D25E-B148-AADF-1274DDB20058}"/>
              </a:ext>
            </a:extLst>
          </p:cNvPr>
          <p:cNvSpPr txBox="1"/>
          <p:nvPr/>
        </p:nvSpPr>
        <p:spPr>
          <a:xfrm>
            <a:off x="234796" y="5173369"/>
            <a:ext cx="5682649" cy="923330"/>
          </a:xfrm>
          <a:prstGeom prst="rect">
            <a:avLst/>
          </a:prstGeom>
          <a:noFill/>
        </p:spPr>
        <p:txBody>
          <a:bodyPr wrap="square" rtlCol="0">
            <a:spAutoFit/>
          </a:bodyPr>
          <a:lstStyle/>
          <a:p>
            <a:pPr algn="just"/>
            <a:r>
              <a:rPr lang="en-US" dirty="0">
                <a:latin typeface="Helvetica" pitchFamily="2" charset="0"/>
              </a:rPr>
              <a:t>We can see that the mean eccentricity is 0.41 which means that the shape of the cells are oval-shaped instead of perfect circles.</a:t>
            </a:r>
          </a:p>
        </p:txBody>
      </p:sp>
    </p:spTree>
    <p:extLst>
      <p:ext uri="{BB962C8B-B14F-4D97-AF65-F5344CB8AC3E}">
        <p14:creationId xmlns:p14="http://schemas.microsoft.com/office/powerpoint/2010/main" val="2987182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253</Words>
  <Application>Microsoft Macintosh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Helvetica</vt:lpstr>
      <vt:lpstr>Office Theme</vt:lpstr>
      <vt:lpstr>Activity 10 - Blob analysis</vt:lpstr>
      <vt:lpstr>Methodology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10 - Blob analysis</dc:title>
  <dc:creator>Kenneth Leo</dc:creator>
  <cp:lastModifiedBy>Kenneth Leo</cp:lastModifiedBy>
  <cp:revision>2</cp:revision>
  <dcterms:created xsi:type="dcterms:W3CDTF">2019-10-09T11:31:01Z</dcterms:created>
  <dcterms:modified xsi:type="dcterms:W3CDTF">2019-10-09T12:26:22Z</dcterms:modified>
</cp:coreProperties>
</file>