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9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DF517A-8B48-4E6E-9CC7-05F971823285}" type="datetimeFigureOut">
              <a:rPr lang="en-US" smtClean="0"/>
              <a:t>8/15/2019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15C0F-14D2-4284-AB2D-BF957F85B9E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715C0F-14D2-4284-AB2D-BF957F85B9E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434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416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2411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01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5572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6518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764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50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088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694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02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457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170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11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127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1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8/15/2019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5874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AIDS PREVALENCE DATA ANALYSIS PROJECT</a:t>
            </a:r>
          </a:p>
        </p:txBody>
      </p:sp>
      <p:sp>
        <p:nvSpPr>
          <p:cNvPr id="3" name="Content Placeholder 2"/>
          <p:cNvSpPr>
            <a:spLocks noGrp="1"/>
          </p:cNvSpPr>
          <p:nvPr>
            <p:ph idx="1"/>
          </p:nvPr>
        </p:nvSpPr>
        <p:spPr/>
        <p:txBody>
          <a:bodyPr/>
          <a:lstStyle/>
          <a:p>
            <a:pPr>
              <a:buNone/>
            </a:pPr>
            <a:r>
              <a:rPr lang="en-US" sz="4400" b="1" dirty="0"/>
              <a:t>INTRODUCTION</a:t>
            </a:r>
          </a:p>
          <a:p>
            <a:r>
              <a:rPr lang="en-US" dirty="0"/>
              <a:t>This is TASO Data </a:t>
            </a:r>
            <a:r>
              <a:rPr lang="en-US"/>
              <a:t>Analysis Program</a:t>
            </a:r>
            <a:endParaRPr lang="en-US" dirty="0"/>
          </a:p>
          <a:p>
            <a:r>
              <a:rPr lang="en-US" dirty="0"/>
              <a:t>Implemented By TASO Administrators</a:t>
            </a:r>
          </a:p>
          <a:p>
            <a:r>
              <a:rPr lang="en-US" dirty="0"/>
              <a:t>Data presentation is in Visualized format</a:t>
            </a:r>
          </a:p>
          <a:p>
            <a:r>
              <a:rPr lang="en-US" dirty="0"/>
              <a:t>Visualizations include graphs, Pie-charts etc</a:t>
            </a:r>
          </a:p>
          <a:p>
            <a:r>
              <a:rPr lang="en-US" dirty="0"/>
              <a:t>Built using R in RStudio, a popular statistical programming language</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p>
        </p:txBody>
      </p:sp>
      <p:sp>
        <p:nvSpPr>
          <p:cNvPr id="3" name="Content Placeholder 2"/>
          <p:cNvSpPr>
            <a:spLocks noGrp="1"/>
          </p:cNvSpPr>
          <p:nvPr>
            <p:ph idx="1"/>
          </p:nvPr>
        </p:nvSpPr>
        <p:spPr/>
        <p:txBody>
          <a:bodyPr/>
          <a:lstStyle/>
          <a:p>
            <a:r>
              <a:rPr lang="en-GB" dirty="0"/>
              <a:t>Insufficient planning for people living with AIDS in Uganda </a:t>
            </a:r>
          </a:p>
          <a:p>
            <a:r>
              <a:rPr lang="en-US" dirty="0"/>
              <a:t>Inaccurate statistical prediction of Aids Data Prevalence due to </a:t>
            </a:r>
            <a:r>
              <a:rPr lang="en-GB" dirty="0"/>
              <a:t>denial of young people access to AIDS prevention methods and statistical data have been distorted through the inaccurate extrapolation of data from small urban clinics to the entire population.</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C:\Users\hp\Downloads\screens\9.PNG"/>
          <p:cNvPicPr>
            <a:picLocks/>
          </p:cNvPicPr>
          <p:nvPr/>
        </p:nvPicPr>
        <p:blipFill>
          <a:blip r:embed="rId2"/>
          <a:srcRect/>
          <a:stretch>
            <a:fillRect/>
          </a:stretch>
        </p:blipFill>
        <p:spPr bwMode="auto">
          <a:xfrm>
            <a:off x="533400" y="457200"/>
            <a:ext cx="7620000" cy="5486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81001" y="685800"/>
            <a:ext cx="7924800" cy="548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fontScale="92500" lnSpcReduction="10000"/>
          </a:bodyPr>
          <a:lstStyle/>
          <a:p>
            <a:r>
              <a:rPr lang="en-US" sz="2800" dirty="0"/>
              <a:t>The major aim of designing THE AIDS PREVALENCE DATA ANALYSIS SYSTEM was to provide an automated and improved solution to TASO that would analyze all field collected data. The results of the analysis would be handed over to TASO by the operation staff to the overall executives who in return provide better services compared to the earlier service.</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165</TotalTime>
  <Words>151</Words>
  <Application>Microsoft Office PowerPoint</Application>
  <PresentationFormat>On-screen Show (4:3)</PresentationFormat>
  <Paragraphs>13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AIDS PREVALENCE DATA ANALYSIS PROJECT</vt:lpstr>
      <vt:lpstr>PROBLEM STATEMENT</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AIDS PREVALENCE DATA ANALYSIS SYSTEM</dc:title>
  <dc:creator>hp</dc:creator>
  <cp:lastModifiedBy>user</cp:lastModifiedBy>
  <cp:revision>5</cp:revision>
  <dcterms:created xsi:type="dcterms:W3CDTF">2006-08-16T00:00:00Z</dcterms:created>
  <dcterms:modified xsi:type="dcterms:W3CDTF">2019-08-15T13:26:36Z</dcterms:modified>
</cp:coreProperties>
</file>