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58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SG137</dc:creator>
  <cp:lastModifiedBy>SG137</cp:lastModifiedBy>
  <cp:revision>1</cp:revision>
  <dcterms:created xsi:type="dcterms:W3CDTF">2017-02-06T22:14:14Z</dcterms:created>
  <dcterms:modified xsi:type="dcterms:W3CDTF">2017-02-06T22:14:46Z</dcterms:modified>
</cp:coreProperties>
</file>