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Green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7A4940A-5820-8777-B9DF-44AC0AE7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349" y="3525270"/>
            <a:ext cx="9713625" cy="12951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A429B8-82B7-4C11-823A-1C1C59D83A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911DE3-9E87-4B93-B993-343821CCC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BF4E7E0-1C3E-4616-B262-39EB510746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4369351-4E4B-41ED-946A-413E75FC6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AF5CBD-6414-4BFF-AF7C-67D6B3EA196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361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/Summary_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30E3E4-563D-4E9C-8A4B-38C5599D9D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8EB9-5EF6-41CB-9332-03279EFFC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96114"/>
            <a:ext cx="5820410" cy="535531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 anchor="b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51C-63F9-42FD-B67A-12BE43F7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1171"/>
            <a:ext cx="5359400" cy="397032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4C24F8-625E-4074-92FC-858D2D1383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" y="1896114"/>
            <a:ext cx="288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EE92A3-471B-45E7-AD09-C818AFFA9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17" y="6244657"/>
            <a:ext cx="1190191" cy="37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049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green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1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623ACD5-7567-405A-B675-A90D11096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E29FB3-7D2D-4D7C-941C-8762AFFE1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324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light green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4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E462D4C-FCD7-4916-9C61-F3C0895BA3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0E0DF367-B401-4A67-B26A-915A970551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4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709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turquois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2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FD9F535-02C7-4AEE-AFC0-133546DD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6A668FCC-55D2-459D-A207-A506A98CF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4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4715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6B8E52A-9216-4ED9-BA54-CB0070FDD4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7675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6446D0-1C96-492D-8442-7A14087870ED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9EFCB3F5-C458-46F1-8420-FF2B87D797E1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7D3902E8-0282-4E97-92D3-28958D4E1A35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68C03F3-24E6-4EFB-A87E-7591E16A57F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258F0649-B737-4BD4-8952-CDB34574B9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2915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chemeClr val="accent4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659D68A9-537A-40A5-89D7-70A497C2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B8572-D6D9-44C7-9BDF-92AB40010B74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E9891C-78C8-49CE-94CB-F9A0F6CC90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88BA405-6333-4153-ADCE-83EF934BCD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5338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6A52573-4652-438E-AD4C-AC67A844C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5338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chemeClr val="accent5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9B361-023B-44A2-8099-F6528AEB9DD6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860B63A-1186-47C8-9595-CF75BA7035A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52719399-AEEC-4A09-A2A2-1BBBFCA0B87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CB7166E-8F46-4601-8DDC-55FE795999B3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6397B6FF-4A58-42BE-9DA1-2E6A051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9375353-4555-4957-952B-1ED47B8ACF7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6672A9-5E3F-8C44-93F0-486A2AEA9F74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6005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88BA405-6333-4153-ADCE-83EF934BCD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5338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6A52573-4652-438E-AD4C-AC67A844C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5338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rgbClr val="CDEBEA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9B361-023B-44A2-8099-F6528AEB9DD6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860B63A-1186-47C8-9595-CF75BA7035A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52719399-AEEC-4A09-A2A2-1BBBFCA0B87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CB7166E-8F46-4601-8DDC-55FE795999B3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6397B6FF-4A58-42BE-9DA1-2E6A051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8BA2E15-E97F-45DF-8930-A44CFFBFD3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76235-3C2B-3A4F-A32F-3BAEF0C6F7A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7839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3">
    <p:bg>
      <p:bgPr>
        <a:solidFill>
          <a:srgbClr val="E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E9FC302-0402-4275-847B-DDA93D22F5D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11C4E5AF-7635-463C-B31D-F9D3133A7B00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DF2D0BE9-7E2A-4417-9D00-CDBBE3526112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13B0F43E-FFAE-49F3-AB07-4F198CDD88E2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13E1E2BA-4B6A-43E2-BD58-B1B6A19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B25B9-BB5C-4076-B256-C1B705AC68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A475382-AE51-42C0-858A-654D166D1F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814F42F0-1A1F-41EA-BD8F-5CDA4D2223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500" y="1073904"/>
            <a:ext cx="10634600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482725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3BCBD02-C3A7-F900-3BD6-ADF49ABF01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</p:spTree>
    <p:extLst>
      <p:ext uri="{BB962C8B-B14F-4D97-AF65-F5344CB8AC3E}">
        <p14:creationId xmlns:p14="http://schemas.microsoft.com/office/powerpoint/2010/main" val="2285853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mparison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8A7D0-B508-4DA2-94FC-E4C812D5F0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5558" y="442913"/>
            <a:ext cx="4374092" cy="27684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ED2D837C-4478-459D-9F93-BCA818A2876B}"/>
              </a:ext>
            </a:extLst>
          </p:cNvPr>
          <p:cNvSpPr/>
          <p:nvPr/>
        </p:nvSpPr>
        <p:spPr>
          <a:xfrm flipV="1">
            <a:off x="448785" y="3206936"/>
            <a:ext cx="4373916" cy="2761200"/>
          </a:xfrm>
          <a:prstGeom prst="round1Rect">
            <a:avLst>
              <a:gd name="adj" fmla="val 34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BC367A-721E-43EF-B869-8D6492E0D6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26B6DECD-690B-4336-BE2E-EE3DC6D90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027" y="3421303"/>
            <a:ext cx="3523235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9E64136E-9D8A-4945-A593-2F2100D8A0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6028" y="3877558"/>
            <a:ext cx="3523234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CF88B2-1C47-4AC9-B390-5C94F125CD9F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607E3E81-7735-4378-9928-A05EBC9AA783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1860E29-C6FB-46EB-A4DA-57026750C0A8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57A25116-284B-41D6-A338-A25196E239F8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95D3985F-FCD0-41A2-AD85-4697817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8DA-66B3-4A27-85FC-E41F0ADDED9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8A534B7-A346-4481-AEFB-2D39A90060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1429002-87C8-4794-B623-0F84105A6A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2739815">
            <a:off x="280828" y="-40472"/>
            <a:ext cx="772161" cy="1392500"/>
          </a:xfrm>
          <a:prstGeom prst="moon">
            <a:avLst>
              <a:gd name="adj" fmla="val 62962"/>
            </a:avLst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994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comparison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8A7D0-B508-4DA2-94FC-E4C812D5F0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5558" y="442913"/>
            <a:ext cx="4374092" cy="27684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ED2D837C-4478-459D-9F93-BCA818A2876B}"/>
              </a:ext>
            </a:extLst>
          </p:cNvPr>
          <p:cNvSpPr/>
          <p:nvPr/>
        </p:nvSpPr>
        <p:spPr>
          <a:xfrm flipV="1">
            <a:off x="448785" y="3206936"/>
            <a:ext cx="4373916" cy="2761200"/>
          </a:xfrm>
          <a:prstGeom prst="round1Rect">
            <a:avLst>
              <a:gd name="adj" fmla="val 347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BC367A-721E-43EF-B869-8D6492E0D6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26B6DECD-690B-4336-BE2E-EE3DC6D90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027" y="3421303"/>
            <a:ext cx="3523235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9E64136E-9D8A-4945-A593-2F2100D8A0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6028" y="3877558"/>
            <a:ext cx="3523234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CF88B2-1C47-4AC9-B390-5C94F125CD9F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607E3E81-7735-4378-9928-A05EBC9AA783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1860E29-C6FB-46EB-A4DA-57026750C0A8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57A25116-284B-41D6-A338-A25196E239F8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95D3985F-FCD0-41A2-AD85-4697817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8DA-66B3-4A27-85FC-E41F0ADDED9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8A534B7-A346-4481-AEFB-2D39A90060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1429002-87C8-4794-B623-0F84105A6A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2739815">
            <a:off x="280828" y="-40472"/>
            <a:ext cx="772161" cy="1392500"/>
          </a:xfrm>
          <a:prstGeom prst="moon">
            <a:avLst>
              <a:gd name="adj" fmla="val 62962"/>
            </a:avLst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852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9779ADBB-56B9-4D52-A8A2-0B84AE1E7D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47C56D-5D9B-42CB-BE13-8FCFD61E81B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01C56B39-5004-4CCF-9B3F-D1000791864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11DA635-47DE-4EEA-A140-91A93268537E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A1474E3F-473A-485F-A222-F21B93057849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1664B-D54A-4394-88D3-E79649C293B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234897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7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mparison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3E724C-7210-4680-B31D-C30A686F60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783" y="452397"/>
            <a:ext cx="4374000" cy="5519778"/>
          </a:xfrm>
          <a:prstGeom prst="round2DiagRect">
            <a:avLst>
              <a:gd name="adj1" fmla="val 22189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9E55E75-8FA0-40EF-B6CE-77A96D9E63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696" y="747584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430EFEF-0667-411D-B293-FC57DAA47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696" y="1233857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6D5761-3526-4D9D-8CB0-4D70247AC62B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57155040-2FF8-4E6D-A1FC-3CE31E65B41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C254F740-73D0-49DB-8A7F-159E5E9795E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BD96974-3104-47C2-A0ED-352F3C85065B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F8674FD5-FD60-4D47-83C7-8D82DF8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57FAB7-2F1A-416A-88E5-99523689BC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ADE8AD71-1BED-44AD-8646-59BE12CB4C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9CD-E862-B14F-A754-D8768FA3F7F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074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comparison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3E724C-7210-4680-B31D-C30A686F60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783" y="452397"/>
            <a:ext cx="4374000" cy="5519778"/>
          </a:xfrm>
          <a:prstGeom prst="round2DiagRect">
            <a:avLst>
              <a:gd name="adj1" fmla="val 2218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9E55E75-8FA0-40EF-B6CE-77A96D9E63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696" y="747584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430EFEF-0667-411D-B293-FC57DAA47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696" y="1233857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6D5761-3526-4D9D-8CB0-4D70247AC62B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57155040-2FF8-4E6D-A1FC-3CE31E65B41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C254F740-73D0-49DB-8A7F-159E5E9795E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BD96974-3104-47C2-A0ED-352F3C85065B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F8674FD5-FD60-4D47-83C7-8D82DF8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57FAB7-2F1A-416A-88E5-99523689BC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ADE8AD71-1BED-44AD-8646-59BE12CB4C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9CD-E862-B14F-A754-D8768FA3F7F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79077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/Timeli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917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13894E6C-A86F-4BF2-8A25-5B5C3677DA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2905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C167B40-6FAE-4CC1-ACE5-49CA87F210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4893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CE5126B-DF27-4FB3-9C46-96D79AAEF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6881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F7C0070-BAC1-408E-B389-9E88AD62BB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917" y="3706621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F29EE9B2-D320-442E-94E6-E86E7C6DF8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32905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4B56F63D-3522-4293-B345-01B0134A1B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4893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D5DAD834-7035-4435-AE5F-5378C28440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16881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BE61612-B74A-4115-8071-FB2017EEA6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717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E51885CD-3819-4B26-85F2-47DCC4CC5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83705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F4B5D8C-3575-4C98-8C5C-F16FC9DCD2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5693" y="1592851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B0F0591A-CFC8-4748-BC08-46F91D601C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67681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717" y="1877832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E9905453-A9A6-4CB5-8627-81C29DDB04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3705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5DA69679-DD97-40E8-B8B7-BCEBD318BD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5693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62A21B3A-CBB5-4697-8906-F3CAB7B046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7681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077" y="352037"/>
            <a:ext cx="11329200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7A36A6-C9F4-4047-9D89-22219D6757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3FE2D5-F7AF-F347-9065-F47D70BE988E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995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6" y="1528478"/>
            <a:ext cx="5449721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4228" y="1526611"/>
            <a:ext cx="5494693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1818EB-98ED-4251-BC26-83C0EAEE8C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D33C3B-371D-3C4F-87A8-1842538CC8D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25916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6" y="1528478"/>
            <a:ext cx="5449721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4228" y="1526611"/>
            <a:ext cx="5494693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E1B3C11-CE01-4D61-BDB9-74192168A8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8FA79-40FB-EF41-A980-F51D62EBBB9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5836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3643807-C987-4061-B69C-41A7750A523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 rot="5400000">
            <a:off x="3597427" y="3492709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098C78B-10C8-44DD-85BF-4A0469A803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09DDFB-E635-7044-A587-CDEA207852D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8302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7" y="1033976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7" y="1528478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4239" y="1032109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E85D628-39BC-42EB-89B0-DB59F287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4239" y="1526611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A846F3-C84F-43FF-A413-EFB943D4B2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41968" y="2352618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F9994D4-7987-4E5B-A291-3D9B197DDC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41968" y="2679300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84921" y="1526611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01803" y="2351059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01803" y="2677741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4C6351E-F595-4343-A7EE-71935B659B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252C35-14B8-284E-A4DB-E05CA3C4F7D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4090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8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558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4134" y="2353175"/>
            <a:ext cx="3312000" cy="663771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4134" y="2660807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0002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E85D628-39BC-42EB-89B0-DB59F287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0002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A846F3-C84F-43FF-A413-EFB943D4B2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37731" y="2352618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F9994D4-7987-4E5B-A291-3D9B197DDC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37731" y="2660250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84921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01803" y="2351059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01803" y="2658691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750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47764EB-62BF-457D-974C-3B25DE342C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4307FA-C3A6-0948-B06D-2D50A22D5AB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61827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3596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4259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036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6A3974A-F63D-45E0-A81A-44ECE97A7DA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 rot="5400000">
            <a:off x="1691725" y="3490175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5C77370-7DFC-43D1-B037-34A66B3A653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 rot="5400000">
            <a:off x="5572287" y="3490175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547CCBE-A56F-4C6D-A19D-B498C78804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8172" y="2343232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7E9CD05-E71F-4499-8CC8-0356BCD525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8172" y="2669914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879673B-D953-4D7B-9D58-3DB9A6B8F0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98259" y="2341534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4CCDDA7-4FFA-4217-84AD-9CC11A3D73F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98259" y="2668216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14C29C5-72B2-43A0-9082-B7F2E838D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39903" y="2341534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F62F22-65EB-4618-87E1-567CAFF8E9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9903" y="2668216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0C4AF79-3B44-4CDC-9719-8EEA51AD37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B8ADE3-2F47-3443-9E2D-E4511C8C485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30289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3302" y="352528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46A4B-B63A-48D0-8EA0-2E48FCCAFE9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36379" y="2629747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42F5C1E-4A33-4302-82C3-8E7888730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6379" y="4340183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64DF66C-A22F-4CC7-B079-A797A5661A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54E1C2D-57E8-47B5-99E9-C7DE953653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29E5D1E5-4731-4E74-A248-77A8C80C64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ED79551-329E-4C4D-94EE-CF065F321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0BFD31-31D5-1144-8CF0-84644AE02E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587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814F42F0-1A1F-41EA-BD8F-5CDA4D2223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500" y="1073904"/>
            <a:ext cx="10634600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EC60B-B5C5-48F6-B4AF-9F8C2448FA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16C544C0-1A88-4303-AEC7-3603989B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8DFEEB-4B11-4C5A-8F05-C83BC38BB100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D0EC5906-BE9B-4DF3-BB69-4BE5B2E8C7B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DDDC0A24-2947-46F4-9998-68878F6E44F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1E6C0463-2A11-4126-A375-E8DD52EE101F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37F55-4F20-374B-A606-306DCAB96FD5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482725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07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s 2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3302" y="352528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46A4B-B63A-48D0-8EA0-2E48FCCAFE9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36379" y="2629747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42F5C1E-4A33-4302-82C3-8E7888730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6379" y="4340183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64DF66C-A22F-4CC7-B079-A797A5661A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54E1C2D-57E8-47B5-99E9-C7DE953653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29E5D1E5-4731-4E74-A248-77A8C80C64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ED79551-329E-4C4D-94EE-CF065F321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0BFD31-31D5-1144-8CF0-84644AE02E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00157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1014393"/>
            <a:ext cx="8370484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408" y="35325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C37AE99-7F50-4460-B8E1-E2A23867DD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3BC76ED5-6F9A-48B9-941F-F51E145F76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82382" y="2728070"/>
            <a:ext cx="8371468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B83B803-C080-4BFC-AAF3-F6F03149F4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5557" y="4441747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9ED26FC-3E13-4BCF-B2B2-2BD25D8172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82382" y="4441747"/>
            <a:ext cx="8371468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0C2D1DC-AB15-4BBA-AA2B-2C9F298F3F2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6CBC8A-7D24-4147-A984-1D506204622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54560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1014393"/>
            <a:ext cx="8370484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408" y="35325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C37AE99-7F50-4460-B8E1-E2A23867DD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3BC76ED5-6F9A-48B9-941F-F51E145F76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82382" y="2728070"/>
            <a:ext cx="8371468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B83B803-C080-4BFC-AAF3-F6F03149F4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9ED26FC-3E13-4BCF-B2B2-2BD25D8172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82382" y="4441747"/>
            <a:ext cx="8371468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7251" y="2782416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D200A4F-C1CC-49F3-B5C0-3FC283597A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206DA8-BD83-D944-9B94-A641154A5157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66814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45558" y="1481443"/>
            <a:ext cx="5464800" cy="4496400"/>
          </a:xfrm>
          <a:prstGeom prst="round1Rect">
            <a:avLst/>
          </a:prstGeom>
          <a:solidFill>
            <a:srgbClr val="CDEBEA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5643" y="2005001"/>
            <a:ext cx="4993200" cy="3819092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899" y="350077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2324A5-9F3A-47D5-9492-24B93F94AE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V="1">
            <a:off x="6280024" y="1481443"/>
            <a:ext cx="5464800" cy="4496400"/>
          </a:xfrm>
          <a:prstGeom prst="round1Rect">
            <a:avLst/>
          </a:prstGeom>
          <a:solidFill>
            <a:srgbClr val="CDEBEA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95048249-B204-4C2D-8167-BC3203B2DB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2005000"/>
            <a:ext cx="5040000" cy="286232"/>
          </a:xfrm>
          <a:noFill/>
        </p:spPr>
        <p:txBody>
          <a:bodyPr lIns="0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F473B0B8-A011-4A76-8D22-E7B7ABDAF7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644718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6424" y="962951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9FC6070-DFE0-4B0D-BBF4-23FDB81D32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5643" y="1647223"/>
            <a:ext cx="49932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D43D129-96AD-4C1B-A1BF-F67CE75CB0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B1D8E9-F107-B84D-B343-63AAB6536E79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032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38150" y="1484357"/>
            <a:ext cx="5464800" cy="4495926"/>
          </a:xfrm>
          <a:prstGeom prst="round1Rect">
            <a:avLst/>
          </a:prstGeom>
          <a:solidFill>
            <a:srgbClr val="E6F2EF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9765" y="2030877"/>
            <a:ext cx="5040000" cy="3812701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848" y="347637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2324A5-9F3A-47D5-9492-24B93F94AE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V="1">
            <a:off x="6278973" y="1484304"/>
            <a:ext cx="5464800" cy="4494212"/>
          </a:xfrm>
          <a:prstGeom prst="round1Rect">
            <a:avLst/>
          </a:prstGeom>
          <a:solidFill>
            <a:srgbClr val="E6F2EF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373" y="960511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F1E5B661-5056-4212-9F05-4BE954EA35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2005000"/>
            <a:ext cx="5040000" cy="313932"/>
          </a:xfrm>
          <a:noFill/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B186C59-C3E7-41B3-9837-727B1D2A2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644718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DCA1517-1E22-4F4A-8065-4786A1543A4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9765" y="1671600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E9C5694-AE83-47A6-80E6-0D6FACB655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1AABB6-38D7-F043-8580-C84F0AEE783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57827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090" y="34363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615" y="965133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A847688-F53F-4EAA-A509-C014815EBD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 rot="5400000">
            <a:off x="3822215" y="3699332"/>
            <a:ext cx="4536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B604BCB8-758E-45EF-B9EA-29D87FD842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1852600"/>
            <a:ext cx="5208254" cy="3139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7C7AA7E-5106-4DDF-9376-831EF6B701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492318"/>
            <a:ext cx="5208254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32EFECA5-AC3D-4BCB-8574-7774BC6585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58" y="1851595"/>
            <a:ext cx="5252607" cy="4040172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9755AA8-B14C-4FD7-98AF-166AC2BBED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158" y="1492318"/>
            <a:ext cx="5252607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4C7E22-D62D-49B9-93D1-09BEBD4F7D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583D00-065E-594F-8738-7031AB028F3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19523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4FF0-73C2-4ED1-BEA8-8A4FD213B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735" y="447675"/>
            <a:ext cx="11296800" cy="5791200"/>
          </a:xfrm>
          <a:prstGeom prst="round2DiagRect">
            <a:avLst/>
          </a:prstGeom>
          <a:solidFill>
            <a:srgbClr val="5ABEBA"/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5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3913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mple tex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7545E86-6B9D-4F16-BC32-2C1D841D8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353" y="419420"/>
            <a:ext cx="11318400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779ADBB-56B9-4D52-A8A2-0B84AE1E7D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47C56D-5D9B-42CB-BE13-8FCFD61E81B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01C56B39-5004-4CCF-9B3F-D1000791864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11DA635-47DE-4EEA-A140-91A93268537E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A1474E3F-473A-485F-A222-F21B93057849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FA3A-10CC-4C55-A9C4-A7DF94C878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353" y="1153326"/>
            <a:ext cx="10770128" cy="627351"/>
          </a:xfrm>
        </p:spPr>
        <p:txBody>
          <a:bodyPr lIns="0" rIns="0">
            <a:sp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16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1664B-D54A-4394-88D3-E79649C293B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244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234897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0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4">
            <a:extLst>
              <a:ext uri="{FF2B5EF4-FFF2-40B4-BE49-F238E27FC236}">
                <a16:creationId xmlns:a16="http://schemas.microsoft.com/office/drawing/2014/main" id="{55C17FE1-054A-446D-B11B-F8E3DD14A31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7674" y="457199"/>
            <a:ext cx="11296651" cy="5100377"/>
          </a:xfrm>
          <a:prstGeom prst="round2DiagRect">
            <a:avLst>
              <a:gd name="adj1" fmla="val 18854"/>
              <a:gd name="adj2" fmla="val 0"/>
            </a:avLst>
          </a:prstGeom>
          <a:noFill/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5C2D8-1984-4530-91B7-41BADFFAC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5190" y="1319526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2233-8F9D-485A-B46E-436B5C45E1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5193" y="1862901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8027301-80EE-4AD5-A3E4-7B8FB8955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5190" y="2407957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3A3E5A-BEE6-43B1-928C-41B12A19B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5190" y="304483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779A701-8788-4AFE-B9DB-C8F57F2957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2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3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921CB43-A2EB-48BA-9F19-A20D61CBE0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674" y="438150"/>
            <a:ext cx="5466229" cy="5099312"/>
          </a:xfrm>
          <a:prstGeom prst="round2DiagRect">
            <a:avLst>
              <a:gd name="adj1" fmla="val 18486"/>
              <a:gd name="adj2" fmla="val 0"/>
            </a:avLst>
          </a:prstGeom>
          <a:solidFill>
            <a:schemeClr val="bg1">
              <a:lumMod val="85000"/>
            </a:schemeClr>
          </a:solidFill>
          <a:ln w="1905">
            <a:noFill/>
          </a:ln>
        </p:spPr>
        <p:txBody>
          <a:bodyPr lIns="0"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FCFB8-17DD-4C78-AAF2-80A9A891FE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250" y="1624249"/>
            <a:ext cx="4524375" cy="535531"/>
          </a:xfrm>
        </p:spPr>
        <p:txBody>
          <a:bodyPr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D1240B0-2C96-4203-BE6B-4219F3E255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2" y="2167624"/>
            <a:ext cx="4619624" cy="9787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D129602A-5D67-43BB-A148-AC9AB5074D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51" y="3158130"/>
            <a:ext cx="4176712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F06EBEE6-F8C7-4737-8BD4-BE1C962F52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7249" y="3771003"/>
            <a:ext cx="3524251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B128327-1C13-4AB8-8888-71D1D5E956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6278098" y="434714"/>
            <a:ext cx="5456701" cy="5099312"/>
          </a:xfrm>
          <a:prstGeom prst="round2DiagRect">
            <a:avLst>
              <a:gd name="adj1" fmla="val 18118"/>
              <a:gd name="adj2" fmla="val 0"/>
            </a:avLst>
          </a:prstGeom>
          <a:noFill/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30A71D-B5FB-47DF-A4B6-34D35B74C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7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697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Title Slide - Green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4">
            <a:extLst>
              <a:ext uri="{FF2B5EF4-FFF2-40B4-BE49-F238E27FC236}">
                <a16:creationId xmlns:a16="http://schemas.microsoft.com/office/drawing/2014/main" id="{1B347949-438E-423E-B7AB-1521035FB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7675" y="428625"/>
            <a:ext cx="11296800" cy="4743451"/>
          </a:xfrm>
          <a:prstGeom prst="round2DiagRect">
            <a:avLst>
              <a:gd name="adj1" fmla="val 19814"/>
              <a:gd name="adj2" fmla="val 0"/>
            </a:avLst>
          </a:prstGeom>
          <a:solidFill>
            <a:schemeClr val="accent1"/>
          </a:solidFill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A429B8-82B7-4C11-823A-1C1C59D83A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911DE3-9E87-4B93-B993-343821CCC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BF4E7E0-1C3E-4616-B262-39EB510746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4369351-4E4B-41ED-946A-413E75FC6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AF5CBD-6414-4BFF-AF7C-67D6B3EA1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094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76DA2EA0-AEF1-4883-9775-6AF6F11FB7DD}"/>
              </a:ext>
            </a:extLst>
          </p:cNvPr>
          <p:cNvSpPr/>
          <p:nvPr/>
        </p:nvSpPr>
        <p:spPr>
          <a:xfrm>
            <a:off x="447674" y="444239"/>
            <a:ext cx="11296800" cy="4744800"/>
          </a:xfrm>
          <a:prstGeom prst="round2DiagRect">
            <a:avLst>
              <a:gd name="adj1" fmla="val 2021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6C39FB-58A8-4AED-B239-E021C4910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C44FC21-8FA6-4DBC-8752-8FE3B93EF0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155498C-1317-42CB-B1F1-FC5A2C8CF0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40A947B-3221-47DD-9097-DB3CFB6A7C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333934-7051-491D-BCF1-0891A19AC5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3481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EB9-5EF6-41CB-9332-03279EFFC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96114"/>
            <a:ext cx="5820410" cy="535531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 anchor="b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51C-63F9-42FD-B67A-12BE43F7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1171"/>
            <a:ext cx="5359400" cy="397032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6754105-3185-498C-95DC-7227BF07AD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" y="1896114"/>
            <a:ext cx="288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BED182-6891-4FC0-890E-F4AB8B49DB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17" y="6244657"/>
            <a:ext cx="1190191" cy="37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5F3A84-1F16-4335-9BDE-8B3C620C6AC2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0303592B-C572-4231-91FE-40A455C81A6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F7FEA35-EBD4-4A03-83C8-99FEFED9F102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063E98C9-26BF-47B8-A263-0655B61C8CBE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0D50DC2-9076-4326-834A-EFD91A38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B3782-E2BA-4D6B-810D-24C12D8A422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02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8F005-34ED-4317-A194-CDD7EA2C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7" y="360001"/>
            <a:ext cx="11471995" cy="116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2015-6253-4F80-A477-10811455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7" y="1825625"/>
            <a:ext cx="11471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657A-ECCB-492C-A17E-857FB41F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9997" y="63571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1318-8878-4E65-B9C6-2402E643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F634-D03B-4494-AF9F-785782F5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9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54" r:id="rId3"/>
    <p:sldLayoutId id="2147483706" r:id="rId4"/>
    <p:sldLayoutId id="2147483649" r:id="rId5"/>
    <p:sldLayoutId id="2147483660" r:id="rId6"/>
    <p:sldLayoutId id="2147483702" r:id="rId7"/>
    <p:sldLayoutId id="2147483663" r:id="rId8"/>
    <p:sldLayoutId id="2147483651" r:id="rId9"/>
    <p:sldLayoutId id="2147483676" r:id="rId10"/>
    <p:sldLayoutId id="2147483697" r:id="rId11"/>
    <p:sldLayoutId id="2147483698" r:id="rId12"/>
    <p:sldLayoutId id="2147483700" r:id="rId13"/>
    <p:sldLayoutId id="2147483666" r:id="rId14"/>
    <p:sldLayoutId id="2147483670" r:id="rId15"/>
    <p:sldLayoutId id="2147483692" r:id="rId16"/>
    <p:sldLayoutId id="2147483655" r:id="rId17"/>
    <p:sldLayoutId id="2147483653" r:id="rId18"/>
    <p:sldLayoutId id="2147483703" r:id="rId19"/>
    <p:sldLayoutId id="2147483671" r:id="rId20"/>
    <p:sldLayoutId id="2147483704" r:id="rId21"/>
    <p:sldLayoutId id="2147483672" r:id="rId22"/>
    <p:sldLayoutId id="2147483694" r:id="rId23"/>
    <p:sldLayoutId id="2147483695" r:id="rId24"/>
    <p:sldLayoutId id="2147483696" r:id="rId25"/>
    <p:sldLayoutId id="2147483677" r:id="rId26"/>
    <p:sldLayoutId id="2147483690" r:id="rId27"/>
    <p:sldLayoutId id="2147483688" r:id="rId28"/>
    <p:sldLayoutId id="2147483682" r:id="rId29"/>
    <p:sldLayoutId id="2147483705" r:id="rId30"/>
    <p:sldLayoutId id="2147483680" r:id="rId31"/>
    <p:sldLayoutId id="2147483691" r:id="rId32"/>
    <p:sldLayoutId id="2147483683" r:id="rId33"/>
    <p:sldLayoutId id="2147483685" r:id="rId34"/>
    <p:sldLayoutId id="2147483686" r:id="rId35"/>
    <p:sldLayoutId id="2147483675" r:id="rId36"/>
    <p:sldLayoutId id="2147483701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C3ED88C-A035-FFB2-56BE-8A36FEED4A29}"/>
              </a:ext>
            </a:extLst>
          </p:cNvPr>
          <p:cNvGrpSpPr/>
          <p:nvPr/>
        </p:nvGrpSpPr>
        <p:grpSpPr>
          <a:xfrm>
            <a:off x="2588281" y="1366194"/>
            <a:ext cx="6749633" cy="2862469"/>
            <a:chOff x="2588281" y="1366194"/>
            <a:chExt cx="6749633" cy="2862469"/>
          </a:xfrm>
        </p:grpSpPr>
        <p:pic>
          <p:nvPicPr>
            <p:cNvPr id="6" name="Picture 5" descr="A cartoon of a mummy&#10;&#10;Description automatically generated">
              <a:extLst>
                <a:ext uri="{FF2B5EF4-FFF2-40B4-BE49-F238E27FC236}">
                  <a16:creationId xmlns:a16="http://schemas.microsoft.com/office/drawing/2014/main" id="{DA2BD6A5-BC9A-613B-C58D-0D8FFDE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284" y="2919034"/>
              <a:ext cx="1309630" cy="1309629"/>
            </a:xfrm>
            <a:prstGeom prst="rect">
              <a:avLst/>
            </a:prstGeom>
          </p:spPr>
        </p:pic>
        <p:pic>
          <p:nvPicPr>
            <p:cNvPr id="10" name="Picture 9" descr="A cartoon of a person wearing a gold helmet&#10;&#10;Description automatically generated">
              <a:extLst>
                <a:ext uri="{FF2B5EF4-FFF2-40B4-BE49-F238E27FC236}">
                  <a16:creationId xmlns:a16="http://schemas.microsoft.com/office/drawing/2014/main" id="{FD9D34CC-9987-699C-ECA1-B9555E38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469" y="2339592"/>
              <a:ext cx="1309630" cy="1309629"/>
            </a:xfrm>
            <a:prstGeom prst="rect">
              <a:avLst/>
            </a:prstGeom>
          </p:spPr>
        </p:pic>
        <p:pic>
          <p:nvPicPr>
            <p:cNvPr id="8" name="Picture 7" descr="A cartoon of a child with green eyes&#10;&#10;Description automatically generated">
              <a:extLst>
                <a:ext uri="{FF2B5EF4-FFF2-40B4-BE49-F238E27FC236}">
                  <a16:creationId xmlns:a16="http://schemas.microsoft.com/office/drawing/2014/main" id="{6B121D45-75B7-2C6E-4FE2-DB557694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654" y="1760149"/>
              <a:ext cx="1309630" cy="1309629"/>
            </a:xfrm>
            <a:prstGeom prst="rect">
              <a:avLst/>
            </a:prstGeom>
          </p:spPr>
        </p:pic>
        <p:pic>
          <p:nvPicPr>
            <p:cNvPr id="17" name="Picture 16" descr="A black square with a black border&#10;&#10;Description automatically generated">
              <a:extLst>
                <a:ext uri="{FF2B5EF4-FFF2-40B4-BE49-F238E27FC236}">
                  <a16:creationId xmlns:a16="http://schemas.microsoft.com/office/drawing/2014/main" id="{49B7F620-3E48-8DB7-9720-D9F17DA0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81" y="1760149"/>
              <a:ext cx="2115869" cy="2468514"/>
            </a:xfrm>
            <a:prstGeom prst="rect">
              <a:avLst/>
            </a:prstGeom>
          </p:spPr>
        </p:pic>
        <p:pic>
          <p:nvPicPr>
            <p:cNvPr id="19" name="Picture 18" descr="A black arrow pointing up&#10;&#10;Description automatically generated">
              <a:extLst>
                <a:ext uri="{FF2B5EF4-FFF2-40B4-BE49-F238E27FC236}">
                  <a16:creationId xmlns:a16="http://schemas.microsoft.com/office/drawing/2014/main" id="{216E7846-3F82-31B3-7423-08D4B46DC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0" b="12551"/>
            <a:stretch/>
          </p:blipFill>
          <p:spPr>
            <a:xfrm rot="6225380" flipH="1">
              <a:off x="5081522" y="823998"/>
              <a:ext cx="1005373" cy="2089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73D27D-9DDE-8945-61AE-705B94E2306E}"/>
              </a:ext>
            </a:extLst>
          </p:cNvPr>
          <p:cNvSpPr/>
          <p:nvPr/>
        </p:nvSpPr>
        <p:spPr>
          <a:xfrm>
            <a:off x="2300140" y="641023"/>
            <a:ext cx="5090474" cy="5090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31519"/>
      </p:ext>
    </p:extLst>
  </p:cSld>
  <p:clrMapOvr>
    <a:masterClrMapping/>
  </p:clrMapOvr>
</p:sld>
</file>

<file path=ppt/theme/theme1.xml><?xml version="1.0" encoding="utf-8"?>
<a:theme xmlns:a="http://schemas.openxmlformats.org/drawingml/2006/main" name="Sembcorp Theme">
  <a:themeElements>
    <a:clrScheme name="Custom 17">
      <a:dk1>
        <a:srgbClr val="000000"/>
      </a:dk1>
      <a:lt1>
        <a:sysClr val="window" lastClr="FFFFFF"/>
      </a:lt1>
      <a:dk2>
        <a:srgbClr val="717074"/>
      </a:dk2>
      <a:lt2>
        <a:srgbClr val="E7E8E9"/>
      </a:lt2>
      <a:accent1>
        <a:srgbClr val="5ABEBA"/>
      </a:accent1>
      <a:accent2>
        <a:srgbClr val="007C5A"/>
      </a:accent2>
      <a:accent3>
        <a:srgbClr val="0099E1"/>
      </a:accent3>
      <a:accent4>
        <a:srgbClr val="80BEAD"/>
      </a:accent4>
      <a:accent5>
        <a:srgbClr val="8BD1CF"/>
      </a:accent5>
      <a:accent6>
        <a:srgbClr val="80CCFF"/>
      </a:accent6>
      <a:hlink>
        <a:srgbClr val="007C5A"/>
      </a:hlink>
      <a:folHlink>
        <a:srgbClr val="504F5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bcorp Theme" id="{425A9CCE-3A81-406B-9450-172F7A4C7DB9}" vid="{529D9115-FA9C-4E89-9FB1-F671CB565F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Sembcorp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3</cp:revision>
  <dcterms:created xsi:type="dcterms:W3CDTF">2023-08-26T06:50:58Z</dcterms:created>
  <dcterms:modified xsi:type="dcterms:W3CDTF">2023-08-26T09:01:04Z</dcterms:modified>
</cp:coreProperties>
</file>