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B16B-1CDE-CA76-FB74-F8572204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6BE01-A239-CB7C-E49E-15DFE028F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FAC86-D492-081E-238B-D12C766A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7B4E-BB0F-BE67-0CCC-B5596281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5D09-81DD-5614-9EE6-82A7FABA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54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C397-28F1-5006-A9C4-2142E398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2E65D-8973-58EB-FE75-8BA462173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546A-4C23-49FD-62F6-964C3AE1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DFF8-665A-73AC-2697-E2E260D8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D657-3CE9-9C9C-C602-3DEEF05E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33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70982-E79B-DAEC-064C-CF70CF365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64EE3-47BB-06E2-1B33-653B09AD3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D591-0E3E-0801-9610-D8B2CD2D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1D6A-1EDE-0739-BF57-2D6C7B39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F5A6-81D2-5FB0-8918-D77310F1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9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2B35-B724-5C24-E108-EFADEC1D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0455-9D79-0B5E-BC3E-DCFF30BE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4205-40E3-6E38-5D19-513594A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2696-573C-36E8-68E3-8A641AAD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94784-B6E2-74B2-B8B0-54BE7231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37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003C-990A-14A7-E07E-06664907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D243-482C-FE16-96A1-00D46EAB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2C61-DE74-61B3-1E0B-601D1B42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9315-2F3B-B889-AE36-60AB1C96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1CDC-29EE-05C4-082B-BED230F9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65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C9C1-9F09-8F8A-CAEB-39941AA0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A960-FC16-1BC7-6FAC-BB82C8DAC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7FBDB-D390-C206-A535-B14CF135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77DCF-06CE-96F3-F3BD-E76B9BC4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DD4DE-2873-B153-30F7-80B20E8D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EBF19-20C6-C157-7CD0-CBC247AE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85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C286-A7B6-0C25-8C82-005F658D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F8D3D-3FA9-7805-6E7C-702066C9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4E9C-DB98-89F5-6AB3-7B09E78B1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EAFF-63E2-7B20-20AC-D84413F88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9C8D0-9324-53CF-397E-D2780EE66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EA2EE-9482-1D74-48A4-F3CED79C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513E8-B43A-B856-4989-2A2E1ADB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9263C-4B6C-DBAC-047B-782C287C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70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B661-329C-90EC-AC2A-F960F253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F6ECE-FC08-2854-901E-EDD26744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D0D97-B63D-0C54-66F4-4C4A935A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48EF3-03F0-6376-EF4A-2669EDD0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061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DA6E7-ECA9-281C-8046-E691E9E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A8567-B4C6-6E05-895F-BDB08742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85C5E-15BC-BB6C-DDC3-52833BB0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8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FFA9-CFC1-2082-1D18-72970A71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F119-50E9-1751-2FD0-7213FB85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C4A5E-7A96-DEEA-F1A3-90E491A1A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9A40F-0563-1A81-DD10-D9676BDB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A2164-5BCD-2CF5-B2BA-3ECB31EC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C5330-2631-8F5E-C9C6-0E5D198F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5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CDED-D1DB-ABDE-B724-13EB1D80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FC92E-1E9A-7EFF-9138-730531C35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0651-E745-9D7C-02ED-5E089CBEB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12070-89B4-BE15-ED40-39C63F6B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78504-652F-FC4D-9A26-8AED121F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BF963-08AE-4BE3-4945-A195BDAB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733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7910F-6451-9E19-8291-B0087BD5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75477-09DF-1B02-81E0-ECB81F3A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5B99C-DB5A-075D-3E78-1DDBFD0C7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4D4A2-027E-4477-980C-A233BF559208}" type="datetimeFigureOut">
              <a:rPr lang="en-SG" smtClean="0"/>
              <a:t>27/8/2023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C261-1BA4-94C2-EC17-D28CB9EE6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7C407-FB87-8377-27BB-101701EBE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F633-216B-4355-82FE-820D656F2E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7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2C3902-8A9B-95BA-325E-ABD1266D6438}"/>
              </a:ext>
            </a:extLst>
          </p:cNvPr>
          <p:cNvGrpSpPr/>
          <p:nvPr/>
        </p:nvGrpSpPr>
        <p:grpSpPr>
          <a:xfrm>
            <a:off x="2588281" y="1366194"/>
            <a:ext cx="6749633" cy="2862469"/>
            <a:chOff x="2588281" y="1366194"/>
            <a:chExt cx="6749633" cy="2862469"/>
          </a:xfrm>
        </p:grpSpPr>
        <p:pic>
          <p:nvPicPr>
            <p:cNvPr id="5" name="Picture 4" descr="A cartoon of a mummy&#10;&#10;Description automatically generated">
              <a:extLst>
                <a:ext uri="{FF2B5EF4-FFF2-40B4-BE49-F238E27FC236}">
                  <a16:creationId xmlns:a16="http://schemas.microsoft.com/office/drawing/2014/main" id="{A17CF359-7B18-1996-2965-F1CC5604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284" y="2919034"/>
              <a:ext cx="1309630" cy="1309629"/>
            </a:xfrm>
            <a:prstGeom prst="rect">
              <a:avLst/>
            </a:prstGeom>
          </p:spPr>
        </p:pic>
        <p:pic>
          <p:nvPicPr>
            <p:cNvPr id="6" name="Picture 5" descr="A cartoon of a person wearing a gold helmet&#10;&#10;Description automatically generated">
              <a:extLst>
                <a:ext uri="{FF2B5EF4-FFF2-40B4-BE49-F238E27FC236}">
                  <a16:creationId xmlns:a16="http://schemas.microsoft.com/office/drawing/2014/main" id="{B542B0A2-D8D2-06B3-AD49-7D642054A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469" y="2339592"/>
              <a:ext cx="1309630" cy="1309629"/>
            </a:xfrm>
            <a:prstGeom prst="rect">
              <a:avLst/>
            </a:prstGeom>
          </p:spPr>
        </p:pic>
        <p:pic>
          <p:nvPicPr>
            <p:cNvPr id="7" name="Picture 6" descr="A cartoon of a child with green eyes&#10;&#10;Description automatically generated">
              <a:extLst>
                <a:ext uri="{FF2B5EF4-FFF2-40B4-BE49-F238E27FC236}">
                  <a16:creationId xmlns:a16="http://schemas.microsoft.com/office/drawing/2014/main" id="{B310A9E7-AB30-4D59-F1AF-CDBC86DBA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654" y="1760149"/>
              <a:ext cx="1309630" cy="1309629"/>
            </a:xfrm>
            <a:prstGeom prst="rect">
              <a:avLst/>
            </a:prstGeom>
          </p:spPr>
        </p:pic>
        <p:pic>
          <p:nvPicPr>
            <p:cNvPr id="8" name="Picture 7" descr="A black square with a black border&#10;&#10;Description automatically generated">
              <a:extLst>
                <a:ext uri="{FF2B5EF4-FFF2-40B4-BE49-F238E27FC236}">
                  <a16:creationId xmlns:a16="http://schemas.microsoft.com/office/drawing/2014/main" id="{BE99D771-A71A-E1E1-3586-18A7372A1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281" y="1760149"/>
              <a:ext cx="2115869" cy="2468514"/>
            </a:xfrm>
            <a:prstGeom prst="rect">
              <a:avLst/>
            </a:prstGeom>
          </p:spPr>
        </p:pic>
        <p:pic>
          <p:nvPicPr>
            <p:cNvPr id="9" name="Picture 8" descr="A black arrow pointing up&#10;&#10;Description automatically generated">
              <a:extLst>
                <a:ext uri="{FF2B5EF4-FFF2-40B4-BE49-F238E27FC236}">
                  <a16:creationId xmlns:a16="http://schemas.microsoft.com/office/drawing/2014/main" id="{B6923C5C-8C6D-8625-6549-A667FA453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0" b="12551"/>
            <a:stretch/>
          </p:blipFill>
          <p:spPr>
            <a:xfrm rot="6225380" flipH="1">
              <a:off x="5081522" y="823998"/>
              <a:ext cx="1005373" cy="2089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25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A2BE1-25B2-ACF0-3C26-74BD86EA9399}"/>
              </a:ext>
            </a:extLst>
          </p:cNvPr>
          <p:cNvSpPr/>
          <p:nvPr/>
        </p:nvSpPr>
        <p:spPr>
          <a:xfrm>
            <a:off x="2300140" y="641023"/>
            <a:ext cx="5090474" cy="5090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03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Ng</dc:creator>
  <cp:lastModifiedBy>Kenneth Ng</cp:lastModifiedBy>
  <cp:revision>1</cp:revision>
  <dcterms:created xsi:type="dcterms:W3CDTF">2023-08-27T05:57:17Z</dcterms:created>
  <dcterms:modified xsi:type="dcterms:W3CDTF">2023-08-27T05:58:05Z</dcterms:modified>
</cp:coreProperties>
</file>