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20D5-B352-412A-B800-BFAD1F09837E}" type="datetimeFigureOut">
              <a:rPr lang="en-IN" smtClean="0"/>
              <a:t>10-12-2015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7A53-2CCE-4277-8B04-2358CE8F0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32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20D5-B352-412A-B800-BFAD1F09837E}" type="datetimeFigureOut">
              <a:rPr lang="en-IN" smtClean="0"/>
              <a:t>10-12-2015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7A53-2CCE-4277-8B04-2358CE8F0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68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20D5-B352-412A-B800-BFAD1F09837E}" type="datetimeFigureOut">
              <a:rPr lang="en-IN" smtClean="0"/>
              <a:t>10-12-2015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7A53-2CCE-4277-8B04-2358CE8F0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151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20D5-B352-412A-B800-BFAD1F09837E}" type="datetimeFigureOut">
              <a:rPr lang="en-IN" smtClean="0"/>
              <a:t>10-12-2015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7A53-2CCE-4277-8B04-2358CE8F0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287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20D5-B352-412A-B800-BFAD1F09837E}" type="datetimeFigureOut">
              <a:rPr lang="en-IN" smtClean="0"/>
              <a:t>10-12-2015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7A53-2CCE-4277-8B04-2358CE8F0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246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20D5-B352-412A-B800-BFAD1F09837E}" type="datetimeFigureOut">
              <a:rPr lang="en-IN" smtClean="0"/>
              <a:t>10-12-2015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7A53-2CCE-4277-8B04-2358CE8F0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188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20D5-B352-412A-B800-BFAD1F09837E}" type="datetimeFigureOut">
              <a:rPr lang="en-IN" smtClean="0"/>
              <a:t>10-12-2015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7A53-2CCE-4277-8B04-2358CE8F0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555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20D5-B352-412A-B800-BFAD1F09837E}" type="datetimeFigureOut">
              <a:rPr lang="en-IN" smtClean="0"/>
              <a:t>10-12-2015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7A53-2CCE-4277-8B04-2358CE8F0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29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20D5-B352-412A-B800-BFAD1F09837E}" type="datetimeFigureOut">
              <a:rPr lang="en-IN" smtClean="0"/>
              <a:t>10-12-2015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7A53-2CCE-4277-8B04-2358CE8F0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61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20D5-B352-412A-B800-BFAD1F09837E}" type="datetimeFigureOut">
              <a:rPr lang="en-IN" smtClean="0"/>
              <a:t>10-12-2015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0B47A53-2CCE-4277-8B04-2358CE8F0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82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20D5-B352-412A-B800-BFAD1F09837E}" type="datetimeFigureOut">
              <a:rPr lang="en-IN" smtClean="0"/>
              <a:t>10-12-2015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7A53-2CCE-4277-8B04-2358CE8F0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46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20D5-B352-412A-B800-BFAD1F09837E}" type="datetimeFigureOut">
              <a:rPr lang="en-IN" smtClean="0"/>
              <a:t>10-12-2015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7A53-2CCE-4277-8B04-2358CE8F0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28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20D5-B352-412A-B800-BFAD1F09837E}" type="datetimeFigureOut">
              <a:rPr lang="en-IN" smtClean="0"/>
              <a:t>10-12-2015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7A53-2CCE-4277-8B04-2358CE8F0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73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20D5-B352-412A-B800-BFAD1F09837E}" type="datetimeFigureOut">
              <a:rPr lang="en-IN" smtClean="0"/>
              <a:t>10-12-2015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7A53-2CCE-4277-8B04-2358CE8F0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56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20D5-B352-412A-B800-BFAD1F09837E}" type="datetimeFigureOut">
              <a:rPr lang="en-IN" smtClean="0"/>
              <a:t>10-12-2015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7A53-2CCE-4277-8B04-2358CE8F0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40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20D5-B352-412A-B800-BFAD1F09837E}" type="datetimeFigureOut">
              <a:rPr lang="en-IN" smtClean="0"/>
              <a:t>10-12-2015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7A53-2CCE-4277-8B04-2358CE8F0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02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20D5-B352-412A-B800-BFAD1F09837E}" type="datetimeFigureOut">
              <a:rPr lang="en-IN" smtClean="0"/>
              <a:t>10-12-2015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7A53-2CCE-4277-8B04-2358CE8F0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66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1820D5-B352-412A-B800-BFAD1F09837E}" type="datetimeFigureOut">
              <a:rPr lang="en-IN" smtClean="0"/>
              <a:t>10-12-2015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B47A53-2CCE-4277-8B04-2358CE8F0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72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Structural Health Monitoring System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-Kenneth Pereira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 ID: 001686410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51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98301"/>
          </a:xfrm>
        </p:spPr>
        <p:txBody>
          <a:bodyPr/>
          <a:lstStyle/>
          <a:p>
            <a:r>
              <a:rPr lang="en-US" b="1" u="sng" dirty="0" smtClean="0"/>
              <a:t>References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1679"/>
            <a:ext cx="10018713" cy="4494727"/>
          </a:xfrm>
        </p:spPr>
        <p:txBody>
          <a:bodyPr/>
          <a:lstStyle/>
          <a:p>
            <a:pPr lvl="0"/>
            <a:r>
              <a:rPr lang="en-US" dirty="0"/>
              <a:t>An introduction to structural health monitoring - BY CHARLES R. FARRAR1 AND KEITH WORDEN2</a:t>
            </a:r>
            <a:endParaRPr lang="en-IN" dirty="0"/>
          </a:p>
          <a:p>
            <a:pPr lvl="0"/>
            <a:r>
              <a:rPr lang="en-US" dirty="0"/>
              <a:t>Internet of Things for Smart Cities - By Andrea </a:t>
            </a:r>
            <a:r>
              <a:rPr lang="en-US" dirty="0" err="1"/>
              <a:t>Zanella</a:t>
            </a:r>
            <a:r>
              <a:rPr lang="en-US" dirty="0"/>
              <a:t> (Senior Member, IEEE), Nicola Bui, Angelo Castellani, Lorenzo </a:t>
            </a:r>
            <a:r>
              <a:rPr lang="en-US" dirty="0" err="1"/>
              <a:t>Vangelista</a:t>
            </a:r>
            <a:r>
              <a:rPr lang="en-US" dirty="0"/>
              <a:t> (Senior Member, IEEE), and Michele </a:t>
            </a:r>
            <a:r>
              <a:rPr lang="en-US" dirty="0" err="1"/>
              <a:t>Zorzi</a:t>
            </a:r>
            <a:r>
              <a:rPr lang="en-US" dirty="0"/>
              <a:t>, (Fellow, IEEE) 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50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77892" y="2967335"/>
            <a:ext cx="60774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THANK YOU.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96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5473"/>
            <a:ext cx="10018713" cy="893618"/>
          </a:xfrm>
        </p:spPr>
        <p:txBody>
          <a:bodyPr/>
          <a:lstStyle/>
          <a:p>
            <a:r>
              <a:rPr lang="en-US" b="1" u="sng" dirty="0" smtClean="0"/>
              <a:t>Problem Statement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039091"/>
            <a:ext cx="10018713" cy="581890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historical buildings and bridges today require maintenance and continuous monitoring of the actual condition of the buildings and the external agents which worsen the conditions of the building.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governmental and private organizations want to detect damage in their infrastructure at the earliest time.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 structural testing by human operators are expensive and time-based i.e. they are not proactive so this makes it difficult to detect any kind of damages or analyze the situation of the infrastructure during natural calamities.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such kind of damage has life-safety kind of implications. There is a need to identify and locate the damage, understand the severity and forecasts the effect of the damage on the long term health of the infrastructure.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8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70165"/>
            <a:ext cx="10018713" cy="831272"/>
          </a:xfrm>
        </p:spPr>
        <p:txBody>
          <a:bodyPr/>
          <a:lstStyle/>
          <a:p>
            <a:r>
              <a:rPr lang="en-US" b="1" u="sng" dirty="0" smtClean="0"/>
              <a:t>Proposed Solutions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1437"/>
            <a:ext cx="10018713" cy="546561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principles of Internet of things we can use sensors to detect damages in the structures of a building / bridges.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sensor data will point out the location of the damage (cracks, strength)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architecture.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can be collected in a near real-time frame so the architectures can be monitored proactively.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can be stored on a cloud where Business Intelligence Analytics can be performed to determine the longevity of the architecture.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56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432" y="119129"/>
            <a:ext cx="10018713" cy="976745"/>
          </a:xfrm>
        </p:spPr>
        <p:txBody>
          <a:bodyPr/>
          <a:lstStyle/>
          <a:p>
            <a:r>
              <a:rPr lang="en-US" b="1" u="sng" dirty="0" smtClean="0"/>
              <a:t>Object Model Diagram</a:t>
            </a:r>
            <a:endParaRPr lang="en-IN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" y="1126983"/>
            <a:ext cx="11809927" cy="5531394"/>
          </a:xfrm>
        </p:spPr>
      </p:pic>
    </p:spTree>
    <p:extLst>
      <p:ext uri="{BB962C8B-B14F-4D97-AF65-F5344CB8AC3E}">
        <p14:creationId xmlns:p14="http://schemas.microsoft.com/office/powerpoint/2010/main" val="73970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60797"/>
            <a:ext cx="10018713" cy="1039970"/>
          </a:xfrm>
        </p:spPr>
        <p:txBody>
          <a:bodyPr/>
          <a:lstStyle/>
          <a:p>
            <a:r>
              <a:rPr lang="en-US" b="1" u="sng" dirty="0" smtClean="0"/>
              <a:t>Key Roles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300767"/>
            <a:ext cx="10018713" cy="5267457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Municipal Corp Admin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organizations in the system.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Entities for respective organizations.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credentials for individual entity.</a:t>
            </a:r>
          </a:p>
          <a:p>
            <a:pPr marL="457200" lvl="1" indent="0">
              <a:buNone/>
            </a:pPr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Municipal Commissioner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Welcoming open bids for maintenance contract of architectures in the city.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 of contracts to the construction  company.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Reports and Audit for all the contracts in the system. 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82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250" y="1171980"/>
            <a:ext cx="10018713" cy="5310708"/>
          </a:xfrm>
        </p:spPr>
        <p:txBody>
          <a:bodyPr>
            <a:normAutofit fontScale="92500" lnSpcReduction="20000"/>
          </a:bodyPr>
          <a:lstStyle/>
          <a:p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Company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Placing Bids for the projects offered by the Municipal Commissioner.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getting awarded with a contract the company will place sensors (piezoelectric sensors) on the architecture.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Sensor data.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Predictive analyzer to detect the current location of the damage in the architecture and decide the longevity of the architecture.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reports based on the sensor data.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Alert citizen immediately if the architecture is unstable.</a:t>
            </a:r>
          </a:p>
          <a:p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Citizen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RTI the citizen can log in to check the ongoing projects conducted by the Municipal Corporation.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 out for the unsafe building in the city.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structural health ranking of various buildings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94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98301"/>
          </a:xfrm>
        </p:spPr>
        <p:txBody>
          <a:bodyPr/>
          <a:lstStyle/>
          <a:p>
            <a:r>
              <a:rPr lang="en-US" b="1" u="sng" dirty="0" smtClean="0"/>
              <a:t>Key Features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1679"/>
            <a:ext cx="10018713" cy="4494727"/>
          </a:xfrm>
        </p:spPr>
        <p:txBody>
          <a:bodyPr/>
          <a:lstStyle/>
          <a:p>
            <a:r>
              <a:rPr lang="en-US" dirty="0" smtClean="0"/>
              <a:t>Structured Queues for conducting open bids and allocation of contracts. This helps in bringing transparency to the process.</a:t>
            </a:r>
          </a:p>
          <a:p>
            <a:r>
              <a:rPr lang="en-US" dirty="0" smtClean="0"/>
              <a:t>Near simulation of piezoelectric sensor for monitoring the health of the structure.</a:t>
            </a:r>
          </a:p>
          <a:p>
            <a:r>
              <a:rPr lang="en-US" dirty="0" smtClean="0"/>
              <a:t>Collection of sensor data for generating business intelligence reports.</a:t>
            </a:r>
          </a:p>
          <a:p>
            <a:r>
              <a:rPr lang="en-US" dirty="0" smtClean="0"/>
              <a:t>Predictive Analysis on the longevity and health of the structure.</a:t>
            </a:r>
          </a:p>
          <a:p>
            <a:r>
              <a:rPr lang="en-US" dirty="0" smtClean="0"/>
              <a:t>Generation of Structural Health rank for the architectures.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2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98301"/>
          </a:xfrm>
        </p:spPr>
        <p:txBody>
          <a:bodyPr/>
          <a:lstStyle/>
          <a:p>
            <a:r>
              <a:rPr lang="en-US" b="1" u="sng" dirty="0" smtClean="0"/>
              <a:t>Key Features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1679"/>
            <a:ext cx="10018713" cy="4494727"/>
          </a:xfrm>
        </p:spPr>
        <p:txBody>
          <a:bodyPr/>
          <a:lstStyle/>
          <a:p>
            <a:r>
              <a:rPr lang="en-US" dirty="0" smtClean="0"/>
              <a:t>Credentials for citizens to verify the progress made by the construction companies.</a:t>
            </a:r>
          </a:p>
          <a:p>
            <a:r>
              <a:rPr lang="en-US" dirty="0" smtClean="0"/>
              <a:t>Citizens have access to the reports of the contracts awarded by the municipal corporation.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40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98301"/>
          </a:xfrm>
        </p:spPr>
        <p:txBody>
          <a:bodyPr/>
          <a:lstStyle/>
          <a:p>
            <a:r>
              <a:rPr lang="en-US" b="1" u="sng" dirty="0" smtClean="0"/>
              <a:t>Extra Features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1679"/>
            <a:ext cx="10018713" cy="4494727"/>
          </a:xfrm>
        </p:spPr>
        <p:txBody>
          <a:bodyPr/>
          <a:lstStyle/>
          <a:p>
            <a:r>
              <a:rPr lang="en-US" dirty="0" smtClean="0"/>
              <a:t>Alert Management system which notifies citizens via email if the structures are critical.</a:t>
            </a:r>
          </a:p>
          <a:p>
            <a:r>
              <a:rPr lang="en-US" dirty="0" smtClean="0"/>
              <a:t>Sending companies notifications about the projects available to bid.</a:t>
            </a:r>
          </a:p>
          <a:p>
            <a:r>
              <a:rPr lang="en-US" dirty="0" smtClean="0"/>
              <a:t>Sending Municipal Commissioner status of the on going project.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65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514</TotalTime>
  <Words>592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Times New Roman</vt:lpstr>
      <vt:lpstr>Parallax</vt:lpstr>
      <vt:lpstr>Structural Health Monitoring System </vt:lpstr>
      <vt:lpstr>Problem Statement</vt:lpstr>
      <vt:lpstr>Proposed Solutions</vt:lpstr>
      <vt:lpstr>Object Model Diagram</vt:lpstr>
      <vt:lpstr>Key Roles</vt:lpstr>
      <vt:lpstr>PowerPoint Presentation</vt:lpstr>
      <vt:lpstr>Key Features</vt:lpstr>
      <vt:lpstr>Key Features</vt:lpstr>
      <vt:lpstr>Extra Features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Health Monitoring System </dc:title>
  <dc:creator>KENNETH PEREIRA</dc:creator>
  <cp:lastModifiedBy>KENNETH PEREIRA</cp:lastModifiedBy>
  <cp:revision>12</cp:revision>
  <dcterms:created xsi:type="dcterms:W3CDTF">2015-12-10T18:12:55Z</dcterms:created>
  <dcterms:modified xsi:type="dcterms:W3CDTF">2015-12-11T02:47:21Z</dcterms:modified>
</cp:coreProperties>
</file>