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Proxima Nova"/>
      <p:regular r:id="rId22"/>
      <p:bold r:id="rId23"/>
      <p:italic r:id="rId24"/>
      <p:boldItalic r:id="rId25"/>
    </p:embeddedFont>
    <p:embeddedFont>
      <p:font typeface="Fjalla One"/>
      <p:regular r:id="rId26"/>
    </p:embeddedFont>
    <p:embeddedFont>
      <p:font typeface="Barlow Semi Condensed Medium"/>
      <p:regular r:id="rId27"/>
      <p:bold r:id="rId28"/>
      <p:italic r:id="rId29"/>
      <p:boldItalic r:id="rId30"/>
    </p:embeddedFont>
    <p:embeddedFont>
      <p:font typeface="Barlow Semi Condensed"/>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ProximaNova-regular.fntdata"/><Relationship Id="rId21" Type="http://schemas.openxmlformats.org/officeDocument/2006/relationships/slide" Target="slides/slide17.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jallaOne-regular.fntdata"/><Relationship Id="rId25" Type="http://schemas.openxmlformats.org/officeDocument/2006/relationships/font" Target="fonts/ProximaNova-boldItalic.fntdata"/><Relationship Id="rId28" Type="http://schemas.openxmlformats.org/officeDocument/2006/relationships/font" Target="fonts/BarlowSemiCondensedMedium-bold.fntdata"/><Relationship Id="rId27" Type="http://schemas.openxmlformats.org/officeDocument/2006/relationships/font" Target="fonts/BarlowSemiCondensedMedium-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rlowSemiCondensedMedium-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rlowSemiCondensed-regular.fntdata"/><Relationship Id="rId30" Type="http://schemas.openxmlformats.org/officeDocument/2006/relationships/font" Target="fonts/BarlowSemiCondensedMedium-boldItalic.fntdata"/><Relationship Id="rId11" Type="http://schemas.openxmlformats.org/officeDocument/2006/relationships/slide" Target="slides/slide7.xml"/><Relationship Id="rId33" Type="http://schemas.openxmlformats.org/officeDocument/2006/relationships/font" Target="fonts/BarlowSemiCondensed-italic.fntdata"/><Relationship Id="rId10" Type="http://schemas.openxmlformats.org/officeDocument/2006/relationships/slide" Target="slides/slide6.xml"/><Relationship Id="rId32" Type="http://schemas.openxmlformats.org/officeDocument/2006/relationships/font" Target="fonts/BarlowSemiCondensed-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BarlowSemiCondensed-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84" name="Google Shape;16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2" name="Shape 1932"/>
        <p:cNvGrpSpPr/>
        <p:nvPr/>
      </p:nvGrpSpPr>
      <p:grpSpPr>
        <a:xfrm>
          <a:off x="0" y="0"/>
          <a:ext cx="0" cy="0"/>
          <a:chOff x="0" y="0"/>
          <a:chExt cx="0" cy="0"/>
        </a:xfrm>
      </p:grpSpPr>
      <p:sp>
        <p:nvSpPr>
          <p:cNvPr id="1933" name="Google Shape;1933;g300fe4e8b3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4" name="Google Shape;1934;g300fe4e8b3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7" name="Shape 1937"/>
        <p:cNvGrpSpPr/>
        <p:nvPr/>
      </p:nvGrpSpPr>
      <p:grpSpPr>
        <a:xfrm>
          <a:off x="0" y="0"/>
          <a:ext cx="0" cy="0"/>
          <a:chOff x="0" y="0"/>
          <a:chExt cx="0" cy="0"/>
        </a:xfrm>
      </p:grpSpPr>
      <p:sp>
        <p:nvSpPr>
          <p:cNvPr id="1938" name="Google Shape;1938;g300fe4e8b3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9" name="Google Shape;1939;g300fe4e8b3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2" name="Shape 1942"/>
        <p:cNvGrpSpPr/>
        <p:nvPr/>
      </p:nvGrpSpPr>
      <p:grpSpPr>
        <a:xfrm>
          <a:off x="0" y="0"/>
          <a:ext cx="0" cy="0"/>
          <a:chOff x="0" y="0"/>
          <a:chExt cx="0" cy="0"/>
        </a:xfrm>
      </p:grpSpPr>
      <p:sp>
        <p:nvSpPr>
          <p:cNvPr id="1943" name="Google Shape;1943;g300fe4e8b3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4" name="Google Shape;1944;g300fe4e8b3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9" name="Shape 1949"/>
        <p:cNvGrpSpPr/>
        <p:nvPr/>
      </p:nvGrpSpPr>
      <p:grpSpPr>
        <a:xfrm>
          <a:off x="0" y="0"/>
          <a:ext cx="0" cy="0"/>
          <a:chOff x="0" y="0"/>
          <a:chExt cx="0" cy="0"/>
        </a:xfrm>
      </p:grpSpPr>
      <p:sp>
        <p:nvSpPr>
          <p:cNvPr id="1950" name="Google Shape;1950;g300fe4e8b3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1" name="Google Shape;1951;g300fe4e8b3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6" name="Shape 1956"/>
        <p:cNvGrpSpPr/>
        <p:nvPr/>
      </p:nvGrpSpPr>
      <p:grpSpPr>
        <a:xfrm>
          <a:off x="0" y="0"/>
          <a:ext cx="0" cy="0"/>
          <a:chOff x="0" y="0"/>
          <a:chExt cx="0" cy="0"/>
        </a:xfrm>
      </p:grpSpPr>
      <p:sp>
        <p:nvSpPr>
          <p:cNvPr id="1957" name="Google Shape;1957;g300fe4e8b3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8" name="Google Shape;1958;g300fe4e8b3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3" name="Shape 1963"/>
        <p:cNvGrpSpPr/>
        <p:nvPr/>
      </p:nvGrpSpPr>
      <p:grpSpPr>
        <a:xfrm>
          <a:off x="0" y="0"/>
          <a:ext cx="0" cy="0"/>
          <a:chOff x="0" y="0"/>
          <a:chExt cx="0" cy="0"/>
        </a:xfrm>
      </p:grpSpPr>
      <p:sp>
        <p:nvSpPr>
          <p:cNvPr id="1964" name="Google Shape;1964;g300fe4e8b3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5" name="Google Shape;1965;g300fe4e8b3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9" name="Shape 1969"/>
        <p:cNvGrpSpPr/>
        <p:nvPr/>
      </p:nvGrpSpPr>
      <p:grpSpPr>
        <a:xfrm>
          <a:off x="0" y="0"/>
          <a:ext cx="0" cy="0"/>
          <a:chOff x="0" y="0"/>
          <a:chExt cx="0" cy="0"/>
        </a:xfrm>
      </p:grpSpPr>
      <p:sp>
        <p:nvSpPr>
          <p:cNvPr id="1970" name="Google Shape;1970;g300fe4e8b3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1" name="Google Shape;1971;g300fe4e8b3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5" name="Shape 1975"/>
        <p:cNvGrpSpPr/>
        <p:nvPr/>
      </p:nvGrpSpPr>
      <p:grpSpPr>
        <a:xfrm>
          <a:off x="0" y="0"/>
          <a:ext cx="0" cy="0"/>
          <a:chOff x="0" y="0"/>
          <a:chExt cx="0" cy="0"/>
        </a:xfrm>
      </p:grpSpPr>
      <p:sp>
        <p:nvSpPr>
          <p:cNvPr id="1976" name="Google Shape;1976;g300fe4e8b3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7" name="Google Shape;1977;g300fe4e8b3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3" name="Shape 1883"/>
        <p:cNvGrpSpPr/>
        <p:nvPr/>
      </p:nvGrpSpPr>
      <p:grpSpPr>
        <a:xfrm>
          <a:off x="0" y="0"/>
          <a:ext cx="0" cy="0"/>
          <a:chOff x="0" y="0"/>
          <a:chExt cx="0" cy="0"/>
        </a:xfrm>
      </p:grpSpPr>
      <p:sp>
        <p:nvSpPr>
          <p:cNvPr id="1884" name="Google Shape;1884;g300fe4e8b3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5" name="Google Shape;1885;g300fe4e8b3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9" name="Shape 1889"/>
        <p:cNvGrpSpPr/>
        <p:nvPr/>
      </p:nvGrpSpPr>
      <p:grpSpPr>
        <a:xfrm>
          <a:off x="0" y="0"/>
          <a:ext cx="0" cy="0"/>
          <a:chOff x="0" y="0"/>
          <a:chExt cx="0" cy="0"/>
        </a:xfrm>
      </p:grpSpPr>
      <p:sp>
        <p:nvSpPr>
          <p:cNvPr id="1890" name="Google Shape;1890;g300fe4e8b3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1" name="Google Shape;1891;g300fe4e8b3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5" name="Shape 1895"/>
        <p:cNvGrpSpPr/>
        <p:nvPr/>
      </p:nvGrpSpPr>
      <p:grpSpPr>
        <a:xfrm>
          <a:off x="0" y="0"/>
          <a:ext cx="0" cy="0"/>
          <a:chOff x="0" y="0"/>
          <a:chExt cx="0" cy="0"/>
        </a:xfrm>
      </p:grpSpPr>
      <p:sp>
        <p:nvSpPr>
          <p:cNvPr id="1896" name="Google Shape;1896;g300fe4e8b3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7" name="Google Shape;1897;g300fe4e8b3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1" name="Shape 1901"/>
        <p:cNvGrpSpPr/>
        <p:nvPr/>
      </p:nvGrpSpPr>
      <p:grpSpPr>
        <a:xfrm>
          <a:off x="0" y="0"/>
          <a:ext cx="0" cy="0"/>
          <a:chOff x="0" y="0"/>
          <a:chExt cx="0" cy="0"/>
        </a:xfrm>
      </p:grpSpPr>
      <p:sp>
        <p:nvSpPr>
          <p:cNvPr id="1902" name="Google Shape;1902;g300fe4e8b3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3" name="Google Shape;1903;g300fe4e8b3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7" name="Shape 1907"/>
        <p:cNvGrpSpPr/>
        <p:nvPr/>
      </p:nvGrpSpPr>
      <p:grpSpPr>
        <a:xfrm>
          <a:off x="0" y="0"/>
          <a:ext cx="0" cy="0"/>
          <a:chOff x="0" y="0"/>
          <a:chExt cx="0" cy="0"/>
        </a:xfrm>
      </p:grpSpPr>
      <p:sp>
        <p:nvSpPr>
          <p:cNvPr id="1908" name="Google Shape;1908;g300fe4e8b3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9" name="Google Shape;1909;g300fe4e8b3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3" name="Shape 1913"/>
        <p:cNvGrpSpPr/>
        <p:nvPr/>
      </p:nvGrpSpPr>
      <p:grpSpPr>
        <a:xfrm>
          <a:off x="0" y="0"/>
          <a:ext cx="0" cy="0"/>
          <a:chOff x="0" y="0"/>
          <a:chExt cx="0" cy="0"/>
        </a:xfrm>
      </p:grpSpPr>
      <p:sp>
        <p:nvSpPr>
          <p:cNvPr id="1914" name="Google Shape;1914;g300fe4e8b3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5" name="Google Shape;1915;g300fe4e8b3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9" name="Shape 1919"/>
        <p:cNvGrpSpPr/>
        <p:nvPr/>
      </p:nvGrpSpPr>
      <p:grpSpPr>
        <a:xfrm>
          <a:off x="0" y="0"/>
          <a:ext cx="0" cy="0"/>
          <a:chOff x="0" y="0"/>
          <a:chExt cx="0" cy="0"/>
        </a:xfrm>
      </p:grpSpPr>
      <p:sp>
        <p:nvSpPr>
          <p:cNvPr id="1920" name="Google Shape;1920;g300fe4e8b3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1" name="Google Shape;1921;g300fe4e8b3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6" name="Shape 1926"/>
        <p:cNvGrpSpPr/>
        <p:nvPr/>
      </p:nvGrpSpPr>
      <p:grpSpPr>
        <a:xfrm>
          <a:off x="0" y="0"/>
          <a:ext cx="0" cy="0"/>
          <a:chOff x="0" y="0"/>
          <a:chExt cx="0" cy="0"/>
        </a:xfrm>
      </p:grpSpPr>
      <p:sp>
        <p:nvSpPr>
          <p:cNvPr id="1927" name="Google Shape;1927;g300fe4e8b3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8" name="Google Shape;1928;g300fe4e8b3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5248656" y="2002536"/>
            <a:ext cx="3264300" cy="1792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200"/>
              <a:buNone/>
              <a:defRPr sz="52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9" name="Google Shape;9;p2"/>
          <p:cNvSpPr txBox="1"/>
          <p:nvPr>
            <p:ph idx="1" type="subTitle"/>
          </p:nvPr>
        </p:nvSpPr>
        <p:spPr>
          <a:xfrm>
            <a:off x="5248656" y="3721608"/>
            <a:ext cx="3264300" cy="89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2"/>
          <p:cNvCxnSpPr/>
          <p:nvPr/>
        </p:nvCxnSpPr>
        <p:spPr>
          <a:xfrm flipH="1">
            <a:off x="5827050" y="451300"/>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11" name="Google Shape;11;p2"/>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5"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11"/>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551" name="Google Shape;551;p11"/>
          <p:cNvCxnSpPr/>
          <p:nvPr/>
        </p:nvCxnSpPr>
        <p:spPr>
          <a:xfrm rot="5400000">
            <a:off x="7269708" y="3324550"/>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552" name="Google Shape;552;p11"/>
          <p:cNvCxnSpPr/>
          <p:nvPr/>
        </p:nvCxnSpPr>
        <p:spPr>
          <a:xfrm flipH="1" rot="-5400000">
            <a:off x="7181408" y="2082400"/>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553" name="Google Shape;553;p11"/>
          <p:cNvCxnSpPr/>
          <p:nvPr/>
        </p:nvCxnSpPr>
        <p:spPr>
          <a:xfrm rot="5400000">
            <a:off x="7232433" y="736375"/>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554" name="Google Shape;554;p11"/>
          <p:cNvCxnSpPr/>
          <p:nvPr/>
        </p:nvCxnSpPr>
        <p:spPr>
          <a:xfrm rot="5400000">
            <a:off x="8168433" y="-6660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555" name="Google Shape;555;p11"/>
          <p:cNvGrpSpPr/>
          <p:nvPr/>
        </p:nvGrpSpPr>
        <p:grpSpPr>
          <a:xfrm flipH="1" rot="5400000">
            <a:off x="7407333" y="1284925"/>
            <a:ext cx="581800" cy="582350"/>
            <a:chOff x="8064275" y="887850"/>
            <a:chExt cx="581800" cy="582350"/>
          </a:xfrm>
        </p:grpSpPr>
        <p:sp>
          <p:nvSpPr>
            <p:cNvPr id="556" name="Google Shape;556;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1"/>
          <p:cNvGrpSpPr/>
          <p:nvPr/>
        </p:nvGrpSpPr>
        <p:grpSpPr>
          <a:xfrm flipH="1" rot="5400000">
            <a:off x="7869720" y="2754200"/>
            <a:ext cx="292025" cy="292575"/>
            <a:chOff x="7353050" y="316275"/>
            <a:chExt cx="292025" cy="292575"/>
          </a:xfrm>
        </p:grpSpPr>
        <p:sp>
          <p:nvSpPr>
            <p:cNvPr id="563" name="Google Shape;563;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11"/>
          <p:cNvGrpSpPr/>
          <p:nvPr/>
        </p:nvGrpSpPr>
        <p:grpSpPr>
          <a:xfrm flipH="1" rot="5400000">
            <a:off x="8012458" y="178175"/>
            <a:ext cx="175000" cy="175000"/>
            <a:chOff x="8792300" y="321275"/>
            <a:chExt cx="175000" cy="175000"/>
          </a:xfrm>
        </p:grpSpPr>
        <p:sp>
          <p:nvSpPr>
            <p:cNvPr id="568" name="Google Shape;568;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11"/>
          <p:cNvGrpSpPr/>
          <p:nvPr/>
        </p:nvGrpSpPr>
        <p:grpSpPr>
          <a:xfrm flipH="1" rot="5400000">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3" name="Google Shape;583;p11"/>
          <p:cNvCxnSpPr/>
          <p:nvPr/>
        </p:nvCxnSpPr>
        <p:spPr>
          <a:xfrm flipH="1" rot="5400000">
            <a:off x="740850" y="25983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584" name="Google Shape;584;p11"/>
          <p:cNvCxnSpPr/>
          <p:nvPr/>
        </p:nvCxnSpPr>
        <p:spPr>
          <a:xfrm rot="-5400000">
            <a:off x="847100" y="355400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585" name="Google Shape;585;p11"/>
          <p:cNvCxnSpPr/>
          <p:nvPr/>
        </p:nvCxnSpPr>
        <p:spPr>
          <a:xfrm flipH="1" rot="5400000">
            <a:off x="1105775" y="415125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11"/>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11"/>
          <p:cNvSpPr txBox="1"/>
          <p:nvPr>
            <p:ph hasCustomPrompt="1" type="title"/>
          </p:nvPr>
        </p:nvSpPr>
        <p:spPr>
          <a:xfrm>
            <a:off x="2624328" y="2057400"/>
            <a:ext cx="3904500" cy="78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2"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23" name="Shape 623"/>
        <p:cNvGrpSpPr/>
        <p:nvPr/>
      </p:nvGrpSpPr>
      <p:grpSpPr>
        <a:xfrm>
          <a:off x="0" y="0"/>
          <a:ext cx="0" cy="0"/>
          <a:chOff x="0" y="0"/>
          <a:chExt cx="0" cy="0"/>
        </a:xfrm>
      </p:grpSpPr>
      <p:sp>
        <p:nvSpPr>
          <p:cNvPr id="624" name="Google Shape;624;p13"/>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625" name="Google Shape;625;p13"/>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6" name="Google Shape;626;p13"/>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7" name="Google Shape;627;p13"/>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8" name="Google Shape;628;p13"/>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9" name="Google Shape;629;p13"/>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0" name="Google Shape;630;p13"/>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1" name="Google Shape;631;p13"/>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2" name="Google Shape;632;p13"/>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3" name="Google Shape;633;p13"/>
          <p:cNvSpPr txBox="1"/>
          <p:nvPr>
            <p:ph hasCustomPrompt="1" idx="9" type="title"/>
          </p:nvPr>
        </p:nvSpPr>
        <p:spPr>
          <a:xfrm>
            <a:off x="813816" y="722376"/>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p:nvPr>
            <p:ph hasCustomPrompt="1" idx="13" type="title"/>
          </p:nvPr>
        </p:nvSpPr>
        <p:spPr>
          <a:xfrm>
            <a:off x="813816" y="1801368"/>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p:nvPr>
            <p:ph hasCustomPrompt="1" idx="14" type="title"/>
          </p:nvPr>
        </p:nvSpPr>
        <p:spPr>
          <a:xfrm>
            <a:off x="813816" y="2880360"/>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p:nvPr>
            <p:ph hasCustomPrompt="1" idx="15" type="title"/>
          </p:nvPr>
        </p:nvSpPr>
        <p:spPr>
          <a:xfrm>
            <a:off x="813816" y="3959352"/>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637" name="Shape 637"/>
        <p:cNvGrpSpPr/>
        <p:nvPr/>
      </p:nvGrpSpPr>
      <p:grpSpPr>
        <a:xfrm>
          <a:off x="0" y="0"/>
          <a:ext cx="0" cy="0"/>
          <a:chOff x="0" y="0"/>
          <a:chExt cx="0" cy="0"/>
        </a:xfrm>
      </p:grpSpPr>
      <p:sp>
        <p:nvSpPr>
          <p:cNvPr id="638" name="Google Shape;638;p14"/>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39" name="Google Shape;639;p14"/>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0" name="Google Shape;640;p14"/>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1" name="Google Shape;641;p14"/>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2" name="Google Shape;642;p14"/>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3" name="Google Shape;643;p14"/>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4" name="Google Shape;644;p14"/>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cap="flat" cmpd="sng" w="9525">
              <a:solidFill>
                <a:schemeClr val="dk1"/>
              </a:solidFill>
              <a:prstDash val="solid"/>
              <a:round/>
              <a:headEnd len="med" w="med" type="none"/>
              <a:tailEnd len="med" w="med" type="none"/>
            </a:ln>
          </p:spPr>
        </p:cxnSp>
        <p:cxnSp>
          <p:nvCxnSpPr>
            <p:cNvPr id="647" name="Google Shape;647;p14"/>
            <p:cNvCxnSpPr/>
            <p:nvPr/>
          </p:nvCxnSpPr>
          <p:spPr>
            <a:xfrm>
              <a:off x="8666025" y="-1158"/>
              <a:ext cx="0" cy="1902000"/>
            </a:xfrm>
            <a:prstGeom prst="straightConnector1">
              <a:avLst/>
            </a:prstGeom>
            <a:noFill/>
            <a:ln cap="flat" cmpd="sng" w="9525">
              <a:solidFill>
                <a:schemeClr val="dk1"/>
              </a:solidFill>
              <a:prstDash val="solid"/>
              <a:round/>
              <a:headEnd len="med" w="med" type="none"/>
              <a:tailEnd len="med" w="med" type="none"/>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665" name="Shape 665"/>
        <p:cNvGrpSpPr/>
        <p:nvPr/>
      </p:nvGrpSpPr>
      <p:grpSpPr>
        <a:xfrm>
          <a:off x="0" y="0"/>
          <a:ext cx="0" cy="0"/>
          <a:chOff x="0" y="0"/>
          <a:chExt cx="0" cy="0"/>
        </a:xfrm>
      </p:grpSpPr>
      <p:sp>
        <p:nvSpPr>
          <p:cNvPr id="666" name="Google Shape;666;p15"/>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67" name="Google Shape;667;p15"/>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68" name="Google Shape;668;p15"/>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69" name="Google Shape;669;p15"/>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0" name="Google Shape;670;p15"/>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1" name="Google Shape;671;p15"/>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2" name="Google Shape;672;p15"/>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3" name="Google Shape;673;p15"/>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4" name="Google Shape;674;p15"/>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cxnSp>
        <p:nvCxnSpPr>
          <p:cNvPr id="675" name="Google Shape;675;p15"/>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676" name="Google Shape;676;p15"/>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677" name="Google Shape;677;p15"/>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4" name="Google Shape;694;p15"/>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71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sp>
        <p:nvSpPr>
          <p:cNvPr id="713" name="Google Shape;713;p16"/>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14" name="Google Shape;714;p16"/>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27" name="Google Shape;727;p16"/>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728" name="Google Shape;728;p16"/>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16"/>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5" name="Google Shape;755;p16"/>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6" name="Google Shape;756;p16"/>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7" name="Google Shape;757;p16"/>
          <p:cNvSpPr txBox="1"/>
          <p:nvPr>
            <p:ph idx="4" type="subTitle"/>
          </p:nvPr>
        </p:nvSpPr>
        <p:spPr>
          <a:xfrm>
            <a:off x="6217920" y="2139696"/>
            <a:ext cx="1636800" cy="877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defRPr>
            </a:lvl1pPr>
            <a:lvl2pPr lvl="1" rtl="0" algn="ctr">
              <a:spcBef>
                <a:spcPts val="0"/>
              </a:spcBef>
              <a:spcAft>
                <a:spcPts val="0"/>
              </a:spcAft>
              <a:buNone/>
              <a:defRPr sz="1600">
                <a:solidFill>
                  <a:schemeClr val="dk2"/>
                </a:solidFill>
              </a:defRPr>
            </a:lvl2pPr>
            <a:lvl3pPr lvl="2" rtl="0" algn="ctr">
              <a:spcBef>
                <a:spcPts val="0"/>
              </a:spcBef>
              <a:spcAft>
                <a:spcPts val="0"/>
              </a:spcAft>
              <a:buNone/>
              <a:defRPr sz="1600">
                <a:solidFill>
                  <a:schemeClr val="dk2"/>
                </a:solidFill>
              </a:defRPr>
            </a:lvl3pPr>
            <a:lvl4pPr lvl="3" rtl="0" algn="ctr">
              <a:spcBef>
                <a:spcPts val="0"/>
              </a:spcBef>
              <a:spcAft>
                <a:spcPts val="0"/>
              </a:spcAft>
              <a:buNone/>
              <a:defRPr sz="1600">
                <a:solidFill>
                  <a:schemeClr val="dk2"/>
                </a:solidFill>
              </a:defRPr>
            </a:lvl4pPr>
            <a:lvl5pPr lvl="4" rtl="0" algn="ctr">
              <a:spcBef>
                <a:spcPts val="0"/>
              </a:spcBef>
              <a:spcAft>
                <a:spcPts val="0"/>
              </a:spcAft>
              <a:buNone/>
              <a:defRPr sz="1600">
                <a:solidFill>
                  <a:schemeClr val="dk2"/>
                </a:solidFill>
              </a:defRPr>
            </a:lvl5pPr>
            <a:lvl6pPr lvl="5" rtl="0" algn="ctr">
              <a:spcBef>
                <a:spcPts val="0"/>
              </a:spcBef>
              <a:spcAft>
                <a:spcPts val="0"/>
              </a:spcAft>
              <a:buNone/>
              <a:defRPr sz="1600">
                <a:solidFill>
                  <a:schemeClr val="dk2"/>
                </a:solidFill>
              </a:defRPr>
            </a:lvl6pPr>
            <a:lvl7pPr lvl="6" rtl="0" algn="ctr">
              <a:spcBef>
                <a:spcPts val="0"/>
              </a:spcBef>
              <a:spcAft>
                <a:spcPts val="0"/>
              </a:spcAft>
              <a:buNone/>
              <a:defRPr sz="1600">
                <a:solidFill>
                  <a:schemeClr val="dk2"/>
                </a:solidFill>
              </a:defRPr>
            </a:lvl7pPr>
            <a:lvl8pPr lvl="7" rtl="0" algn="ctr">
              <a:spcBef>
                <a:spcPts val="0"/>
              </a:spcBef>
              <a:spcAft>
                <a:spcPts val="0"/>
              </a:spcAft>
              <a:buNone/>
              <a:defRPr sz="1600">
                <a:solidFill>
                  <a:schemeClr val="dk2"/>
                </a:solidFill>
              </a:defRPr>
            </a:lvl8pPr>
            <a:lvl9pPr lvl="8" rtl="0" algn="ctr">
              <a:spcBef>
                <a:spcPts val="0"/>
              </a:spcBef>
              <a:spcAft>
                <a:spcPts val="0"/>
              </a:spcAft>
              <a:buNone/>
              <a:defRPr sz="1600">
                <a:solidFill>
                  <a:schemeClr val="dk2"/>
                </a:solidFill>
              </a:defRPr>
            </a:lvl9pPr>
          </a:lstStyle>
          <a:p/>
        </p:txBody>
      </p:sp>
      <p:sp>
        <p:nvSpPr>
          <p:cNvPr id="758" name="Google Shape;758;p16"/>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759" name="Google Shape;759;p16"/>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760" name="Shape 760"/>
        <p:cNvGrpSpPr/>
        <p:nvPr/>
      </p:nvGrpSpPr>
      <p:grpSpPr>
        <a:xfrm>
          <a:off x="0" y="0"/>
          <a:ext cx="0" cy="0"/>
          <a:chOff x="0" y="0"/>
          <a:chExt cx="0" cy="0"/>
        </a:xfrm>
      </p:grpSpPr>
      <p:sp>
        <p:nvSpPr>
          <p:cNvPr id="761" name="Google Shape;761;p17"/>
          <p:cNvSpPr txBox="1"/>
          <p:nvPr>
            <p:ph type="title"/>
          </p:nvPr>
        </p:nvSpPr>
        <p:spPr>
          <a:xfrm>
            <a:off x="3090672" y="338328"/>
            <a:ext cx="2962800" cy="5760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762" name="Google Shape;762;p17"/>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3" name="Google Shape;763;p17"/>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4" name="Google Shape;764;p17"/>
          <p:cNvSpPr txBox="1"/>
          <p:nvPr>
            <p:ph idx="3" type="subTitle"/>
          </p:nvPr>
        </p:nvSpPr>
        <p:spPr>
          <a:xfrm>
            <a:off x="3689552" y="1588336"/>
            <a:ext cx="17649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5" name="Google Shape;765;p17"/>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p:txBody>
      </p:sp>
      <p:sp>
        <p:nvSpPr>
          <p:cNvPr id="766" name="Google Shape;766;p17"/>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7" name="Google Shape;767;p17"/>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8" name="Google Shape;768;p17"/>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9" name="Google Shape;769;p17"/>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0" name="Google Shape;770;p17"/>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1" name="Google Shape;771;p17"/>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2" name="Google Shape;772;p17"/>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3" name="Google Shape;773;p17"/>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774" name="Google Shape;774;p17"/>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775" name="Google Shape;775;p17"/>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776" name="Google Shape;776;p17"/>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777" name="Google Shape;777;p17"/>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06" name="Google Shape;806;p17"/>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807" name="Google Shape;807;p17"/>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808" name="Google Shape;808;p17"/>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6" name="Google Shape;826;p17"/>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7"/>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7"/>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7"/>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840" name="Shape 840"/>
        <p:cNvGrpSpPr/>
        <p:nvPr/>
      </p:nvGrpSpPr>
      <p:grpSpPr>
        <a:xfrm>
          <a:off x="0" y="0"/>
          <a:ext cx="0" cy="0"/>
          <a:chOff x="0" y="0"/>
          <a:chExt cx="0" cy="0"/>
        </a:xfrm>
      </p:grpSpPr>
      <p:sp>
        <p:nvSpPr>
          <p:cNvPr id="841" name="Google Shape;841;p18"/>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842" name="Google Shape;842;p18"/>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843" name="Google Shape;843;p18"/>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844" name="Google Shape;844;p18"/>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845" name="Google Shape;845;p18"/>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62" name="Google Shape;862;p18"/>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9" name="Google Shape;879;p18"/>
          <p:cNvCxnSpPr/>
          <p:nvPr/>
        </p:nvCxnSpPr>
        <p:spPr>
          <a:xfrm flipH="1">
            <a:off x="5101704"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p18"/>
          <p:cNvCxnSpPr/>
          <p:nvPr/>
        </p:nvCxnSpPr>
        <p:spPr>
          <a:xfrm rot="10800000">
            <a:off x="6234804"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p18"/>
          <p:cNvCxnSpPr/>
          <p:nvPr/>
        </p:nvCxnSpPr>
        <p:spPr>
          <a:xfrm flipH="1">
            <a:off x="7547529"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p18"/>
          <p:cNvCxnSpPr/>
          <p:nvPr/>
        </p:nvCxnSpPr>
        <p:spPr>
          <a:xfrm flipH="1">
            <a:off x="8872054"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911" name="Shape 911"/>
        <p:cNvGrpSpPr/>
        <p:nvPr/>
      </p:nvGrpSpPr>
      <p:grpSpPr>
        <a:xfrm>
          <a:off x="0" y="0"/>
          <a:ext cx="0" cy="0"/>
          <a:chOff x="0" y="0"/>
          <a:chExt cx="0" cy="0"/>
        </a:xfrm>
      </p:grpSpPr>
      <p:sp>
        <p:nvSpPr>
          <p:cNvPr id="912" name="Google Shape;912;p19"/>
          <p:cNvSpPr txBox="1"/>
          <p:nvPr>
            <p:ph type="title"/>
          </p:nvPr>
        </p:nvSpPr>
        <p:spPr>
          <a:xfrm>
            <a:off x="2105425" y="384048"/>
            <a:ext cx="4937700" cy="10791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p:txBody>
      </p:sp>
      <p:sp>
        <p:nvSpPr>
          <p:cNvPr id="913" name="Google Shape;913;p19"/>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p:txBody>
      </p:sp>
      <p:sp>
        <p:nvSpPr>
          <p:cNvPr id="914" name="Google Shape;914;p19"/>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indent="0" lvl="0" marL="0" rtl="0" algn="ctr">
              <a:spcBef>
                <a:spcPts val="0"/>
              </a:spcBef>
              <a:spcAft>
                <a:spcPts val="0"/>
              </a:spcAft>
              <a:buNone/>
            </a:pPr>
            <a:r>
              <a:t/>
            </a: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16" name="Google Shape;916;p19"/>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17" name="Google Shape;917;p19"/>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18" name="Google Shape;918;p19"/>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19" name="Google Shape;919;p19"/>
          <p:cNvGrpSpPr/>
          <p:nvPr/>
        </p:nvGrpSpPr>
        <p:grpSpPr>
          <a:xfrm flipH="1" rot="5400000">
            <a:off x="7407333" y="1284925"/>
            <a:ext cx="581800" cy="582350"/>
            <a:chOff x="8064275" y="887850"/>
            <a:chExt cx="581800" cy="582350"/>
          </a:xfrm>
        </p:grpSpPr>
        <p:sp>
          <p:nvSpPr>
            <p:cNvPr id="920" name="Google Shape;920;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19"/>
          <p:cNvGrpSpPr/>
          <p:nvPr/>
        </p:nvGrpSpPr>
        <p:grpSpPr>
          <a:xfrm flipH="1" rot="5400000">
            <a:off x="7869720" y="2754200"/>
            <a:ext cx="292025" cy="292575"/>
            <a:chOff x="7353050" y="316275"/>
            <a:chExt cx="292025" cy="292575"/>
          </a:xfrm>
        </p:grpSpPr>
        <p:sp>
          <p:nvSpPr>
            <p:cNvPr id="927" name="Google Shape;927;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1" name="Google Shape;931;p19"/>
          <p:cNvGrpSpPr/>
          <p:nvPr/>
        </p:nvGrpSpPr>
        <p:grpSpPr>
          <a:xfrm flipH="1" rot="5400000">
            <a:off x="8012458" y="178175"/>
            <a:ext cx="175000" cy="175000"/>
            <a:chOff x="8792300" y="321275"/>
            <a:chExt cx="175000" cy="175000"/>
          </a:xfrm>
        </p:grpSpPr>
        <p:sp>
          <p:nvSpPr>
            <p:cNvPr id="932" name="Google Shape;932;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p19"/>
          <p:cNvGrpSpPr/>
          <p:nvPr/>
        </p:nvGrpSpPr>
        <p:grpSpPr>
          <a:xfrm flipH="1" rot="5400000">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47" name="Google Shape;947;p19"/>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948" name="Google Shape;948;p19"/>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19"/>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7" name="Google Shape;967;p1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985" name="Shape 985"/>
        <p:cNvGrpSpPr/>
        <p:nvPr/>
      </p:nvGrpSpPr>
      <p:grpSpPr>
        <a:xfrm>
          <a:off x="0" y="0"/>
          <a:ext cx="0" cy="0"/>
          <a:chOff x="0" y="0"/>
          <a:chExt cx="0" cy="0"/>
        </a:xfrm>
      </p:grpSpPr>
      <p:sp>
        <p:nvSpPr>
          <p:cNvPr id="986" name="Google Shape;986;p20"/>
          <p:cNvSpPr txBox="1"/>
          <p:nvPr>
            <p:ph hasCustomPrompt="1" type="title"/>
          </p:nvPr>
        </p:nvSpPr>
        <p:spPr>
          <a:xfrm>
            <a:off x="2825496" y="704088"/>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88" name="Google Shape;988;p20"/>
          <p:cNvSpPr txBox="1"/>
          <p:nvPr>
            <p:ph hasCustomPrompt="1" idx="2" type="title"/>
          </p:nvPr>
        </p:nvSpPr>
        <p:spPr>
          <a:xfrm>
            <a:off x="2825496" y="218541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90" name="Google Shape;990;p20"/>
          <p:cNvSpPr txBox="1"/>
          <p:nvPr>
            <p:ph hasCustomPrompt="1" idx="4" type="title"/>
          </p:nvPr>
        </p:nvSpPr>
        <p:spPr>
          <a:xfrm>
            <a:off x="2825496" y="364845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992" name="Google Shape;992;p20"/>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93" name="Google Shape;993;p20"/>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94" name="Google Shape;994;p20"/>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95" name="Google Shape;995;p20"/>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96" name="Google Shape;996;p20"/>
          <p:cNvGrpSpPr/>
          <p:nvPr/>
        </p:nvGrpSpPr>
        <p:grpSpPr>
          <a:xfrm flipH="1" rot="5400000">
            <a:off x="7407333" y="1284925"/>
            <a:ext cx="581800" cy="582350"/>
            <a:chOff x="8064275" y="887850"/>
            <a:chExt cx="581800" cy="582350"/>
          </a:xfrm>
        </p:grpSpPr>
        <p:sp>
          <p:nvSpPr>
            <p:cNvPr id="997" name="Google Shape;997;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3" name="Google Shape;1003;p20"/>
          <p:cNvGrpSpPr/>
          <p:nvPr/>
        </p:nvGrpSpPr>
        <p:grpSpPr>
          <a:xfrm flipH="1" rot="5400000">
            <a:off x="7869720" y="2754200"/>
            <a:ext cx="292025" cy="292575"/>
            <a:chOff x="7353050" y="316275"/>
            <a:chExt cx="292025" cy="292575"/>
          </a:xfrm>
        </p:grpSpPr>
        <p:sp>
          <p:nvSpPr>
            <p:cNvPr id="1004" name="Google Shape;1004;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20"/>
          <p:cNvGrpSpPr/>
          <p:nvPr/>
        </p:nvGrpSpPr>
        <p:grpSpPr>
          <a:xfrm flipH="1" rot="5400000">
            <a:off x="8012458" y="178175"/>
            <a:ext cx="175000" cy="175000"/>
            <a:chOff x="8792300" y="321275"/>
            <a:chExt cx="175000" cy="175000"/>
          </a:xfrm>
        </p:grpSpPr>
        <p:sp>
          <p:nvSpPr>
            <p:cNvPr id="1009" name="Google Shape;1009;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0" name="Google Shape;1020;p20"/>
          <p:cNvGrpSpPr/>
          <p:nvPr/>
        </p:nvGrpSpPr>
        <p:grpSpPr>
          <a:xfrm flipH="1" rot="5400000">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24" name="Google Shape;1024;p20"/>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025" name="Google Shape;1025;p20"/>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026" name="Google Shape;1026;p20"/>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4" name="Google Shape;1044;p20"/>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0"/>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0"/>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0"/>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0"/>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0"/>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8" name="Google Shape;48;p3"/>
          <p:cNvSpPr txBox="1"/>
          <p:nvPr>
            <p:ph hasCustomPrompt="1" idx="2" type="title"/>
          </p:nvPr>
        </p:nvSpPr>
        <p:spPr>
          <a:xfrm>
            <a:off x="2971800" y="1161288"/>
            <a:ext cx="2967600" cy="106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49" name="Google Shape;49;p3"/>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 name="Google Shape;69;p3"/>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3" name="Google Shape;103;p3"/>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04" name="Google Shape;104;p3"/>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05" name="Google Shape;105;p3"/>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1062" name="Shape 1062"/>
        <p:cNvGrpSpPr/>
        <p:nvPr/>
      </p:nvGrpSpPr>
      <p:grpSpPr>
        <a:xfrm>
          <a:off x="0" y="0"/>
          <a:ext cx="0" cy="0"/>
          <a:chOff x="0" y="0"/>
          <a:chExt cx="0" cy="0"/>
        </a:xfrm>
      </p:grpSpPr>
      <p:sp>
        <p:nvSpPr>
          <p:cNvPr id="1063" name="Google Shape;1063;p21"/>
          <p:cNvSpPr txBox="1"/>
          <p:nvPr>
            <p:ph type="title"/>
          </p:nvPr>
        </p:nvSpPr>
        <p:spPr>
          <a:xfrm>
            <a:off x="2962656" y="338328"/>
            <a:ext cx="32187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cap="flat" cmpd="sng" w="9525">
              <a:solidFill>
                <a:schemeClr val="dk2"/>
              </a:solidFill>
              <a:prstDash val="solid"/>
              <a:round/>
              <a:headEnd len="med" w="med" type="none"/>
              <a:tailEnd len="med" w="med" type="none"/>
            </a:ln>
          </p:spPr>
        </p:cxnSp>
        <p:cxnSp>
          <p:nvCxnSpPr>
            <p:cNvPr id="1066" name="Google Shape;1066;p21"/>
            <p:cNvCxnSpPr/>
            <p:nvPr/>
          </p:nvCxnSpPr>
          <p:spPr>
            <a:xfrm>
              <a:off x="8666025" y="-1158"/>
              <a:ext cx="0" cy="1902000"/>
            </a:xfrm>
            <a:prstGeom prst="straightConnector1">
              <a:avLst/>
            </a:prstGeom>
            <a:noFill/>
            <a:ln cap="flat" cmpd="sng" w="9525">
              <a:solidFill>
                <a:schemeClr val="dk2"/>
              </a:solidFill>
              <a:prstDash val="solid"/>
              <a:round/>
              <a:headEnd len="med" w="med" type="none"/>
              <a:tailEnd len="med" w="med" type="none"/>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4" name="Google Shape;1084;p21"/>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5" name="Google Shape;1085;p21"/>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6" name="Google Shape;1086;p21"/>
          <p:cNvSpPr txBox="1"/>
          <p:nvPr>
            <p:ph idx="3" type="subTitle"/>
          </p:nvPr>
        </p:nvSpPr>
        <p:spPr>
          <a:xfrm>
            <a:off x="1408175" y="2309476"/>
            <a:ext cx="2184000" cy="457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7" name="Google Shape;1087;p21"/>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8" name="Google Shape;1088;p21"/>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9" name="Google Shape;1089;p21"/>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1090"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cap="flat" cmpd="sng" w="9525">
            <a:solidFill>
              <a:schemeClr val="dk2"/>
            </a:solidFill>
            <a:prstDash val="solid"/>
            <a:round/>
            <a:headEnd len="med" w="med" type="none"/>
            <a:tailEnd len="med" w="med" type="none"/>
          </a:ln>
        </p:spPr>
      </p:cxnSp>
      <p:sp>
        <p:nvSpPr>
          <p:cNvPr id="1092" name="Google Shape;1092;p22"/>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093" name="Google Shape;1093;p22"/>
          <p:cNvCxnSpPr/>
          <p:nvPr/>
        </p:nvCxnSpPr>
        <p:spPr>
          <a:xfrm flipH="1" rot="10800000">
            <a:off x="0" y="4332550"/>
            <a:ext cx="590700" cy="663900"/>
          </a:xfrm>
          <a:prstGeom prst="straightConnector1">
            <a:avLst/>
          </a:prstGeom>
          <a:noFill/>
          <a:ln cap="flat" cmpd="sng" w="9525">
            <a:solidFill>
              <a:schemeClr val="dk2"/>
            </a:solidFill>
            <a:prstDash val="solid"/>
            <a:round/>
            <a:headEnd len="med" w="med" type="none"/>
            <a:tailEnd len="med" w="med" type="none"/>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06" name="Google Shape;1106;p22"/>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107" name="Google Shape;1107;p22"/>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22"/>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4" name="Google Shape;1134;p22"/>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5" name="Google Shape;1135;p22"/>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6" name="Google Shape;1136;p22"/>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7" name="Google Shape;1137;p22"/>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8" name="Google Shape;1138;p22"/>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1139" name="Shape 1139"/>
        <p:cNvGrpSpPr/>
        <p:nvPr/>
      </p:nvGrpSpPr>
      <p:grpSpPr>
        <a:xfrm>
          <a:off x="0" y="0"/>
          <a:ext cx="0" cy="0"/>
          <a:chOff x="0" y="0"/>
          <a:chExt cx="0" cy="0"/>
        </a:xfrm>
      </p:grpSpPr>
      <p:sp>
        <p:nvSpPr>
          <p:cNvPr id="1140" name="Google Shape;1140;p23"/>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41" name="Google Shape;1141;p23"/>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indent="-304800" lvl="1" marL="9144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indent="-304800" lvl="2" marL="13716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indent="-304800" lvl="3" marL="1828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indent="-304800" lvl="4" marL="22860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indent="-304800" lvl="5" marL="27432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indent="-304800" lvl="6" marL="32004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indent="-304800" lvl="7" marL="36576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indent="-304800" lvl="8" marL="411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p:txBody>
      </p:sp>
      <p:cxnSp>
        <p:nvCxnSpPr>
          <p:cNvPr id="1142" name="Google Shape;1142;p23"/>
          <p:cNvCxnSpPr/>
          <p:nvPr/>
        </p:nvCxnSpPr>
        <p:spPr>
          <a:xfrm rot="10800000">
            <a:off x="303000" y="3359375"/>
            <a:ext cx="151800" cy="957300"/>
          </a:xfrm>
          <a:prstGeom prst="straightConnector1">
            <a:avLst/>
          </a:prstGeom>
          <a:noFill/>
          <a:ln cap="flat" cmpd="sng" w="9525">
            <a:solidFill>
              <a:schemeClr val="dk1"/>
            </a:solidFill>
            <a:prstDash val="solid"/>
            <a:round/>
            <a:headEnd len="med" w="med" type="none"/>
            <a:tailEnd len="med" w="med" type="none"/>
          </a:ln>
        </p:spPr>
      </p:cxnSp>
      <p:cxnSp>
        <p:nvCxnSpPr>
          <p:cNvPr id="1143" name="Google Shape;1143;p23"/>
          <p:cNvCxnSpPr/>
          <p:nvPr/>
        </p:nvCxnSpPr>
        <p:spPr>
          <a:xfrm flipH="1" rot="10800000">
            <a:off x="0" y="4332550"/>
            <a:ext cx="446700" cy="663900"/>
          </a:xfrm>
          <a:prstGeom prst="straightConnector1">
            <a:avLst/>
          </a:prstGeom>
          <a:noFill/>
          <a:ln cap="flat" cmpd="sng" w="9525">
            <a:solidFill>
              <a:schemeClr val="dk1"/>
            </a:solidFill>
            <a:prstDash val="solid"/>
            <a:round/>
            <a:headEnd len="med" w="med" type="none"/>
            <a:tailEnd len="med" w="med" type="none"/>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56" name="Google Shape;1156;p23"/>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1157" name="Google Shape;1157;p23"/>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1183" name="Shape 1183"/>
        <p:cNvGrpSpPr/>
        <p:nvPr/>
      </p:nvGrpSpPr>
      <p:grpSpPr>
        <a:xfrm>
          <a:off x="0" y="0"/>
          <a:ext cx="0" cy="0"/>
          <a:chOff x="0" y="0"/>
          <a:chExt cx="0" cy="0"/>
        </a:xfrm>
      </p:grpSpPr>
      <p:sp>
        <p:nvSpPr>
          <p:cNvPr id="1184" name="Google Shape;1184;p24"/>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cxnSp>
        <p:nvCxnSpPr>
          <p:cNvPr id="1185" name="Google Shape;1185;p24"/>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cxnSp>
        <p:nvCxnSpPr>
          <p:cNvPr id="1186" name="Google Shape;1186;p24"/>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99" name="Google Shape;1199;p24"/>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00" name="Google Shape;1200;p24"/>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226" name="Shape 1226"/>
        <p:cNvGrpSpPr/>
        <p:nvPr/>
      </p:nvGrpSpPr>
      <p:grpSpPr>
        <a:xfrm>
          <a:off x="0" y="0"/>
          <a:ext cx="0" cy="0"/>
          <a:chOff x="0" y="0"/>
          <a:chExt cx="0" cy="0"/>
        </a:xfrm>
      </p:grpSpPr>
      <p:sp>
        <p:nvSpPr>
          <p:cNvPr id="1227" name="Google Shape;1227;p25"/>
          <p:cNvSpPr txBox="1"/>
          <p:nvPr>
            <p:ph type="title"/>
          </p:nvPr>
        </p:nvSpPr>
        <p:spPr>
          <a:xfrm>
            <a:off x="896100" y="1984450"/>
            <a:ext cx="3457200" cy="12921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cxnSp>
        <p:nvCxnSpPr>
          <p:cNvPr id="1228" name="Google Shape;1228;p25"/>
          <p:cNvCxnSpPr/>
          <p:nvPr/>
        </p:nvCxnSpPr>
        <p:spPr>
          <a:xfrm>
            <a:off x="1645925" y="5231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25"/>
          <p:cNvCxnSpPr/>
          <p:nvPr/>
        </p:nvCxnSpPr>
        <p:spPr>
          <a:xfrm flipH="1" rot="10800000">
            <a:off x="803050" y="529675"/>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230" name="Google Shape;1230;p25"/>
          <p:cNvCxnSpPr/>
          <p:nvPr/>
        </p:nvCxnSpPr>
        <p:spPr>
          <a:xfrm>
            <a:off x="0" y="6520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3" name="Google Shape;1243;p25"/>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5"/>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5"/>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5"/>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5"/>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5"/>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61" name="Google Shape;1261;p25"/>
          <p:cNvCxnSpPr/>
          <p:nvPr/>
        </p:nvCxnSpPr>
        <p:spPr>
          <a:xfrm>
            <a:off x="791400" y="42124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62" name="Google Shape;1262;p25"/>
          <p:cNvCxnSpPr/>
          <p:nvPr/>
        </p:nvCxnSpPr>
        <p:spPr>
          <a:xfrm flipH="1" rot="10800000">
            <a:off x="0" y="42204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1288" name="Shape 1288"/>
        <p:cNvGrpSpPr/>
        <p:nvPr/>
      </p:nvGrpSpPr>
      <p:grpSpPr>
        <a:xfrm>
          <a:off x="0" y="0"/>
          <a:ext cx="0" cy="0"/>
          <a:chOff x="0" y="0"/>
          <a:chExt cx="0" cy="0"/>
        </a:xfrm>
      </p:grpSpPr>
      <p:sp>
        <p:nvSpPr>
          <p:cNvPr id="1289" name="Google Shape;1289;p26"/>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cxnSp>
        <p:nvCxnSpPr>
          <p:cNvPr id="1290" name="Google Shape;1290;p26"/>
          <p:cNvCxnSpPr/>
          <p:nvPr/>
        </p:nvCxnSpPr>
        <p:spPr>
          <a:xfrm rot="10800000">
            <a:off x="8109000" y="501275"/>
            <a:ext cx="737700" cy="737700"/>
          </a:xfrm>
          <a:prstGeom prst="straightConnector1">
            <a:avLst/>
          </a:prstGeom>
          <a:noFill/>
          <a:ln cap="flat" cmpd="sng" w="9525">
            <a:solidFill>
              <a:schemeClr val="dk2"/>
            </a:solidFill>
            <a:prstDash val="solid"/>
            <a:round/>
            <a:headEnd len="med" w="med" type="none"/>
            <a:tailEnd len="med" w="med" type="none"/>
          </a:ln>
        </p:spPr>
      </p:cxnSp>
      <p:cxnSp>
        <p:nvCxnSpPr>
          <p:cNvPr id="1291" name="Google Shape;1291;p26"/>
          <p:cNvCxnSpPr/>
          <p:nvPr/>
        </p:nvCxnSpPr>
        <p:spPr>
          <a:xfrm>
            <a:off x="582475" y="282188"/>
            <a:ext cx="1212900" cy="422700"/>
          </a:xfrm>
          <a:prstGeom prst="straightConnector1">
            <a:avLst/>
          </a:prstGeom>
          <a:noFill/>
          <a:ln cap="flat" cmpd="sng" w="9525">
            <a:solidFill>
              <a:schemeClr val="dk2"/>
            </a:solidFill>
            <a:prstDash val="solid"/>
            <a:round/>
            <a:headEnd len="med" w="med" type="none"/>
            <a:tailEnd len="med" w="med" type="none"/>
          </a:ln>
        </p:spPr>
      </p:cxnSp>
      <p:cxnSp>
        <p:nvCxnSpPr>
          <p:cNvPr id="1292" name="Google Shape;1292;p26"/>
          <p:cNvCxnSpPr/>
          <p:nvPr/>
        </p:nvCxnSpPr>
        <p:spPr>
          <a:xfrm flipH="1" rot="10800000">
            <a:off x="0" y="274188"/>
            <a:ext cx="582600" cy="654300"/>
          </a:xfrm>
          <a:prstGeom prst="straightConnector1">
            <a:avLst/>
          </a:prstGeom>
          <a:noFill/>
          <a:ln cap="flat" cmpd="sng" w="9525">
            <a:solidFill>
              <a:schemeClr val="dk2"/>
            </a:solidFill>
            <a:prstDash val="solid"/>
            <a:round/>
            <a:headEnd len="med" w="med" type="none"/>
            <a:tailEnd len="med" w="med" type="none"/>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09" name="Google Shape;1309;p26"/>
          <p:cNvCxnSpPr/>
          <p:nvPr/>
        </p:nvCxnSpPr>
        <p:spPr>
          <a:xfrm flipH="1">
            <a:off x="8151325" y="6875"/>
            <a:ext cx="1002600" cy="494400"/>
          </a:xfrm>
          <a:prstGeom prst="straightConnector1">
            <a:avLst/>
          </a:prstGeom>
          <a:noFill/>
          <a:ln cap="flat" cmpd="sng" w="9525">
            <a:solidFill>
              <a:schemeClr val="dk2"/>
            </a:solidFill>
            <a:prstDash val="solid"/>
            <a:round/>
            <a:headEnd len="med" w="med" type="none"/>
            <a:tailEnd len="med" w="med" type="none"/>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326"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cap="flat" cmpd="sng" w="9525">
            <a:solidFill>
              <a:srgbClr val="1A2E35"/>
            </a:solidFill>
            <a:prstDash val="solid"/>
            <a:round/>
            <a:headEnd len="med" w="med" type="none"/>
            <a:tailEnd len="med" w="med" type="none"/>
          </a:ln>
        </p:spPr>
      </p:cxnSp>
      <p:cxnSp>
        <p:nvCxnSpPr>
          <p:cNvPr id="1328" name="Google Shape;1328;p27"/>
          <p:cNvCxnSpPr/>
          <p:nvPr/>
        </p:nvCxnSpPr>
        <p:spPr>
          <a:xfrm flipH="1" rot="-5400000">
            <a:off x="7181408" y="2082400"/>
            <a:ext cx="1342200" cy="315300"/>
          </a:xfrm>
          <a:prstGeom prst="straightConnector1">
            <a:avLst/>
          </a:prstGeom>
          <a:noFill/>
          <a:ln cap="flat" cmpd="sng" w="9525">
            <a:solidFill>
              <a:srgbClr val="1A2E35"/>
            </a:solidFill>
            <a:prstDash val="solid"/>
            <a:round/>
            <a:headEnd len="med" w="med" type="none"/>
            <a:tailEnd len="med" w="med" type="none"/>
          </a:ln>
        </p:spPr>
      </p:cxnSp>
      <p:cxnSp>
        <p:nvCxnSpPr>
          <p:cNvPr id="1329" name="Google Shape;1329;p27"/>
          <p:cNvCxnSpPr/>
          <p:nvPr/>
        </p:nvCxnSpPr>
        <p:spPr>
          <a:xfrm rot="5400000">
            <a:off x="7232433" y="736375"/>
            <a:ext cx="1332000" cy="392100"/>
          </a:xfrm>
          <a:prstGeom prst="straightConnector1">
            <a:avLst/>
          </a:prstGeom>
          <a:noFill/>
          <a:ln cap="flat" cmpd="sng" w="9525">
            <a:solidFill>
              <a:srgbClr val="1A2E35"/>
            </a:solidFill>
            <a:prstDash val="solid"/>
            <a:round/>
            <a:headEnd len="med" w="med" type="none"/>
            <a:tailEnd len="med" w="med" type="none"/>
          </a:ln>
        </p:spPr>
      </p:cxnSp>
      <p:cxnSp>
        <p:nvCxnSpPr>
          <p:cNvPr id="1330" name="Google Shape;1330;p27"/>
          <p:cNvCxnSpPr/>
          <p:nvPr/>
        </p:nvCxnSpPr>
        <p:spPr>
          <a:xfrm rot="5400000">
            <a:off x="8168433" y="-66600"/>
            <a:ext cx="273900" cy="407100"/>
          </a:xfrm>
          <a:prstGeom prst="straightConnector1">
            <a:avLst/>
          </a:prstGeom>
          <a:noFill/>
          <a:ln cap="flat" cmpd="sng" w="9525">
            <a:solidFill>
              <a:srgbClr val="1A2E35"/>
            </a:solidFill>
            <a:prstDash val="solid"/>
            <a:round/>
            <a:headEnd len="med" w="med" type="none"/>
            <a:tailEnd len="med" w="med" type="none"/>
          </a:ln>
        </p:spPr>
      </p:cxnSp>
      <p:grpSp>
        <p:nvGrpSpPr>
          <p:cNvPr id="1331" name="Google Shape;1331;p27"/>
          <p:cNvGrpSpPr/>
          <p:nvPr/>
        </p:nvGrpSpPr>
        <p:grpSpPr>
          <a:xfrm flipH="1" rot="5400000">
            <a:off x="7407333" y="1284925"/>
            <a:ext cx="581800" cy="582350"/>
            <a:chOff x="8064275" y="887850"/>
            <a:chExt cx="581800" cy="582350"/>
          </a:xfrm>
        </p:grpSpPr>
        <p:sp>
          <p:nvSpPr>
            <p:cNvPr id="1332" name="Google Shape;1332;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8" name="Google Shape;1338;p27"/>
          <p:cNvGrpSpPr/>
          <p:nvPr/>
        </p:nvGrpSpPr>
        <p:grpSpPr>
          <a:xfrm flipH="1" rot="5400000">
            <a:off x="7869720" y="2754200"/>
            <a:ext cx="292025" cy="292575"/>
            <a:chOff x="7353050" y="316275"/>
            <a:chExt cx="292025" cy="292575"/>
          </a:xfrm>
        </p:grpSpPr>
        <p:sp>
          <p:nvSpPr>
            <p:cNvPr id="1339" name="Google Shape;1339;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27"/>
          <p:cNvGrpSpPr/>
          <p:nvPr/>
        </p:nvGrpSpPr>
        <p:grpSpPr>
          <a:xfrm flipH="1" rot="5400000">
            <a:off x="8012458" y="178175"/>
            <a:ext cx="175000" cy="175000"/>
            <a:chOff x="8792300" y="321275"/>
            <a:chExt cx="175000" cy="175000"/>
          </a:xfrm>
        </p:grpSpPr>
        <p:sp>
          <p:nvSpPr>
            <p:cNvPr id="1344" name="Google Shape;1344;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27"/>
          <p:cNvGrpSpPr/>
          <p:nvPr/>
        </p:nvGrpSpPr>
        <p:grpSpPr>
          <a:xfrm flipH="1" rot="5400000">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9" name="Google Shape;1359;p27"/>
          <p:cNvCxnSpPr/>
          <p:nvPr/>
        </p:nvCxnSpPr>
        <p:spPr>
          <a:xfrm flipH="1" rot="5400000">
            <a:off x="740850" y="2598325"/>
            <a:ext cx="1672500" cy="126000"/>
          </a:xfrm>
          <a:prstGeom prst="straightConnector1">
            <a:avLst/>
          </a:prstGeom>
          <a:noFill/>
          <a:ln cap="flat" cmpd="sng" w="9525">
            <a:solidFill>
              <a:srgbClr val="1A2E35"/>
            </a:solidFill>
            <a:prstDash val="solid"/>
            <a:round/>
            <a:headEnd len="med" w="med" type="none"/>
            <a:tailEnd len="med" w="med" type="none"/>
          </a:ln>
        </p:spPr>
      </p:cxnSp>
      <p:cxnSp>
        <p:nvCxnSpPr>
          <p:cNvPr id="1360" name="Google Shape;1360;p27"/>
          <p:cNvCxnSpPr/>
          <p:nvPr/>
        </p:nvCxnSpPr>
        <p:spPr>
          <a:xfrm rot="-5400000">
            <a:off x="847100" y="3554000"/>
            <a:ext cx="829500" cy="743400"/>
          </a:xfrm>
          <a:prstGeom prst="straightConnector1">
            <a:avLst/>
          </a:prstGeom>
          <a:noFill/>
          <a:ln cap="flat" cmpd="sng" w="9525">
            <a:solidFill>
              <a:srgbClr val="1A2E35"/>
            </a:solidFill>
            <a:prstDash val="solid"/>
            <a:round/>
            <a:headEnd len="med" w="med" type="none"/>
            <a:tailEnd len="med" w="med" type="none"/>
          </a:ln>
        </p:spPr>
      </p:cxnSp>
      <p:cxnSp>
        <p:nvCxnSpPr>
          <p:cNvPr id="1361" name="Google Shape;1361;p27"/>
          <p:cNvCxnSpPr/>
          <p:nvPr/>
        </p:nvCxnSpPr>
        <p:spPr>
          <a:xfrm flipH="1" rot="5400000">
            <a:off x="1105775" y="4151250"/>
            <a:ext cx="796500" cy="1188000"/>
          </a:xfrm>
          <a:prstGeom prst="straightConnector1">
            <a:avLst/>
          </a:prstGeom>
          <a:noFill/>
          <a:ln cap="flat" cmpd="sng" w="9525">
            <a:solidFill>
              <a:srgbClr val="1A2E35"/>
            </a:solidFill>
            <a:prstDash val="solid"/>
            <a:round/>
            <a:headEnd len="med" w="med" type="none"/>
            <a:tailEnd len="med" w="med" type="none"/>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9" name="Google Shape;1379;p27"/>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7"/>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7"/>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7"/>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7"/>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7"/>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397"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cap="flat" cmpd="sng" w="9525">
              <a:solidFill>
                <a:srgbClr val="595959"/>
              </a:solidFill>
              <a:prstDash val="solid"/>
              <a:round/>
              <a:headEnd len="med" w="med" type="none"/>
              <a:tailEnd len="med" w="med" type="none"/>
            </a:ln>
          </p:spPr>
        </p:cxnSp>
        <p:cxnSp>
          <p:nvCxnSpPr>
            <p:cNvPr id="1400" name="Google Shape;1400;p28"/>
            <p:cNvCxnSpPr/>
            <p:nvPr/>
          </p:nvCxnSpPr>
          <p:spPr>
            <a:xfrm>
              <a:off x="8666025" y="-1158"/>
              <a:ext cx="0" cy="1902000"/>
            </a:xfrm>
            <a:prstGeom prst="straightConnector1">
              <a:avLst/>
            </a:prstGeom>
            <a:noFill/>
            <a:ln cap="flat" cmpd="sng" w="9525">
              <a:solidFill>
                <a:srgbClr val="595959"/>
              </a:solidFill>
              <a:prstDash val="solid"/>
              <a:round/>
              <a:headEnd len="med" w="med" type="none"/>
              <a:tailEnd len="med" w="med" type="none"/>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418"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38" name="Google Shape;1438;p29"/>
            <p:cNvCxnSpPr/>
            <p:nvPr/>
          </p:nvCxnSpPr>
          <p:spPr>
            <a:xfrm>
              <a:off x="723725" y="613"/>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72" name="Google Shape;1472;p29"/>
            <p:cNvCxnSpPr/>
            <p:nvPr/>
          </p:nvCxnSpPr>
          <p:spPr>
            <a:xfrm>
              <a:off x="8407225" y="0"/>
              <a:ext cx="0" cy="2160900"/>
            </a:xfrm>
            <a:prstGeom prst="straightConnector1">
              <a:avLst/>
            </a:prstGeom>
            <a:noFill/>
            <a:ln cap="flat" cmpd="sng" w="9525">
              <a:solidFill>
                <a:srgbClr val="595959"/>
              </a:solidFill>
              <a:prstDash val="solid"/>
              <a:round/>
              <a:headEnd len="med" w="med" type="none"/>
              <a:tailEnd len="med" w="med" type="none"/>
            </a:ln>
          </p:spPr>
        </p:cxnSp>
        <p:cxnSp>
          <p:nvCxnSpPr>
            <p:cNvPr id="1473" name="Google Shape;1473;p29"/>
            <p:cNvCxnSpPr/>
            <p:nvPr/>
          </p:nvCxnSpPr>
          <p:spPr>
            <a:xfrm>
              <a:off x="718025" y="2985634"/>
              <a:ext cx="0" cy="2160900"/>
            </a:xfrm>
            <a:prstGeom prst="straightConnector1">
              <a:avLst/>
            </a:prstGeom>
            <a:noFill/>
            <a:ln cap="flat" cmpd="sng" w="9525">
              <a:solidFill>
                <a:srgbClr val="595959"/>
              </a:solidFill>
              <a:prstDash val="solid"/>
              <a:round/>
              <a:headEnd len="med" w="med" type="none"/>
              <a:tailEnd len="med" w="med" type="none"/>
            </a:ln>
          </p:spPr>
        </p:cxnSp>
        <p:sp>
          <p:nvSpPr>
            <p:cNvPr id="1474" name="Google Shape;1474;p29"/>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9"/>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9"/>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9"/>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478"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1481" name="Google Shape;1481;p30"/>
            <p:cNvCxnSpPr/>
            <p:nvPr/>
          </p:nvCxnSpPr>
          <p:spPr>
            <a:xfrm flipH="1" rot="10800000">
              <a:off x="1562083"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1482" name="Google Shape;1482;p30"/>
            <p:cNvCxnSpPr/>
            <p:nvPr/>
          </p:nvCxnSpPr>
          <p:spPr>
            <a:xfrm>
              <a:off x="259558"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1483" name="Google Shape;1483;p30"/>
            <p:cNvCxnSpPr/>
            <p:nvPr/>
          </p:nvCxnSpPr>
          <p:spPr>
            <a:xfrm>
              <a:off x="-6867"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12" name="Google Shape;1512;p30"/>
            <p:cNvCxnSpPr/>
            <p:nvPr/>
          </p:nvCxnSpPr>
          <p:spPr>
            <a:xfrm rot="10800000">
              <a:off x="5995050" y="226600"/>
              <a:ext cx="1504500" cy="224700"/>
            </a:xfrm>
            <a:prstGeom prst="straightConnector1">
              <a:avLst/>
            </a:prstGeom>
            <a:noFill/>
            <a:ln cap="flat" cmpd="sng" w="9525">
              <a:solidFill>
                <a:schemeClr val="dk2"/>
              </a:solidFill>
              <a:prstDash val="solid"/>
              <a:round/>
              <a:headEnd len="med" w="med" type="none"/>
              <a:tailEnd len="med" w="med" type="none"/>
            </a:ln>
          </p:spPr>
        </p:cxnSp>
        <p:cxnSp>
          <p:nvCxnSpPr>
            <p:cNvPr id="1513" name="Google Shape;1513;p30"/>
            <p:cNvCxnSpPr/>
            <p:nvPr/>
          </p:nvCxnSpPr>
          <p:spPr>
            <a:xfrm rot="10800000">
              <a:off x="7512925" y="45785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514" name="Google Shape;1514;p30"/>
            <p:cNvCxnSpPr/>
            <p:nvPr/>
          </p:nvCxnSpPr>
          <p:spPr>
            <a:xfrm flipH="1">
              <a:off x="8348975" y="-6625"/>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2" name="Google Shape;1532;p30"/>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0"/>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0"/>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0"/>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0"/>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0"/>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9" name="Shape 109"/>
        <p:cNvGrpSpPr/>
        <p:nvPr/>
      </p:nvGrpSpPr>
      <p:grpSpPr>
        <a:xfrm>
          <a:off x="0" y="0"/>
          <a:ext cx="0" cy="0"/>
          <a:chOff x="0" y="0"/>
          <a:chExt cx="0" cy="0"/>
        </a:xfrm>
      </p:grpSpPr>
      <p:sp>
        <p:nvSpPr>
          <p:cNvPr id="110" name="Google Shape;110;p4"/>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4"/>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 name="Google Shape;135;p4"/>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9" name="Google Shape;169;p4"/>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70" name="Google Shape;170;p4"/>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71" name="Google Shape;171;p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1546"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1"/>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0" name="Google Shape;1550;p31"/>
          <p:cNvSpPr txBox="1"/>
          <p:nvPr>
            <p:ph type="title"/>
          </p:nvPr>
        </p:nvSpPr>
        <p:spPr>
          <a:xfrm>
            <a:off x="2624328" y="1018528"/>
            <a:ext cx="3904500" cy="190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cap="flat" cmpd="sng" w="9525">
              <a:solidFill>
                <a:srgbClr val="595959"/>
              </a:solidFill>
              <a:prstDash val="solid"/>
              <a:round/>
              <a:headEnd len="med" w="med" type="none"/>
              <a:tailEnd len="med" w="med" type="none"/>
            </a:ln>
          </p:spPr>
        </p:cxnSp>
        <p:cxnSp>
          <p:nvCxnSpPr>
            <p:cNvPr id="1553" name="Google Shape;1553;p31"/>
            <p:cNvCxnSpPr/>
            <p:nvPr/>
          </p:nvCxnSpPr>
          <p:spPr>
            <a:xfrm flipH="1" rot="10800000">
              <a:off x="1562083" y="4492325"/>
              <a:ext cx="1342200" cy="315300"/>
            </a:xfrm>
            <a:prstGeom prst="straightConnector1">
              <a:avLst/>
            </a:prstGeom>
            <a:noFill/>
            <a:ln cap="flat" cmpd="sng" w="9525">
              <a:solidFill>
                <a:srgbClr val="595959"/>
              </a:solidFill>
              <a:prstDash val="solid"/>
              <a:round/>
              <a:headEnd len="med" w="med" type="none"/>
              <a:tailEnd len="med" w="med" type="none"/>
            </a:ln>
          </p:spPr>
        </p:cxnSp>
        <p:cxnSp>
          <p:nvCxnSpPr>
            <p:cNvPr id="1554" name="Google Shape;1554;p31"/>
            <p:cNvCxnSpPr/>
            <p:nvPr/>
          </p:nvCxnSpPr>
          <p:spPr>
            <a:xfrm>
              <a:off x="259558" y="4408000"/>
              <a:ext cx="1332000" cy="392100"/>
            </a:xfrm>
            <a:prstGeom prst="straightConnector1">
              <a:avLst/>
            </a:prstGeom>
            <a:noFill/>
            <a:ln cap="flat" cmpd="sng" w="9525">
              <a:solidFill>
                <a:srgbClr val="595959"/>
              </a:solidFill>
              <a:prstDash val="solid"/>
              <a:round/>
              <a:headEnd len="med" w="med" type="none"/>
              <a:tailEnd len="med" w="med" type="none"/>
            </a:ln>
          </p:spPr>
        </p:cxnSp>
        <p:cxnSp>
          <p:nvCxnSpPr>
            <p:cNvPr id="1555" name="Google Shape;1555;p31"/>
            <p:cNvCxnSpPr/>
            <p:nvPr/>
          </p:nvCxnSpPr>
          <p:spPr>
            <a:xfrm>
              <a:off x="-6867" y="3993550"/>
              <a:ext cx="273900" cy="407100"/>
            </a:xfrm>
            <a:prstGeom prst="straightConnector1">
              <a:avLst/>
            </a:prstGeom>
            <a:noFill/>
            <a:ln cap="flat" cmpd="sng" w="9525">
              <a:solidFill>
                <a:srgbClr val="595959"/>
              </a:solidFill>
              <a:prstDash val="solid"/>
              <a:round/>
              <a:headEnd len="med" w="med" type="none"/>
              <a:tailEnd len="med" w="med" type="none"/>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84" name="Google Shape;1584;p31"/>
            <p:cNvCxnSpPr/>
            <p:nvPr/>
          </p:nvCxnSpPr>
          <p:spPr>
            <a:xfrm rot="10800000">
              <a:off x="5995050" y="226600"/>
              <a:ext cx="1504500" cy="224700"/>
            </a:xfrm>
            <a:prstGeom prst="straightConnector1">
              <a:avLst/>
            </a:prstGeom>
            <a:noFill/>
            <a:ln cap="flat" cmpd="sng" w="9525">
              <a:solidFill>
                <a:srgbClr val="595959"/>
              </a:solidFill>
              <a:prstDash val="solid"/>
              <a:round/>
              <a:headEnd len="med" w="med" type="none"/>
              <a:tailEnd len="med" w="med" type="none"/>
            </a:ln>
          </p:spPr>
        </p:cxnSp>
        <p:cxnSp>
          <p:nvCxnSpPr>
            <p:cNvPr id="1585" name="Google Shape;1585;p31"/>
            <p:cNvCxnSpPr/>
            <p:nvPr/>
          </p:nvCxnSpPr>
          <p:spPr>
            <a:xfrm rot="10800000">
              <a:off x="7512925" y="457850"/>
              <a:ext cx="829500" cy="743400"/>
            </a:xfrm>
            <a:prstGeom prst="straightConnector1">
              <a:avLst/>
            </a:prstGeom>
            <a:noFill/>
            <a:ln cap="flat" cmpd="sng" w="9525">
              <a:solidFill>
                <a:srgbClr val="595959"/>
              </a:solidFill>
              <a:prstDash val="solid"/>
              <a:round/>
              <a:headEnd len="med" w="med" type="none"/>
              <a:tailEnd len="med" w="med" type="none"/>
            </a:ln>
          </p:spPr>
        </p:cxnSp>
        <p:cxnSp>
          <p:nvCxnSpPr>
            <p:cNvPr id="1586" name="Google Shape;1586;p31"/>
            <p:cNvCxnSpPr/>
            <p:nvPr/>
          </p:nvCxnSpPr>
          <p:spPr>
            <a:xfrm flipH="1">
              <a:off x="8348975" y="-6625"/>
              <a:ext cx="796500" cy="1188000"/>
            </a:xfrm>
            <a:prstGeom prst="straightConnector1">
              <a:avLst/>
            </a:prstGeom>
            <a:noFill/>
            <a:ln cap="flat" cmpd="sng" w="9525">
              <a:solidFill>
                <a:srgbClr val="595959"/>
              </a:solidFill>
              <a:prstDash val="solid"/>
              <a:round/>
              <a:headEnd len="med" w="med" type="none"/>
              <a:tailEnd len="med" w="med" type="none"/>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4" name="Google Shape;1604;p31"/>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1"/>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1"/>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1"/>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1"/>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1"/>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18" name="Google Shape;1618;p31"/>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619" name="Shape 1619"/>
        <p:cNvGrpSpPr/>
        <p:nvPr/>
      </p:nvGrpSpPr>
      <p:grpSpPr>
        <a:xfrm>
          <a:off x="0" y="0"/>
          <a:ext cx="0" cy="0"/>
          <a:chOff x="0" y="0"/>
          <a:chExt cx="0" cy="0"/>
        </a:xfrm>
      </p:grpSpPr>
      <p:sp>
        <p:nvSpPr>
          <p:cNvPr id="1620" name="Google Shape;1620;p32"/>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1" name="Google Shape;1621;p32"/>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2" name="Google Shape;1622;p32"/>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42" name="Google Shape;1642;p32"/>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76" name="Google Shape;1676;p32"/>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677" name="Google Shape;1677;p32"/>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678" name="Google Shape;1678;p32"/>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2"/>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2"/>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2"/>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5" name="Shape 175"/>
        <p:cNvGrpSpPr/>
        <p:nvPr/>
      </p:nvGrpSpPr>
      <p:grpSpPr>
        <a:xfrm>
          <a:off x="0" y="0"/>
          <a:ext cx="0" cy="0"/>
          <a:chOff x="0" y="0"/>
          <a:chExt cx="0" cy="0"/>
        </a:xfrm>
      </p:grpSpPr>
      <p:sp>
        <p:nvSpPr>
          <p:cNvPr id="176" name="Google Shape;176;p5"/>
          <p:cNvSpPr txBox="1"/>
          <p:nvPr>
            <p:ph type="title"/>
          </p:nvPr>
        </p:nvSpPr>
        <p:spPr>
          <a:xfrm>
            <a:off x="1807671" y="338325"/>
            <a:ext cx="5528700" cy="61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77" name="Google Shape;177;p5"/>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8" name="Google Shape;178;p5"/>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9" name="Google Shape;179;p5"/>
          <p:cNvSpPr txBox="1"/>
          <p:nvPr>
            <p:ph idx="3" type="subTitle"/>
          </p:nvPr>
        </p:nvSpPr>
        <p:spPr>
          <a:xfrm>
            <a:off x="4956048" y="2221992"/>
            <a:ext cx="2084700" cy="283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0" name="Google Shape;180;p5"/>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1" name="Google Shape;181;p5"/>
          <p:cNvSpPr txBox="1"/>
          <p:nvPr>
            <p:ph hasCustomPrompt="1" idx="5" type="title"/>
          </p:nvPr>
        </p:nvSpPr>
        <p:spPr>
          <a:xfrm>
            <a:off x="2779776"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2" name="Google Shape;182;p5"/>
          <p:cNvSpPr txBox="1"/>
          <p:nvPr>
            <p:ph hasCustomPrompt="1" idx="6" type="title"/>
          </p:nvPr>
        </p:nvSpPr>
        <p:spPr>
          <a:xfrm>
            <a:off x="5641848"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2" name="Google Shape;202;p5"/>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6" name="Google Shape;236;p5"/>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37" name="Google Shape;237;p5"/>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38" name="Google Shape;238;p5"/>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2" name="Shape 242"/>
        <p:cNvGrpSpPr/>
        <p:nvPr/>
      </p:nvGrpSpPr>
      <p:grpSpPr>
        <a:xfrm>
          <a:off x="0" y="0"/>
          <a:ext cx="0" cy="0"/>
          <a:chOff x="0" y="0"/>
          <a:chExt cx="0" cy="0"/>
        </a:xfrm>
      </p:grpSpPr>
      <p:sp>
        <p:nvSpPr>
          <p:cNvPr id="243" name="Google Shape;243;p6"/>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3" name="Google Shape;263;p6"/>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7" name="Google Shape;297;p6"/>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98" name="Google Shape;298;p6"/>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99" name="Google Shape;299;p6"/>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3" name="Shape 303"/>
        <p:cNvGrpSpPr/>
        <p:nvPr/>
      </p:nvGrpSpPr>
      <p:grpSpPr>
        <a:xfrm>
          <a:off x="0" y="0"/>
          <a:ext cx="0" cy="0"/>
          <a:chOff x="0" y="0"/>
          <a:chExt cx="0" cy="0"/>
        </a:xfrm>
      </p:grpSpPr>
      <p:sp>
        <p:nvSpPr>
          <p:cNvPr id="304" name="Google Shape;304;p7"/>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p:txBody>
      </p:sp>
      <p:sp>
        <p:nvSpPr>
          <p:cNvPr id="305" name="Google Shape;305;p7"/>
          <p:cNvSpPr txBox="1"/>
          <p:nvPr>
            <p:ph type="title"/>
          </p:nvPr>
        </p:nvSpPr>
        <p:spPr>
          <a:xfrm>
            <a:off x="804672" y="3319272"/>
            <a:ext cx="3291900" cy="4023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306" name="Google Shape;306;p7"/>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307" name="Google Shape;307;p7"/>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308" name="Google Shape;308;p7"/>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7"/>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9" name="Google Shape;339;p7"/>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340" name="Google Shape;340;p7"/>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6"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8"/>
          <p:cNvSpPr txBox="1"/>
          <p:nvPr>
            <p:ph type="title"/>
          </p:nvPr>
        </p:nvSpPr>
        <p:spPr>
          <a:xfrm>
            <a:off x="2624328" y="1620753"/>
            <a:ext cx="3904500" cy="190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373" name="Google Shape;373;p8"/>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374" name="Google Shape;374;p8"/>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375" name="Google Shape;375;p8"/>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04" name="Google Shape;404;p8"/>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405" name="Google Shape;405;p8"/>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06" name="Google Shape;406;p8"/>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8"/>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8" name="Shape 438"/>
        <p:cNvGrpSpPr/>
        <p:nvPr/>
      </p:nvGrpSpPr>
      <p:grpSpPr>
        <a:xfrm>
          <a:off x="0" y="0"/>
          <a:ext cx="0" cy="0"/>
          <a:chOff x="0" y="0"/>
          <a:chExt cx="0" cy="0"/>
        </a:xfrm>
      </p:grpSpPr>
      <p:sp>
        <p:nvSpPr>
          <p:cNvPr id="439" name="Google Shape;439;p9"/>
          <p:cNvSpPr txBox="1"/>
          <p:nvPr>
            <p:ph type="title"/>
          </p:nvPr>
        </p:nvSpPr>
        <p:spPr>
          <a:xfrm>
            <a:off x="896112" y="2039112"/>
            <a:ext cx="3566100" cy="1362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0" name="Google Shape;440;p9"/>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indent="-317500" lvl="1" marL="914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indent="-317500" lvl="2" marL="1371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indent="-317500" lvl="3" marL="1828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indent="-317500" lvl="4" marL="22860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indent="-317500" lvl="5" marL="2743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indent="-317500" lvl="6" marL="3200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indent="-317500" lvl="7" marL="3657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indent="-317500" lvl="8" marL="4114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p:txBody>
      </p:sp>
      <p:cxnSp>
        <p:nvCxnSpPr>
          <p:cNvPr id="441" name="Google Shape;441;p9"/>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442" name="Google Shape;442;p9"/>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43" name="Google Shape;443;p9"/>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9"/>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74" name="Google Shape;474;p9"/>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475" name="Google Shape;475;p9"/>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1" name="Shape 501"/>
        <p:cNvGrpSpPr/>
        <p:nvPr/>
      </p:nvGrpSpPr>
      <p:grpSpPr>
        <a:xfrm>
          <a:off x="0" y="0"/>
          <a:ext cx="0" cy="0"/>
          <a:chOff x="0" y="0"/>
          <a:chExt cx="0" cy="0"/>
        </a:xfrm>
      </p:grpSpPr>
      <p:sp>
        <p:nvSpPr>
          <p:cNvPr id="502" name="Google Shape;502;p10"/>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p:txBody>
      </p:sp>
      <p:sp>
        <p:nvSpPr>
          <p:cNvPr id="503" name="Google Shape;503;p10"/>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504" name="Google Shape;504;p10"/>
          <p:cNvCxnSpPr/>
          <p:nvPr/>
        </p:nvCxnSpPr>
        <p:spPr>
          <a:xfrm>
            <a:off x="590450" y="4340600"/>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505" name="Google Shape;505;p10"/>
          <p:cNvCxnSpPr/>
          <p:nvPr/>
        </p:nvCxnSpPr>
        <p:spPr>
          <a:xfrm flipH="1" rot="10800000">
            <a:off x="7975" y="4332600"/>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18" name="Google Shape;518;p10"/>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519" name="Google Shape;519;p10"/>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grpSp>
        <p:nvGrpSpPr>
          <p:cNvPr id="1686" name="Google Shape;1686;p33"/>
          <p:cNvGrpSpPr/>
          <p:nvPr/>
        </p:nvGrpSpPr>
        <p:grpSpPr>
          <a:xfrm>
            <a:off x="303210" y="959719"/>
            <a:ext cx="5343540" cy="4183680"/>
            <a:chOff x="469775" y="238125"/>
            <a:chExt cx="6679425" cy="5229600"/>
          </a:xfrm>
        </p:grpSpPr>
        <p:sp>
          <p:nvSpPr>
            <p:cNvPr id="1687" name="Google Shape;1687;p33"/>
            <p:cNvSpPr/>
            <p:nvPr/>
          </p:nvSpPr>
          <p:spPr>
            <a:xfrm>
              <a:off x="830950" y="238200"/>
              <a:ext cx="6001825" cy="5109175"/>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3"/>
            <p:cNvSpPr/>
            <p:nvPr/>
          </p:nvSpPr>
          <p:spPr>
            <a:xfrm>
              <a:off x="1009000" y="238125"/>
              <a:ext cx="5764775" cy="5102425"/>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3"/>
            <p:cNvSpPr/>
            <p:nvPr/>
          </p:nvSpPr>
          <p:spPr>
            <a:xfrm>
              <a:off x="6155150" y="3211050"/>
              <a:ext cx="888225" cy="2247525"/>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3"/>
            <p:cNvSpPr/>
            <p:nvPr/>
          </p:nvSpPr>
          <p:spPr>
            <a:xfrm>
              <a:off x="2992975" y="2455100"/>
              <a:ext cx="2658575" cy="3012625"/>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3"/>
            <p:cNvSpPr/>
            <p:nvPr/>
          </p:nvSpPr>
          <p:spPr>
            <a:xfrm>
              <a:off x="2992975" y="2709450"/>
              <a:ext cx="2434725" cy="275827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3"/>
            <p:cNvSpPr/>
            <p:nvPr/>
          </p:nvSpPr>
          <p:spPr>
            <a:xfrm>
              <a:off x="5418525" y="2464250"/>
              <a:ext cx="224875" cy="2994325"/>
            </a:xfrm>
            <a:custGeom>
              <a:rect b="b" l="l" r="r" t="t"/>
              <a:pathLst>
                <a:path extrusionOk="0" h="119773" w="8995">
                  <a:moveTo>
                    <a:pt x="8995" y="1"/>
                  </a:moveTo>
                  <a:lnTo>
                    <a:pt x="1" y="10134"/>
                  </a:lnTo>
                  <a:lnTo>
                    <a:pt x="1" y="119772"/>
                  </a:lnTo>
                  <a:lnTo>
                    <a:pt x="8995" y="119772"/>
                  </a:lnTo>
                  <a:lnTo>
                    <a:pt x="89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3"/>
            <p:cNvSpPr/>
            <p:nvPr/>
          </p:nvSpPr>
          <p:spPr>
            <a:xfrm>
              <a:off x="5533500" y="4907100"/>
              <a:ext cx="109900" cy="551475"/>
            </a:xfrm>
            <a:custGeom>
              <a:rect b="b" l="l" r="r" t="t"/>
              <a:pathLst>
                <a:path extrusionOk="0" h="22059" w="4396">
                  <a:moveTo>
                    <a:pt x="0" y="1"/>
                  </a:moveTo>
                  <a:lnTo>
                    <a:pt x="0"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3"/>
            <p:cNvSpPr/>
            <p:nvPr/>
          </p:nvSpPr>
          <p:spPr>
            <a:xfrm>
              <a:off x="5525350" y="4898950"/>
              <a:ext cx="126200" cy="56877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3"/>
            <p:cNvSpPr/>
            <p:nvPr/>
          </p:nvSpPr>
          <p:spPr>
            <a:xfrm>
              <a:off x="5643375" y="4524550"/>
              <a:ext cx="474150" cy="934025"/>
            </a:xfrm>
            <a:custGeom>
              <a:rect b="b" l="l" r="r" t="t"/>
              <a:pathLst>
                <a:path extrusionOk="0" h="37361" w="18966">
                  <a:moveTo>
                    <a:pt x="18965" y="0"/>
                  </a:moveTo>
                  <a:lnTo>
                    <a:pt x="1" y="15303"/>
                  </a:lnTo>
                  <a:lnTo>
                    <a:pt x="1" y="37360"/>
                  </a:lnTo>
                  <a:lnTo>
                    <a:pt x="18965" y="37360"/>
                  </a:lnTo>
                  <a:lnTo>
                    <a:pt x="189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3"/>
            <p:cNvSpPr/>
            <p:nvPr/>
          </p:nvSpPr>
          <p:spPr>
            <a:xfrm>
              <a:off x="5634225" y="4516325"/>
              <a:ext cx="491450" cy="951400"/>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3"/>
            <p:cNvSpPr/>
            <p:nvPr/>
          </p:nvSpPr>
          <p:spPr>
            <a:xfrm>
              <a:off x="1820900" y="4907100"/>
              <a:ext cx="109900" cy="551475"/>
            </a:xfrm>
            <a:custGeom>
              <a:rect b="b" l="l" r="r" t="t"/>
              <a:pathLst>
                <a:path extrusionOk="0" h="22059" w="4396">
                  <a:moveTo>
                    <a:pt x="1" y="1"/>
                  </a:moveTo>
                  <a:lnTo>
                    <a:pt x="1"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3"/>
            <p:cNvSpPr/>
            <p:nvPr/>
          </p:nvSpPr>
          <p:spPr>
            <a:xfrm>
              <a:off x="1812775" y="4898950"/>
              <a:ext cx="126175" cy="56877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3"/>
            <p:cNvSpPr/>
            <p:nvPr/>
          </p:nvSpPr>
          <p:spPr>
            <a:xfrm>
              <a:off x="1930800" y="4524550"/>
              <a:ext cx="474125" cy="934025"/>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3"/>
            <p:cNvSpPr/>
            <p:nvPr/>
          </p:nvSpPr>
          <p:spPr>
            <a:xfrm>
              <a:off x="1921625" y="4516325"/>
              <a:ext cx="491450" cy="951400"/>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3"/>
            <p:cNvSpPr/>
            <p:nvPr/>
          </p:nvSpPr>
          <p:spPr>
            <a:xfrm>
              <a:off x="1398675" y="4437050"/>
              <a:ext cx="5067825" cy="567750"/>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3"/>
            <p:cNvSpPr/>
            <p:nvPr/>
          </p:nvSpPr>
          <p:spPr>
            <a:xfrm>
              <a:off x="1390525" y="4428500"/>
              <a:ext cx="5084125" cy="58445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3"/>
            <p:cNvSpPr/>
            <p:nvPr/>
          </p:nvSpPr>
          <p:spPr>
            <a:xfrm>
              <a:off x="1400700" y="4437050"/>
              <a:ext cx="5065800" cy="531125"/>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3"/>
            <p:cNvSpPr/>
            <p:nvPr/>
          </p:nvSpPr>
          <p:spPr>
            <a:xfrm>
              <a:off x="1391550" y="4427900"/>
              <a:ext cx="5084100" cy="54942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3"/>
            <p:cNvSpPr/>
            <p:nvPr/>
          </p:nvSpPr>
          <p:spPr>
            <a:xfrm>
              <a:off x="5056325" y="4664950"/>
              <a:ext cx="755975" cy="213700"/>
            </a:xfrm>
            <a:custGeom>
              <a:rect b="b" l="l" r="r" t="t"/>
              <a:pathLst>
                <a:path extrusionOk="0" h="8548" w="30239">
                  <a:moveTo>
                    <a:pt x="10704" y="1"/>
                  </a:moveTo>
                  <a:lnTo>
                    <a:pt x="0" y="8547"/>
                  </a:lnTo>
                  <a:lnTo>
                    <a:pt x="18558" y="8547"/>
                  </a:lnTo>
                  <a:lnTo>
                    <a:pt x="30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3"/>
            <p:cNvSpPr/>
            <p:nvPr/>
          </p:nvSpPr>
          <p:spPr>
            <a:xfrm>
              <a:off x="5047175" y="4656825"/>
              <a:ext cx="774275" cy="23097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3"/>
            <p:cNvSpPr/>
            <p:nvPr/>
          </p:nvSpPr>
          <p:spPr>
            <a:xfrm>
              <a:off x="5774625" y="4437050"/>
              <a:ext cx="691875" cy="567750"/>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3"/>
            <p:cNvSpPr/>
            <p:nvPr/>
          </p:nvSpPr>
          <p:spPr>
            <a:xfrm>
              <a:off x="5766475" y="4428250"/>
              <a:ext cx="708175" cy="584775"/>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3"/>
            <p:cNvSpPr/>
            <p:nvPr/>
          </p:nvSpPr>
          <p:spPr>
            <a:xfrm>
              <a:off x="5189600" y="4452300"/>
              <a:ext cx="914700" cy="283675"/>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3"/>
            <p:cNvSpPr/>
            <p:nvPr/>
          </p:nvSpPr>
          <p:spPr>
            <a:xfrm>
              <a:off x="5292375" y="4676900"/>
              <a:ext cx="262500" cy="176300"/>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3"/>
            <p:cNvSpPr/>
            <p:nvPr/>
          </p:nvSpPr>
          <p:spPr>
            <a:xfrm>
              <a:off x="5442950" y="4707275"/>
              <a:ext cx="72250" cy="11947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3"/>
            <p:cNvSpPr/>
            <p:nvPr/>
          </p:nvSpPr>
          <p:spPr>
            <a:xfrm>
              <a:off x="3283975" y="4592725"/>
              <a:ext cx="2022650" cy="31642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3"/>
            <p:cNvSpPr/>
            <p:nvPr/>
          </p:nvSpPr>
          <p:spPr>
            <a:xfrm>
              <a:off x="3274800" y="4584575"/>
              <a:ext cx="2041000" cy="332725"/>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3"/>
            <p:cNvSpPr/>
            <p:nvPr/>
          </p:nvSpPr>
          <p:spPr>
            <a:xfrm>
              <a:off x="4902700" y="4584475"/>
              <a:ext cx="413100" cy="352825"/>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3"/>
            <p:cNvSpPr/>
            <p:nvPr/>
          </p:nvSpPr>
          <p:spPr>
            <a:xfrm>
              <a:off x="3283975" y="4909125"/>
              <a:ext cx="1626875" cy="19375"/>
            </a:xfrm>
            <a:custGeom>
              <a:rect b="b" l="l" r="r" t="t"/>
              <a:pathLst>
                <a:path extrusionOk="0" h="775" w="65075">
                  <a:moveTo>
                    <a:pt x="0" y="1"/>
                  </a:moveTo>
                  <a:lnTo>
                    <a:pt x="0" y="774"/>
                  </a:lnTo>
                  <a:lnTo>
                    <a:pt x="65075" y="774"/>
                  </a:lnTo>
                  <a:lnTo>
                    <a:pt x="650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3"/>
            <p:cNvSpPr/>
            <p:nvPr/>
          </p:nvSpPr>
          <p:spPr>
            <a:xfrm>
              <a:off x="3274800" y="4899975"/>
              <a:ext cx="1645225" cy="3767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3"/>
            <p:cNvSpPr/>
            <p:nvPr/>
          </p:nvSpPr>
          <p:spPr>
            <a:xfrm>
              <a:off x="3753000" y="4763650"/>
              <a:ext cx="178075" cy="6005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3"/>
            <p:cNvSpPr/>
            <p:nvPr/>
          </p:nvSpPr>
          <p:spPr>
            <a:xfrm>
              <a:off x="38608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3"/>
            <p:cNvSpPr/>
            <p:nvPr/>
          </p:nvSpPr>
          <p:spPr>
            <a:xfrm>
              <a:off x="36451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3"/>
            <p:cNvSpPr/>
            <p:nvPr/>
          </p:nvSpPr>
          <p:spPr>
            <a:xfrm>
              <a:off x="3698050" y="4721925"/>
              <a:ext cx="178075" cy="59050"/>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3"/>
            <p:cNvSpPr/>
            <p:nvPr/>
          </p:nvSpPr>
          <p:spPr>
            <a:xfrm>
              <a:off x="38578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3"/>
            <p:cNvSpPr/>
            <p:nvPr/>
          </p:nvSpPr>
          <p:spPr>
            <a:xfrm>
              <a:off x="3749950" y="4679200"/>
              <a:ext cx="178075" cy="6005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3"/>
            <p:cNvSpPr/>
            <p:nvPr/>
          </p:nvSpPr>
          <p:spPr>
            <a:xfrm>
              <a:off x="39676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3"/>
            <p:cNvSpPr/>
            <p:nvPr/>
          </p:nvSpPr>
          <p:spPr>
            <a:xfrm>
              <a:off x="45048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3"/>
            <p:cNvSpPr/>
            <p:nvPr/>
          </p:nvSpPr>
          <p:spPr>
            <a:xfrm>
              <a:off x="3964625"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3"/>
            <p:cNvSpPr/>
            <p:nvPr/>
          </p:nvSpPr>
          <p:spPr>
            <a:xfrm>
              <a:off x="4075525"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3"/>
            <p:cNvSpPr/>
            <p:nvPr/>
          </p:nvSpPr>
          <p:spPr>
            <a:xfrm>
              <a:off x="4719550" y="4763650"/>
              <a:ext cx="178075" cy="6005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3"/>
            <p:cNvSpPr/>
            <p:nvPr/>
          </p:nvSpPr>
          <p:spPr>
            <a:xfrm>
              <a:off x="4772450" y="4721925"/>
              <a:ext cx="178075" cy="59050"/>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3"/>
            <p:cNvSpPr/>
            <p:nvPr/>
          </p:nvSpPr>
          <p:spPr>
            <a:xfrm>
              <a:off x="4612725" y="4763650"/>
              <a:ext cx="178075" cy="6005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3"/>
            <p:cNvSpPr/>
            <p:nvPr/>
          </p:nvSpPr>
          <p:spPr>
            <a:xfrm>
              <a:off x="43980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3"/>
            <p:cNvSpPr/>
            <p:nvPr/>
          </p:nvSpPr>
          <p:spPr>
            <a:xfrm>
              <a:off x="41823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3"/>
            <p:cNvSpPr/>
            <p:nvPr/>
          </p:nvSpPr>
          <p:spPr>
            <a:xfrm>
              <a:off x="4290200" y="4763650"/>
              <a:ext cx="178075" cy="6005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3"/>
            <p:cNvSpPr/>
            <p:nvPr/>
          </p:nvSpPr>
          <p:spPr>
            <a:xfrm>
              <a:off x="43950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3"/>
            <p:cNvSpPr/>
            <p:nvPr/>
          </p:nvSpPr>
          <p:spPr>
            <a:xfrm>
              <a:off x="45577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3"/>
            <p:cNvSpPr/>
            <p:nvPr/>
          </p:nvSpPr>
          <p:spPr>
            <a:xfrm>
              <a:off x="4342100" y="4721925"/>
              <a:ext cx="178075" cy="59050"/>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3"/>
            <p:cNvSpPr/>
            <p:nvPr/>
          </p:nvSpPr>
          <p:spPr>
            <a:xfrm>
              <a:off x="4127400" y="4721925"/>
              <a:ext cx="178075" cy="59050"/>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3"/>
            <p:cNvSpPr/>
            <p:nvPr/>
          </p:nvSpPr>
          <p:spPr>
            <a:xfrm>
              <a:off x="4449925" y="4721925"/>
              <a:ext cx="178075" cy="59050"/>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3"/>
            <p:cNvSpPr/>
            <p:nvPr/>
          </p:nvSpPr>
          <p:spPr>
            <a:xfrm>
              <a:off x="4072475" y="4679200"/>
              <a:ext cx="178075" cy="6005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3"/>
            <p:cNvSpPr/>
            <p:nvPr/>
          </p:nvSpPr>
          <p:spPr>
            <a:xfrm>
              <a:off x="3804900" y="4721925"/>
              <a:ext cx="178050" cy="59050"/>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3"/>
            <p:cNvSpPr/>
            <p:nvPr/>
          </p:nvSpPr>
          <p:spPr>
            <a:xfrm>
              <a:off x="40205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3"/>
            <p:cNvSpPr/>
            <p:nvPr/>
          </p:nvSpPr>
          <p:spPr>
            <a:xfrm>
              <a:off x="3912725" y="4721925"/>
              <a:ext cx="178075" cy="59050"/>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3"/>
            <p:cNvSpPr/>
            <p:nvPr/>
          </p:nvSpPr>
          <p:spPr>
            <a:xfrm>
              <a:off x="4235250"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3"/>
            <p:cNvSpPr/>
            <p:nvPr/>
          </p:nvSpPr>
          <p:spPr>
            <a:xfrm>
              <a:off x="4287150"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3"/>
            <p:cNvSpPr/>
            <p:nvPr/>
          </p:nvSpPr>
          <p:spPr>
            <a:xfrm>
              <a:off x="4824350" y="4679200"/>
              <a:ext cx="178075" cy="6005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3"/>
            <p:cNvSpPr/>
            <p:nvPr/>
          </p:nvSpPr>
          <p:spPr>
            <a:xfrm>
              <a:off x="41803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3"/>
            <p:cNvSpPr/>
            <p:nvPr/>
          </p:nvSpPr>
          <p:spPr>
            <a:xfrm>
              <a:off x="4609675" y="4679200"/>
              <a:ext cx="178075" cy="6005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3"/>
            <p:cNvSpPr/>
            <p:nvPr/>
          </p:nvSpPr>
          <p:spPr>
            <a:xfrm>
              <a:off x="47175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3"/>
            <p:cNvSpPr/>
            <p:nvPr/>
          </p:nvSpPr>
          <p:spPr>
            <a:xfrm>
              <a:off x="4664625" y="4721925"/>
              <a:ext cx="178075" cy="59050"/>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3"/>
            <p:cNvSpPr/>
            <p:nvPr/>
          </p:nvSpPr>
          <p:spPr>
            <a:xfrm>
              <a:off x="4501825" y="4679200"/>
              <a:ext cx="178075" cy="6005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3"/>
            <p:cNvSpPr/>
            <p:nvPr/>
          </p:nvSpPr>
          <p:spPr>
            <a:xfrm>
              <a:off x="4238300" y="4806375"/>
              <a:ext cx="178075" cy="5902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3"/>
            <p:cNvSpPr/>
            <p:nvPr/>
          </p:nvSpPr>
          <p:spPr>
            <a:xfrm>
              <a:off x="43451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3"/>
            <p:cNvSpPr/>
            <p:nvPr/>
          </p:nvSpPr>
          <p:spPr>
            <a:xfrm>
              <a:off x="41304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3"/>
            <p:cNvSpPr/>
            <p:nvPr/>
          </p:nvSpPr>
          <p:spPr>
            <a:xfrm>
              <a:off x="4453000" y="4806375"/>
              <a:ext cx="178075" cy="5902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3"/>
            <p:cNvSpPr/>
            <p:nvPr/>
          </p:nvSpPr>
          <p:spPr>
            <a:xfrm>
              <a:off x="40226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3"/>
            <p:cNvSpPr/>
            <p:nvPr/>
          </p:nvSpPr>
          <p:spPr>
            <a:xfrm>
              <a:off x="3915800" y="4806375"/>
              <a:ext cx="178050" cy="5902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3"/>
            <p:cNvSpPr/>
            <p:nvPr/>
          </p:nvSpPr>
          <p:spPr>
            <a:xfrm>
              <a:off x="45598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3"/>
            <p:cNvSpPr/>
            <p:nvPr/>
          </p:nvSpPr>
          <p:spPr>
            <a:xfrm>
              <a:off x="3700100" y="4806375"/>
              <a:ext cx="179075" cy="5902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3"/>
            <p:cNvSpPr/>
            <p:nvPr/>
          </p:nvSpPr>
          <p:spPr>
            <a:xfrm>
              <a:off x="38079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3"/>
            <p:cNvSpPr/>
            <p:nvPr/>
          </p:nvSpPr>
          <p:spPr>
            <a:xfrm>
              <a:off x="4879300" y="4721925"/>
              <a:ext cx="179075" cy="59050"/>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3"/>
            <p:cNvSpPr/>
            <p:nvPr/>
          </p:nvSpPr>
          <p:spPr>
            <a:xfrm>
              <a:off x="4984075" y="4637475"/>
              <a:ext cx="178075" cy="59050"/>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3"/>
            <p:cNvSpPr/>
            <p:nvPr/>
          </p:nvSpPr>
          <p:spPr>
            <a:xfrm>
              <a:off x="4932200" y="4679200"/>
              <a:ext cx="178075" cy="6005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3"/>
            <p:cNvSpPr/>
            <p:nvPr/>
          </p:nvSpPr>
          <p:spPr>
            <a:xfrm>
              <a:off x="3593275" y="4806375"/>
              <a:ext cx="178075" cy="5902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3"/>
            <p:cNvSpPr/>
            <p:nvPr/>
          </p:nvSpPr>
          <p:spPr>
            <a:xfrm>
              <a:off x="46676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3"/>
            <p:cNvSpPr/>
            <p:nvPr/>
          </p:nvSpPr>
          <p:spPr>
            <a:xfrm>
              <a:off x="4775525" y="4806375"/>
              <a:ext cx="178075" cy="5902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3"/>
            <p:cNvSpPr/>
            <p:nvPr/>
          </p:nvSpPr>
          <p:spPr>
            <a:xfrm>
              <a:off x="4827400" y="4763650"/>
              <a:ext cx="178075" cy="6005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3"/>
            <p:cNvSpPr/>
            <p:nvPr/>
          </p:nvSpPr>
          <p:spPr>
            <a:xfrm>
              <a:off x="3590200" y="4721925"/>
              <a:ext cx="178075" cy="59050"/>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3"/>
            <p:cNvSpPr/>
            <p:nvPr/>
          </p:nvSpPr>
          <p:spPr>
            <a:xfrm>
              <a:off x="43400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3"/>
            <p:cNvSpPr/>
            <p:nvPr/>
          </p:nvSpPr>
          <p:spPr>
            <a:xfrm>
              <a:off x="4446875" y="4637475"/>
              <a:ext cx="178075" cy="59050"/>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3"/>
            <p:cNvSpPr/>
            <p:nvPr/>
          </p:nvSpPr>
          <p:spPr>
            <a:xfrm>
              <a:off x="4232200" y="4637475"/>
              <a:ext cx="178075" cy="59050"/>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3"/>
            <p:cNvSpPr/>
            <p:nvPr/>
          </p:nvSpPr>
          <p:spPr>
            <a:xfrm>
              <a:off x="45547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3"/>
            <p:cNvSpPr/>
            <p:nvPr/>
          </p:nvSpPr>
          <p:spPr>
            <a:xfrm>
              <a:off x="4769400" y="4637475"/>
              <a:ext cx="178075" cy="59050"/>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3"/>
            <p:cNvSpPr/>
            <p:nvPr/>
          </p:nvSpPr>
          <p:spPr>
            <a:xfrm>
              <a:off x="46615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3"/>
            <p:cNvSpPr/>
            <p:nvPr/>
          </p:nvSpPr>
          <p:spPr>
            <a:xfrm>
              <a:off x="41243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3"/>
            <p:cNvSpPr/>
            <p:nvPr/>
          </p:nvSpPr>
          <p:spPr>
            <a:xfrm>
              <a:off x="3538325" y="4763650"/>
              <a:ext cx="178075" cy="6005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3"/>
            <p:cNvSpPr/>
            <p:nvPr/>
          </p:nvSpPr>
          <p:spPr>
            <a:xfrm>
              <a:off x="3642100" y="4679200"/>
              <a:ext cx="179100" cy="6005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3"/>
            <p:cNvSpPr/>
            <p:nvPr/>
          </p:nvSpPr>
          <p:spPr>
            <a:xfrm>
              <a:off x="48772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3"/>
            <p:cNvSpPr/>
            <p:nvPr/>
          </p:nvSpPr>
          <p:spPr>
            <a:xfrm>
              <a:off x="34854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3"/>
            <p:cNvSpPr/>
            <p:nvPr/>
          </p:nvSpPr>
          <p:spPr>
            <a:xfrm>
              <a:off x="3695000" y="4637475"/>
              <a:ext cx="178075" cy="59050"/>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3"/>
            <p:cNvSpPr/>
            <p:nvPr/>
          </p:nvSpPr>
          <p:spPr>
            <a:xfrm>
              <a:off x="3909675" y="4637475"/>
              <a:ext cx="178075" cy="59050"/>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3"/>
            <p:cNvSpPr/>
            <p:nvPr/>
          </p:nvSpPr>
          <p:spPr>
            <a:xfrm>
              <a:off x="3801825" y="4637475"/>
              <a:ext cx="179100" cy="59050"/>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3"/>
            <p:cNvSpPr/>
            <p:nvPr/>
          </p:nvSpPr>
          <p:spPr>
            <a:xfrm>
              <a:off x="40175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3"/>
            <p:cNvSpPr/>
            <p:nvPr/>
          </p:nvSpPr>
          <p:spPr>
            <a:xfrm>
              <a:off x="4791800" y="4478775"/>
              <a:ext cx="657275" cy="73275"/>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3"/>
            <p:cNvSpPr/>
            <p:nvPr/>
          </p:nvSpPr>
          <p:spPr>
            <a:xfrm>
              <a:off x="4786700" y="4470625"/>
              <a:ext cx="667450" cy="89550"/>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3"/>
            <p:cNvSpPr/>
            <p:nvPr/>
          </p:nvSpPr>
          <p:spPr>
            <a:xfrm>
              <a:off x="5097025" y="4128775"/>
              <a:ext cx="102775" cy="392750"/>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3"/>
            <p:cNvSpPr/>
            <p:nvPr/>
          </p:nvSpPr>
          <p:spPr>
            <a:xfrm>
              <a:off x="5088875" y="4119600"/>
              <a:ext cx="120075" cy="410050"/>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3"/>
            <p:cNvSpPr/>
            <p:nvPr/>
          </p:nvSpPr>
          <p:spPr>
            <a:xfrm>
              <a:off x="5080750" y="4128775"/>
              <a:ext cx="135325" cy="284900"/>
            </a:xfrm>
            <a:custGeom>
              <a:rect b="b" l="l" r="r" t="t"/>
              <a:pathLst>
                <a:path extrusionOk="0" h="11396" w="5413">
                  <a:moveTo>
                    <a:pt x="0" y="0"/>
                  </a:moveTo>
                  <a:lnTo>
                    <a:pt x="0" y="11395"/>
                  </a:lnTo>
                  <a:lnTo>
                    <a:pt x="5413" y="11395"/>
                  </a:lnTo>
                  <a:lnTo>
                    <a:pt x="54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3"/>
            <p:cNvSpPr/>
            <p:nvPr/>
          </p:nvSpPr>
          <p:spPr>
            <a:xfrm>
              <a:off x="5072600" y="4119600"/>
              <a:ext cx="152650" cy="302200"/>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3"/>
            <p:cNvSpPr/>
            <p:nvPr/>
          </p:nvSpPr>
          <p:spPr>
            <a:xfrm>
              <a:off x="4319700" y="2821375"/>
              <a:ext cx="1707275" cy="1335900"/>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3"/>
            <p:cNvSpPr/>
            <p:nvPr/>
          </p:nvSpPr>
          <p:spPr>
            <a:xfrm>
              <a:off x="4310550" y="2813225"/>
              <a:ext cx="1724550" cy="135220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3"/>
            <p:cNvSpPr/>
            <p:nvPr/>
          </p:nvSpPr>
          <p:spPr>
            <a:xfrm>
              <a:off x="4410250" y="2892600"/>
              <a:ext cx="1525150" cy="1193450"/>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3"/>
            <p:cNvSpPr/>
            <p:nvPr/>
          </p:nvSpPr>
          <p:spPr>
            <a:xfrm>
              <a:off x="440212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3"/>
            <p:cNvSpPr/>
            <p:nvPr/>
          </p:nvSpPr>
          <p:spPr>
            <a:xfrm>
              <a:off x="4506925" y="2953625"/>
              <a:ext cx="534150" cy="33577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3"/>
            <p:cNvSpPr/>
            <p:nvPr/>
          </p:nvSpPr>
          <p:spPr>
            <a:xfrm>
              <a:off x="4506925" y="3313800"/>
              <a:ext cx="534150" cy="334775"/>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3"/>
            <p:cNvSpPr/>
            <p:nvPr/>
          </p:nvSpPr>
          <p:spPr>
            <a:xfrm>
              <a:off x="4506925" y="3681100"/>
              <a:ext cx="534150" cy="33577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3"/>
            <p:cNvSpPr/>
            <p:nvPr/>
          </p:nvSpPr>
          <p:spPr>
            <a:xfrm>
              <a:off x="5110250" y="2953625"/>
              <a:ext cx="534175" cy="33577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3"/>
            <p:cNvSpPr/>
            <p:nvPr/>
          </p:nvSpPr>
          <p:spPr>
            <a:xfrm>
              <a:off x="5110250" y="3321950"/>
              <a:ext cx="534175" cy="33577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3"/>
            <p:cNvSpPr/>
            <p:nvPr/>
          </p:nvSpPr>
          <p:spPr>
            <a:xfrm>
              <a:off x="3941225" y="2531400"/>
              <a:ext cx="657275" cy="73275"/>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3"/>
            <p:cNvSpPr/>
            <p:nvPr/>
          </p:nvSpPr>
          <p:spPr>
            <a:xfrm>
              <a:off x="3936125" y="2523250"/>
              <a:ext cx="668475" cy="89575"/>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3"/>
            <p:cNvSpPr/>
            <p:nvPr/>
          </p:nvSpPr>
          <p:spPr>
            <a:xfrm>
              <a:off x="4246450" y="2181400"/>
              <a:ext cx="103800" cy="392750"/>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3"/>
            <p:cNvSpPr/>
            <p:nvPr/>
          </p:nvSpPr>
          <p:spPr>
            <a:xfrm>
              <a:off x="4238300" y="2172250"/>
              <a:ext cx="120100" cy="410050"/>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3"/>
            <p:cNvSpPr/>
            <p:nvPr/>
          </p:nvSpPr>
          <p:spPr>
            <a:xfrm>
              <a:off x="4230175" y="2181400"/>
              <a:ext cx="136350" cy="284900"/>
            </a:xfrm>
            <a:custGeom>
              <a:rect b="b" l="l" r="r" t="t"/>
              <a:pathLst>
                <a:path extrusionOk="0" h="11396" w="5454">
                  <a:moveTo>
                    <a:pt x="0" y="1"/>
                  </a:moveTo>
                  <a:lnTo>
                    <a:pt x="0" y="11396"/>
                  </a:lnTo>
                  <a:lnTo>
                    <a:pt x="5454" y="11396"/>
                  </a:lnTo>
                  <a:lnTo>
                    <a:pt x="545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3"/>
            <p:cNvSpPr/>
            <p:nvPr/>
          </p:nvSpPr>
          <p:spPr>
            <a:xfrm>
              <a:off x="4222025" y="2172250"/>
              <a:ext cx="152650" cy="303225"/>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3"/>
            <p:cNvSpPr/>
            <p:nvPr/>
          </p:nvSpPr>
          <p:spPr>
            <a:xfrm>
              <a:off x="3469125" y="874000"/>
              <a:ext cx="1707275" cy="133592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3"/>
            <p:cNvSpPr/>
            <p:nvPr/>
          </p:nvSpPr>
          <p:spPr>
            <a:xfrm>
              <a:off x="3461000" y="865875"/>
              <a:ext cx="1723550" cy="135217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3"/>
            <p:cNvSpPr/>
            <p:nvPr/>
          </p:nvSpPr>
          <p:spPr>
            <a:xfrm>
              <a:off x="3560700" y="945225"/>
              <a:ext cx="1524125" cy="1193475"/>
            </a:xfrm>
            <a:custGeom>
              <a:rect b="b" l="l" r="r" t="t"/>
              <a:pathLst>
                <a:path extrusionOk="0" h="47739" w="60965">
                  <a:moveTo>
                    <a:pt x="1" y="1"/>
                  </a:moveTo>
                  <a:lnTo>
                    <a:pt x="1" y="47738"/>
                  </a:lnTo>
                  <a:lnTo>
                    <a:pt x="60965" y="47738"/>
                  </a:lnTo>
                  <a:lnTo>
                    <a:pt x="609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3"/>
            <p:cNvSpPr/>
            <p:nvPr/>
          </p:nvSpPr>
          <p:spPr>
            <a:xfrm>
              <a:off x="3551550" y="937075"/>
              <a:ext cx="1542450" cy="120975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3"/>
            <p:cNvSpPr/>
            <p:nvPr/>
          </p:nvSpPr>
          <p:spPr>
            <a:xfrm>
              <a:off x="3671600" y="1070375"/>
              <a:ext cx="637950" cy="29305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3"/>
            <p:cNvSpPr/>
            <p:nvPr/>
          </p:nvSpPr>
          <p:spPr>
            <a:xfrm>
              <a:off x="3760125" y="1538400"/>
              <a:ext cx="1047975" cy="116000"/>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3"/>
            <p:cNvSpPr/>
            <p:nvPr/>
          </p:nvSpPr>
          <p:spPr>
            <a:xfrm>
              <a:off x="3760125" y="1639125"/>
              <a:ext cx="1047975" cy="116000"/>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3"/>
            <p:cNvSpPr/>
            <p:nvPr/>
          </p:nvSpPr>
          <p:spPr>
            <a:xfrm>
              <a:off x="3760125" y="1866000"/>
              <a:ext cx="1047975" cy="115000"/>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3"/>
            <p:cNvSpPr/>
            <p:nvPr/>
          </p:nvSpPr>
          <p:spPr>
            <a:xfrm>
              <a:off x="3760125" y="1764250"/>
              <a:ext cx="1047975" cy="116025"/>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3"/>
            <p:cNvSpPr/>
            <p:nvPr/>
          </p:nvSpPr>
          <p:spPr>
            <a:xfrm>
              <a:off x="4825375" y="1479375"/>
              <a:ext cx="96675" cy="97700"/>
            </a:xfrm>
            <a:custGeom>
              <a:rect b="b" l="l" r="r" t="t"/>
              <a:pathLst>
                <a:path extrusionOk="0" h="3908" w="3867">
                  <a:moveTo>
                    <a:pt x="0" y="1"/>
                  </a:moveTo>
                  <a:lnTo>
                    <a:pt x="0" y="3908"/>
                  </a:lnTo>
                  <a:lnTo>
                    <a:pt x="3866" y="3908"/>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3"/>
            <p:cNvSpPr/>
            <p:nvPr/>
          </p:nvSpPr>
          <p:spPr>
            <a:xfrm>
              <a:off x="4825375" y="1599425"/>
              <a:ext cx="96675" cy="96700"/>
            </a:xfrm>
            <a:custGeom>
              <a:rect b="b" l="l" r="r" t="t"/>
              <a:pathLst>
                <a:path extrusionOk="0" h="3868"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3"/>
            <p:cNvSpPr/>
            <p:nvPr/>
          </p:nvSpPr>
          <p:spPr>
            <a:xfrm>
              <a:off x="4825375" y="1804950"/>
              <a:ext cx="96675" cy="96675"/>
            </a:xfrm>
            <a:custGeom>
              <a:rect b="b" l="l" r="r" t="t"/>
              <a:pathLst>
                <a:path extrusionOk="0" h="3867"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3"/>
            <p:cNvSpPr/>
            <p:nvPr/>
          </p:nvSpPr>
          <p:spPr>
            <a:xfrm>
              <a:off x="4825375" y="1924000"/>
              <a:ext cx="96675" cy="97700"/>
            </a:xfrm>
            <a:custGeom>
              <a:rect b="b" l="l" r="r" t="t"/>
              <a:pathLst>
                <a:path extrusionOk="0" h="3908" w="3867">
                  <a:moveTo>
                    <a:pt x="0" y="0"/>
                  </a:moveTo>
                  <a:lnTo>
                    <a:pt x="0" y="3907"/>
                  </a:lnTo>
                  <a:lnTo>
                    <a:pt x="3866" y="3907"/>
                  </a:lnTo>
                  <a:lnTo>
                    <a:pt x="38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3"/>
            <p:cNvSpPr/>
            <p:nvPr/>
          </p:nvSpPr>
          <p:spPr>
            <a:xfrm>
              <a:off x="3644125" y="1479375"/>
              <a:ext cx="96700" cy="97700"/>
            </a:xfrm>
            <a:custGeom>
              <a:rect b="b" l="l" r="r" t="t"/>
              <a:pathLst>
                <a:path extrusionOk="0" h="3908" w="3868">
                  <a:moveTo>
                    <a:pt x="1" y="1"/>
                  </a:moveTo>
                  <a:lnTo>
                    <a:pt x="1" y="3908"/>
                  </a:lnTo>
                  <a:lnTo>
                    <a:pt x="3867" y="3908"/>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3"/>
            <p:cNvSpPr/>
            <p:nvPr/>
          </p:nvSpPr>
          <p:spPr>
            <a:xfrm>
              <a:off x="3644125" y="1599425"/>
              <a:ext cx="96700" cy="96700"/>
            </a:xfrm>
            <a:custGeom>
              <a:rect b="b" l="l" r="r" t="t"/>
              <a:pathLst>
                <a:path extrusionOk="0" h="3868"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3"/>
            <p:cNvSpPr/>
            <p:nvPr/>
          </p:nvSpPr>
          <p:spPr>
            <a:xfrm>
              <a:off x="3644125" y="1804950"/>
              <a:ext cx="96700" cy="96675"/>
            </a:xfrm>
            <a:custGeom>
              <a:rect b="b" l="l" r="r" t="t"/>
              <a:pathLst>
                <a:path extrusionOk="0" h="3867"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3"/>
            <p:cNvSpPr/>
            <p:nvPr/>
          </p:nvSpPr>
          <p:spPr>
            <a:xfrm>
              <a:off x="3644125" y="1924000"/>
              <a:ext cx="96700" cy="97700"/>
            </a:xfrm>
            <a:custGeom>
              <a:rect b="b" l="l" r="r" t="t"/>
              <a:pathLst>
                <a:path extrusionOk="0" h="3908" w="3868">
                  <a:moveTo>
                    <a:pt x="1" y="0"/>
                  </a:moveTo>
                  <a:lnTo>
                    <a:pt x="1" y="3907"/>
                  </a:lnTo>
                  <a:lnTo>
                    <a:pt x="3867" y="3907"/>
                  </a:lnTo>
                  <a:lnTo>
                    <a:pt x="38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3"/>
            <p:cNvSpPr/>
            <p:nvPr/>
          </p:nvSpPr>
          <p:spPr>
            <a:xfrm>
              <a:off x="4389900" y="1053075"/>
              <a:ext cx="534175" cy="335775"/>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3"/>
            <p:cNvSpPr/>
            <p:nvPr/>
          </p:nvSpPr>
          <p:spPr>
            <a:xfrm>
              <a:off x="2792550" y="4478775"/>
              <a:ext cx="657275" cy="73275"/>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3"/>
            <p:cNvSpPr/>
            <p:nvPr/>
          </p:nvSpPr>
          <p:spPr>
            <a:xfrm>
              <a:off x="2787450" y="4470625"/>
              <a:ext cx="667475" cy="89550"/>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3"/>
            <p:cNvSpPr/>
            <p:nvPr/>
          </p:nvSpPr>
          <p:spPr>
            <a:xfrm>
              <a:off x="3097775" y="4128775"/>
              <a:ext cx="102775" cy="392750"/>
            </a:xfrm>
            <a:custGeom>
              <a:rect b="b" l="l" r="r" t="t"/>
              <a:pathLst>
                <a:path extrusionOk="0" h="15710" w="4111">
                  <a:moveTo>
                    <a:pt x="1" y="0"/>
                  </a:moveTo>
                  <a:lnTo>
                    <a:pt x="1"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3"/>
            <p:cNvSpPr/>
            <p:nvPr/>
          </p:nvSpPr>
          <p:spPr>
            <a:xfrm>
              <a:off x="3089625" y="4119600"/>
              <a:ext cx="120100" cy="410050"/>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3"/>
            <p:cNvSpPr/>
            <p:nvPr/>
          </p:nvSpPr>
          <p:spPr>
            <a:xfrm>
              <a:off x="3081500" y="4128775"/>
              <a:ext cx="135350" cy="284900"/>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3"/>
            <p:cNvSpPr/>
            <p:nvPr/>
          </p:nvSpPr>
          <p:spPr>
            <a:xfrm>
              <a:off x="3073350" y="4119600"/>
              <a:ext cx="152650" cy="302200"/>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3"/>
            <p:cNvSpPr/>
            <p:nvPr/>
          </p:nvSpPr>
          <p:spPr>
            <a:xfrm>
              <a:off x="2320450" y="2821375"/>
              <a:ext cx="1707275" cy="1335900"/>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3"/>
            <p:cNvSpPr/>
            <p:nvPr/>
          </p:nvSpPr>
          <p:spPr>
            <a:xfrm>
              <a:off x="2311300" y="2813225"/>
              <a:ext cx="1724575" cy="135220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3"/>
            <p:cNvSpPr/>
            <p:nvPr/>
          </p:nvSpPr>
          <p:spPr>
            <a:xfrm>
              <a:off x="2411025" y="2892600"/>
              <a:ext cx="1525125" cy="1193450"/>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3"/>
            <p:cNvSpPr/>
            <p:nvPr/>
          </p:nvSpPr>
          <p:spPr>
            <a:xfrm>
              <a:off x="240287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3"/>
            <p:cNvSpPr/>
            <p:nvPr/>
          </p:nvSpPr>
          <p:spPr>
            <a:xfrm>
              <a:off x="2700975" y="2953625"/>
              <a:ext cx="534175" cy="33577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3"/>
            <p:cNvSpPr/>
            <p:nvPr/>
          </p:nvSpPr>
          <p:spPr>
            <a:xfrm>
              <a:off x="2700975" y="3313800"/>
              <a:ext cx="534175" cy="334775"/>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3"/>
            <p:cNvSpPr/>
            <p:nvPr/>
          </p:nvSpPr>
          <p:spPr>
            <a:xfrm>
              <a:off x="2700975" y="3681100"/>
              <a:ext cx="534175" cy="335775"/>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3"/>
            <p:cNvSpPr/>
            <p:nvPr/>
          </p:nvSpPr>
          <p:spPr>
            <a:xfrm>
              <a:off x="2692850" y="3672950"/>
              <a:ext cx="551450" cy="352075"/>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3"/>
            <p:cNvSpPr/>
            <p:nvPr/>
          </p:nvSpPr>
          <p:spPr>
            <a:xfrm>
              <a:off x="3304325" y="2953625"/>
              <a:ext cx="534175" cy="33577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3"/>
            <p:cNvSpPr/>
            <p:nvPr/>
          </p:nvSpPr>
          <p:spPr>
            <a:xfrm>
              <a:off x="3304325" y="3321950"/>
              <a:ext cx="534175" cy="33577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3"/>
            <p:cNvSpPr/>
            <p:nvPr/>
          </p:nvSpPr>
          <p:spPr>
            <a:xfrm>
              <a:off x="3173075" y="2324875"/>
              <a:ext cx="135325" cy="24927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3"/>
            <p:cNvSpPr/>
            <p:nvPr/>
          </p:nvSpPr>
          <p:spPr>
            <a:xfrm>
              <a:off x="2390675" y="1910275"/>
              <a:ext cx="866850" cy="1118675"/>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3"/>
            <p:cNvSpPr/>
            <p:nvPr/>
          </p:nvSpPr>
          <p:spPr>
            <a:xfrm>
              <a:off x="2431350" y="1943325"/>
              <a:ext cx="633900" cy="998125"/>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3"/>
            <p:cNvSpPr/>
            <p:nvPr/>
          </p:nvSpPr>
          <p:spPr>
            <a:xfrm>
              <a:off x="2939050" y="2055250"/>
              <a:ext cx="304250" cy="177050"/>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3"/>
            <p:cNvSpPr/>
            <p:nvPr/>
          </p:nvSpPr>
          <p:spPr>
            <a:xfrm>
              <a:off x="2382525" y="1901600"/>
              <a:ext cx="878075" cy="1136150"/>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3"/>
            <p:cNvSpPr/>
            <p:nvPr/>
          </p:nvSpPr>
          <p:spPr>
            <a:xfrm>
              <a:off x="2417125" y="1742250"/>
              <a:ext cx="1039825" cy="903125"/>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3"/>
            <p:cNvSpPr/>
            <p:nvPr/>
          </p:nvSpPr>
          <p:spPr>
            <a:xfrm>
              <a:off x="2435425" y="1733725"/>
              <a:ext cx="997100" cy="919800"/>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3"/>
            <p:cNvSpPr/>
            <p:nvPr/>
          </p:nvSpPr>
          <p:spPr>
            <a:xfrm>
              <a:off x="2586000" y="2406000"/>
              <a:ext cx="59050" cy="52500"/>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3"/>
            <p:cNvSpPr/>
            <p:nvPr/>
          </p:nvSpPr>
          <p:spPr>
            <a:xfrm>
              <a:off x="2671475" y="1981950"/>
              <a:ext cx="727475" cy="348225"/>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3"/>
            <p:cNvSpPr/>
            <p:nvPr/>
          </p:nvSpPr>
          <p:spPr>
            <a:xfrm>
              <a:off x="2657225" y="2145625"/>
              <a:ext cx="358175" cy="40030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3"/>
            <p:cNvSpPr/>
            <p:nvPr/>
          </p:nvSpPr>
          <p:spPr>
            <a:xfrm>
              <a:off x="2814925" y="2364375"/>
              <a:ext cx="487375" cy="66325"/>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3"/>
            <p:cNvSpPr/>
            <p:nvPr/>
          </p:nvSpPr>
          <p:spPr>
            <a:xfrm>
              <a:off x="2735575" y="2281825"/>
              <a:ext cx="160775" cy="314125"/>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3"/>
            <p:cNvSpPr/>
            <p:nvPr/>
          </p:nvSpPr>
          <p:spPr>
            <a:xfrm>
              <a:off x="2734550" y="2272975"/>
              <a:ext cx="163825" cy="331700"/>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3"/>
            <p:cNvSpPr/>
            <p:nvPr/>
          </p:nvSpPr>
          <p:spPr>
            <a:xfrm>
              <a:off x="1585875" y="4992575"/>
              <a:ext cx="2500875" cy="466000"/>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3"/>
            <p:cNvSpPr/>
            <p:nvPr/>
          </p:nvSpPr>
          <p:spPr>
            <a:xfrm>
              <a:off x="1577750" y="4984425"/>
              <a:ext cx="2518150" cy="483300"/>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3"/>
            <p:cNvSpPr/>
            <p:nvPr/>
          </p:nvSpPr>
          <p:spPr>
            <a:xfrm>
              <a:off x="1598100" y="2881400"/>
              <a:ext cx="1406100" cy="2341600"/>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3"/>
            <p:cNvSpPr/>
            <p:nvPr/>
          </p:nvSpPr>
          <p:spPr>
            <a:xfrm>
              <a:off x="1631675" y="2921075"/>
              <a:ext cx="1264675" cy="229332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3"/>
            <p:cNvSpPr/>
            <p:nvPr/>
          </p:nvSpPr>
          <p:spPr>
            <a:xfrm>
              <a:off x="2061025" y="3553925"/>
              <a:ext cx="189250" cy="494225"/>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3"/>
            <p:cNvSpPr/>
            <p:nvPr/>
          </p:nvSpPr>
          <p:spPr>
            <a:xfrm>
              <a:off x="2482225" y="4041475"/>
              <a:ext cx="199450" cy="202600"/>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3"/>
            <p:cNvSpPr/>
            <p:nvPr/>
          </p:nvSpPr>
          <p:spPr>
            <a:xfrm>
              <a:off x="2361150" y="4252250"/>
              <a:ext cx="335775" cy="50525"/>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3"/>
            <p:cNvSpPr/>
            <p:nvPr/>
          </p:nvSpPr>
          <p:spPr>
            <a:xfrm>
              <a:off x="2311300" y="4874800"/>
              <a:ext cx="481275" cy="35362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3"/>
            <p:cNvSpPr/>
            <p:nvPr/>
          </p:nvSpPr>
          <p:spPr>
            <a:xfrm>
              <a:off x="1614375" y="2872825"/>
              <a:ext cx="1385750" cy="235885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3"/>
            <p:cNvSpPr/>
            <p:nvPr/>
          </p:nvSpPr>
          <p:spPr>
            <a:xfrm>
              <a:off x="2237025" y="2767550"/>
              <a:ext cx="724450" cy="471000"/>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3"/>
            <p:cNvSpPr/>
            <p:nvPr/>
          </p:nvSpPr>
          <p:spPr>
            <a:xfrm>
              <a:off x="2237025" y="2767450"/>
              <a:ext cx="532150" cy="31542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3"/>
            <p:cNvSpPr/>
            <p:nvPr/>
          </p:nvSpPr>
          <p:spPr>
            <a:xfrm>
              <a:off x="2227875" y="2759300"/>
              <a:ext cx="742750" cy="488050"/>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3"/>
            <p:cNvSpPr/>
            <p:nvPr/>
          </p:nvSpPr>
          <p:spPr>
            <a:xfrm>
              <a:off x="3860850" y="4333950"/>
              <a:ext cx="672550" cy="470425"/>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3"/>
            <p:cNvSpPr/>
            <p:nvPr/>
          </p:nvSpPr>
          <p:spPr>
            <a:xfrm>
              <a:off x="3852700" y="4326150"/>
              <a:ext cx="674575" cy="48635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3"/>
            <p:cNvSpPr/>
            <p:nvPr/>
          </p:nvSpPr>
          <p:spPr>
            <a:xfrm>
              <a:off x="4208800" y="4389225"/>
              <a:ext cx="212675" cy="10177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3"/>
            <p:cNvSpPr/>
            <p:nvPr/>
          </p:nvSpPr>
          <p:spPr>
            <a:xfrm>
              <a:off x="4107075" y="4395325"/>
              <a:ext cx="78350" cy="5600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3"/>
            <p:cNvSpPr/>
            <p:nvPr/>
          </p:nvSpPr>
          <p:spPr>
            <a:xfrm>
              <a:off x="3132375" y="4321475"/>
              <a:ext cx="590625" cy="35775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3"/>
            <p:cNvSpPr/>
            <p:nvPr/>
          </p:nvSpPr>
          <p:spPr>
            <a:xfrm>
              <a:off x="3136450" y="4312925"/>
              <a:ext cx="579950" cy="374425"/>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3"/>
            <p:cNvSpPr/>
            <p:nvPr/>
          </p:nvSpPr>
          <p:spPr>
            <a:xfrm>
              <a:off x="3444725" y="4365825"/>
              <a:ext cx="110925" cy="69225"/>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3"/>
            <p:cNvSpPr/>
            <p:nvPr/>
          </p:nvSpPr>
          <p:spPr>
            <a:xfrm>
              <a:off x="3362300" y="4339625"/>
              <a:ext cx="85500" cy="62600"/>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3"/>
            <p:cNvSpPr/>
            <p:nvPr/>
          </p:nvSpPr>
          <p:spPr>
            <a:xfrm>
              <a:off x="2535150" y="3264975"/>
              <a:ext cx="1519025" cy="2054400"/>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3"/>
            <p:cNvSpPr/>
            <p:nvPr/>
          </p:nvSpPr>
          <p:spPr>
            <a:xfrm>
              <a:off x="2553450" y="3316850"/>
              <a:ext cx="1490550" cy="2002325"/>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3"/>
            <p:cNvSpPr/>
            <p:nvPr/>
          </p:nvSpPr>
          <p:spPr>
            <a:xfrm>
              <a:off x="2545325" y="3256325"/>
              <a:ext cx="1502750" cy="20720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3"/>
            <p:cNvSpPr/>
            <p:nvPr/>
          </p:nvSpPr>
          <p:spPr>
            <a:xfrm>
              <a:off x="3802850" y="4638300"/>
              <a:ext cx="175025" cy="233225"/>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3"/>
            <p:cNvSpPr/>
            <p:nvPr/>
          </p:nvSpPr>
          <p:spPr>
            <a:xfrm>
              <a:off x="975425" y="2808800"/>
              <a:ext cx="1312500" cy="2649775"/>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3"/>
            <p:cNvSpPr/>
            <p:nvPr/>
          </p:nvSpPr>
          <p:spPr>
            <a:xfrm>
              <a:off x="966275" y="2801025"/>
              <a:ext cx="1330800" cy="2666700"/>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3"/>
            <p:cNvSpPr/>
            <p:nvPr/>
          </p:nvSpPr>
          <p:spPr>
            <a:xfrm>
              <a:off x="474850" y="2774800"/>
              <a:ext cx="1737800" cy="2683775"/>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3"/>
            <p:cNvSpPr/>
            <p:nvPr/>
          </p:nvSpPr>
          <p:spPr>
            <a:xfrm>
              <a:off x="469775" y="2766425"/>
              <a:ext cx="1751000" cy="270130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3"/>
            <p:cNvSpPr/>
            <p:nvPr/>
          </p:nvSpPr>
          <p:spPr>
            <a:xfrm>
              <a:off x="1026300" y="5458550"/>
              <a:ext cx="6114750" cy="25"/>
            </a:xfrm>
            <a:custGeom>
              <a:rect b="b" l="l" r="r" t="t"/>
              <a:pathLst>
                <a:path extrusionOk="0" h="1" w="244590">
                  <a:moveTo>
                    <a:pt x="0" y="0"/>
                  </a:moveTo>
                  <a:lnTo>
                    <a:pt x="244590"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3"/>
            <p:cNvSpPr/>
            <p:nvPr/>
          </p:nvSpPr>
          <p:spPr>
            <a:xfrm>
              <a:off x="1017150" y="5450400"/>
              <a:ext cx="6132050" cy="17325"/>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0" name="Google Shape;1880;p33"/>
          <p:cNvSpPr txBox="1"/>
          <p:nvPr>
            <p:ph type="ctrTitle"/>
          </p:nvPr>
        </p:nvSpPr>
        <p:spPr>
          <a:xfrm>
            <a:off x="5129599" y="1764400"/>
            <a:ext cx="3776400" cy="1792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2800"/>
              <a:t>Final Project: Back-End Infrastructure for a Microblogging App</a:t>
            </a:r>
            <a:endParaRPr sz="2800">
              <a:solidFill>
                <a:schemeClr val="dk2"/>
              </a:solidFill>
            </a:endParaRPr>
          </a:p>
        </p:txBody>
      </p:sp>
      <p:sp>
        <p:nvSpPr>
          <p:cNvPr id="1881" name="Google Shape;1881;p33"/>
          <p:cNvSpPr txBox="1"/>
          <p:nvPr>
            <p:ph idx="1" type="subTitle"/>
          </p:nvPr>
        </p:nvSpPr>
        <p:spPr>
          <a:xfrm>
            <a:off x="5248656" y="3971658"/>
            <a:ext cx="3264300" cy="896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300"/>
              <a:t>By Kenneth Rodríguez</a:t>
            </a:r>
            <a:endParaRPr sz="2300">
              <a:solidFill>
                <a:schemeClr val="accent1"/>
              </a:solidFill>
            </a:endParaRPr>
          </a:p>
        </p:txBody>
      </p:sp>
      <p:pic>
        <p:nvPicPr>
          <p:cNvPr id="1882" name="Google Shape;1882;p33"/>
          <p:cNvPicPr preferRelativeResize="0"/>
          <p:nvPr/>
        </p:nvPicPr>
        <p:blipFill>
          <a:blip r:embed="rId3">
            <a:alphaModFix/>
          </a:blip>
          <a:stretch>
            <a:fillRect/>
          </a:stretch>
        </p:blipFill>
        <p:spPr>
          <a:xfrm>
            <a:off x="904875" y="290525"/>
            <a:ext cx="2771749" cy="598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5" name="Shape 1935"/>
        <p:cNvGrpSpPr/>
        <p:nvPr/>
      </p:nvGrpSpPr>
      <p:grpSpPr>
        <a:xfrm>
          <a:off x="0" y="0"/>
          <a:ext cx="0" cy="0"/>
          <a:chOff x="0" y="0"/>
          <a:chExt cx="0" cy="0"/>
        </a:xfrm>
      </p:grpSpPr>
      <p:pic>
        <p:nvPicPr>
          <p:cNvPr id="1936" name="Google Shape;1936;p42"/>
          <p:cNvPicPr preferRelativeResize="0"/>
          <p:nvPr/>
        </p:nvPicPr>
        <p:blipFill>
          <a:blip r:embed="rId3">
            <a:alphaModFix/>
          </a:blip>
          <a:stretch>
            <a:fillRect/>
          </a:stretch>
        </p:blipFill>
        <p:spPr>
          <a:xfrm>
            <a:off x="1938325" y="366700"/>
            <a:ext cx="5057775" cy="4200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0" name="Shape 1940"/>
        <p:cNvGrpSpPr/>
        <p:nvPr/>
      </p:nvGrpSpPr>
      <p:grpSpPr>
        <a:xfrm>
          <a:off x="0" y="0"/>
          <a:ext cx="0" cy="0"/>
          <a:chOff x="0" y="0"/>
          <a:chExt cx="0" cy="0"/>
        </a:xfrm>
      </p:grpSpPr>
      <p:pic>
        <p:nvPicPr>
          <p:cNvPr id="1941" name="Google Shape;1941;p43"/>
          <p:cNvPicPr preferRelativeResize="0"/>
          <p:nvPr/>
        </p:nvPicPr>
        <p:blipFill>
          <a:blip r:embed="rId3">
            <a:alphaModFix/>
          </a:blip>
          <a:stretch>
            <a:fillRect/>
          </a:stretch>
        </p:blipFill>
        <p:spPr>
          <a:xfrm>
            <a:off x="923925" y="1140625"/>
            <a:ext cx="7296150" cy="3190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5" name="Shape 1945"/>
        <p:cNvGrpSpPr/>
        <p:nvPr/>
      </p:nvGrpSpPr>
      <p:grpSpPr>
        <a:xfrm>
          <a:off x="0" y="0"/>
          <a:ext cx="0" cy="0"/>
          <a:chOff x="0" y="0"/>
          <a:chExt cx="0" cy="0"/>
        </a:xfrm>
      </p:grpSpPr>
      <p:sp>
        <p:nvSpPr>
          <p:cNvPr id="1946" name="Google Shape;1946;p44"/>
          <p:cNvSpPr txBox="1"/>
          <p:nvPr/>
        </p:nvSpPr>
        <p:spPr>
          <a:xfrm>
            <a:off x="3202800" y="130975"/>
            <a:ext cx="2738400" cy="5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t>Front-End</a:t>
            </a:r>
            <a:endParaRPr b="1" sz="2400"/>
          </a:p>
        </p:txBody>
      </p:sp>
      <p:pic>
        <p:nvPicPr>
          <p:cNvPr id="1947" name="Google Shape;1947;p44"/>
          <p:cNvPicPr preferRelativeResize="0"/>
          <p:nvPr/>
        </p:nvPicPr>
        <p:blipFill>
          <a:blip r:embed="rId3">
            <a:alphaModFix/>
          </a:blip>
          <a:stretch>
            <a:fillRect/>
          </a:stretch>
        </p:blipFill>
        <p:spPr>
          <a:xfrm>
            <a:off x="1533500" y="762001"/>
            <a:ext cx="2501219" cy="4198650"/>
          </a:xfrm>
          <a:prstGeom prst="rect">
            <a:avLst/>
          </a:prstGeom>
          <a:noFill/>
          <a:ln>
            <a:noFill/>
          </a:ln>
        </p:spPr>
      </p:pic>
      <p:pic>
        <p:nvPicPr>
          <p:cNvPr id="1948" name="Google Shape;1948;p44"/>
          <p:cNvPicPr preferRelativeResize="0"/>
          <p:nvPr/>
        </p:nvPicPr>
        <p:blipFill>
          <a:blip r:embed="rId4">
            <a:alphaModFix/>
          </a:blip>
          <a:stretch>
            <a:fillRect/>
          </a:stretch>
        </p:blipFill>
        <p:spPr>
          <a:xfrm>
            <a:off x="5085125" y="761999"/>
            <a:ext cx="2285075" cy="4198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2" name="Shape 1952"/>
        <p:cNvGrpSpPr/>
        <p:nvPr/>
      </p:nvGrpSpPr>
      <p:grpSpPr>
        <a:xfrm>
          <a:off x="0" y="0"/>
          <a:ext cx="0" cy="0"/>
          <a:chOff x="0" y="0"/>
          <a:chExt cx="0" cy="0"/>
        </a:xfrm>
      </p:grpSpPr>
      <p:pic>
        <p:nvPicPr>
          <p:cNvPr id="1953" name="Google Shape;1953;p45"/>
          <p:cNvPicPr preferRelativeResize="0"/>
          <p:nvPr/>
        </p:nvPicPr>
        <p:blipFill>
          <a:blip r:embed="rId3">
            <a:alphaModFix/>
          </a:blip>
          <a:stretch>
            <a:fillRect/>
          </a:stretch>
        </p:blipFill>
        <p:spPr>
          <a:xfrm>
            <a:off x="188125" y="1185850"/>
            <a:ext cx="4238625" cy="2771775"/>
          </a:xfrm>
          <a:prstGeom prst="rect">
            <a:avLst/>
          </a:prstGeom>
          <a:noFill/>
          <a:ln>
            <a:noFill/>
          </a:ln>
        </p:spPr>
      </p:pic>
      <p:pic>
        <p:nvPicPr>
          <p:cNvPr id="1954" name="Google Shape;1954;p45"/>
          <p:cNvPicPr preferRelativeResize="0"/>
          <p:nvPr/>
        </p:nvPicPr>
        <p:blipFill>
          <a:blip r:embed="rId4">
            <a:alphaModFix/>
          </a:blip>
          <a:stretch>
            <a:fillRect/>
          </a:stretch>
        </p:blipFill>
        <p:spPr>
          <a:xfrm>
            <a:off x="4543425" y="1143000"/>
            <a:ext cx="4267200" cy="2857500"/>
          </a:xfrm>
          <a:prstGeom prst="rect">
            <a:avLst/>
          </a:prstGeom>
          <a:noFill/>
          <a:ln>
            <a:noFill/>
          </a:ln>
        </p:spPr>
      </p:pic>
      <p:sp>
        <p:nvSpPr>
          <p:cNvPr id="1955" name="Google Shape;1955;p45"/>
          <p:cNvSpPr txBox="1"/>
          <p:nvPr/>
        </p:nvSpPr>
        <p:spPr>
          <a:xfrm>
            <a:off x="2565750" y="59525"/>
            <a:ext cx="4012500" cy="73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Front-End (Notifications)</a:t>
            </a:r>
            <a:endParaRPr b="1"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9" name="Shape 1959"/>
        <p:cNvGrpSpPr/>
        <p:nvPr/>
      </p:nvGrpSpPr>
      <p:grpSpPr>
        <a:xfrm>
          <a:off x="0" y="0"/>
          <a:ext cx="0" cy="0"/>
          <a:chOff x="0" y="0"/>
          <a:chExt cx="0" cy="0"/>
        </a:xfrm>
      </p:grpSpPr>
      <p:sp>
        <p:nvSpPr>
          <p:cNvPr id="1960" name="Google Shape;1960;p46"/>
          <p:cNvSpPr txBox="1"/>
          <p:nvPr/>
        </p:nvSpPr>
        <p:spPr>
          <a:xfrm>
            <a:off x="3789157" y="202400"/>
            <a:ext cx="1565700" cy="51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t>Testing</a:t>
            </a:r>
            <a:endParaRPr b="1" sz="2000"/>
          </a:p>
        </p:txBody>
      </p:sp>
      <p:sp>
        <p:nvSpPr>
          <p:cNvPr id="1961" name="Google Shape;1961;p46"/>
          <p:cNvSpPr txBox="1"/>
          <p:nvPr/>
        </p:nvSpPr>
        <p:spPr>
          <a:xfrm>
            <a:off x="877500" y="843325"/>
            <a:ext cx="7389000" cy="2190900"/>
          </a:xfrm>
          <a:prstGeom prst="rect">
            <a:avLst/>
          </a:prstGeom>
          <a:noFill/>
          <a:ln>
            <a:noFill/>
          </a:ln>
        </p:spPr>
        <p:txBody>
          <a:bodyPr anchorCtr="0" anchor="t" bIns="91425" lIns="91425" spcFirstLastPara="1" rIns="91425" wrap="square" tIns="91425">
            <a:noAutofit/>
          </a:bodyPr>
          <a:lstStyle/>
          <a:p>
            <a:pPr indent="0" lvl="0" marL="0" rtl="0" algn="just">
              <a:lnSpc>
                <a:spcPct val="130000"/>
              </a:lnSpc>
              <a:spcBef>
                <a:spcPts val="1000"/>
              </a:spcBef>
              <a:spcAft>
                <a:spcPts val="0"/>
              </a:spcAft>
              <a:buNone/>
            </a:pPr>
            <a:r>
              <a:rPr lang="en" sz="1600">
                <a:solidFill>
                  <a:srgbClr val="353744"/>
                </a:solidFill>
                <a:latin typeface="Proxima Nova"/>
                <a:ea typeface="Proxima Nova"/>
                <a:cs typeface="Proxima Nova"/>
                <a:sym typeface="Proxima Nova"/>
              </a:rPr>
              <a:t>To ensure that everything works properly, it is necessary to set up a proper testing process that validates the correct execution of the application. To achieve this, Spring Boot provides the tools necessary to test the program. </a:t>
            </a:r>
            <a:endParaRPr sz="1600">
              <a:solidFill>
                <a:srgbClr val="353744"/>
              </a:solidFill>
              <a:latin typeface="Proxima Nova"/>
              <a:ea typeface="Proxima Nova"/>
              <a:cs typeface="Proxima Nova"/>
              <a:sym typeface="Proxima Nova"/>
            </a:endParaRPr>
          </a:p>
          <a:p>
            <a:pPr indent="0" lvl="0" marL="0" rtl="0" algn="just">
              <a:lnSpc>
                <a:spcPct val="130000"/>
              </a:lnSpc>
              <a:spcBef>
                <a:spcPts val="1000"/>
              </a:spcBef>
              <a:spcAft>
                <a:spcPts val="0"/>
              </a:spcAft>
              <a:buNone/>
            </a:pPr>
            <a:r>
              <a:rPr lang="en" sz="1600">
                <a:solidFill>
                  <a:srgbClr val="353744"/>
                </a:solidFill>
                <a:latin typeface="Proxima Nova"/>
                <a:ea typeface="Proxima Nova"/>
                <a:cs typeface="Proxima Nova"/>
                <a:sym typeface="Proxima Nova"/>
              </a:rPr>
              <a:t>We can leverage the JUnit 5 and Mockito frameworks to set up appropriate unit tests for the project. These dependencies will allow us to design specific tests that compare the expected behavior of the application against its actual execution. </a:t>
            </a:r>
            <a:endParaRPr sz="1600"/>
          </a:p>
        </p:txBody>
      </p:sp>
      <p:pic>
        <p:nvPicPr>
          <p:cNvPr id="1962" name="Google Shape;1962;p46"/>
          <p:cNvPicPr preferRelativeResize="0"/>
          <p:nvPr/>
        </p:nvPicPr>
        <p:blipFill>
          <a:blip r:embed="rId3">
            <a:alphaModFix/>
          </a:blip>
          <a:stretch>
            <a:fillRect/>
          </a:stretch>
        </p:blipFill>
        <p:spPr>
          <a:xfrm>
            <a:off x="877485" y="3393798"/>
            <a:ext cx="7389025" cy="1594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6" name="Shape 1966"/>
        <p:cNvGrpSpPr/>
        <p:nvPr/>
      </p:nvGrpSpPr>
      <p:grpSpPr>
        <a:xfrm>
          <a:off x="0" y="0"/>
          <a:ext cx="0" cy="0"/>
          <a:chOff x="0" y="0"/>
          <a:chExt cx="0" cy="0"/>
        </a:xfrm>
      </p:grpSpPr>
      <p:sp>
        <p:nvSpPr>
          <p:cNvPr id="1967" name="Google Shape;1967;p47"/>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Deployment</a:t>
            </a:r>
            <a:endParaRPr/>
          </a:p>
        </p:txBody>
      </p:sp>
      <p:sp>
        <p:nvSpPr>
          <p:cNvPr id="1968" name="Google Shape;1968;p47"/>
          <p:cNvSpPr txBox="1"/>
          <p:nvPr/>
        </p:nvSpPr>
        <p:spPr>
          <a:xfrm>
            <a:off x="1404950" y="1154900"/>
            <a:ext cx="6691200" cy="3679200"/>
          </a:xfrm>
          <a:prstGeom prst="rect">
            <a:avLst/>
          </a:prstGeom>
          <a:noFill/>
          <a:ln>
            <a:noFill/>
          </a:ln>
        </p:spPr>
        <p:txBody>
          <a:bodyPr anchorCtr="0" anchor="t" bIns="91425" lIns="91425" spcFirstLastPara="1" rIns="91425" wrap="square" tIns="91425">
            <a:noAutofit/>
          </a:bodyPr>
          <a:lstStyle/>
          <a:p>
            <a:pPr indent="0" lvl="0" marL="0" rtl="0" algn="l">
              <a:spcBef>
                <a:spcPts val="1600"/>
              </a:spcBef>
              <a:spcAft>
                <a:spcPts val="0"/>
              </a:spcAft>
              <a:buNone/>
            </a:pPr>
            <a:r>
              <a:rPr b="1" lang="en">
                <a:solidFill>
                  <a:srgbClr val="00AB44"/>
                </a:solidFill>
                <a:latin typeface="Proxima Nova"/>
                <a:ea typeface="Proxima Nova"/>
                <a:cs typeface="Proxima Nova"/>
                <a:sym typeface="Proxima Nova"/>
              </a:rPr>
              <a:t>Deployment Environment</a:t>
            </a:r>
            <a:endParaRPr b="1">
              <a:solidFill>
                <a:srgbClr val="00AB44"/>
              </a:solidFill>
              <a:latin typeface="Proxima Nova"/>
              <a:ea typeface="Proxima Nova"/>
              <a:cs typeface="Proxima Nova"/>
              <a:sym typeface="Proxima Nova"/>
            </a:endParaRPr>
          </a:p>
          <a:p>
            <a:pPr indent="0" lvl="0" marL="0" rtl="0" algn="l">
              <a:lnSpc>
                <a:spcPct val="130000"/>
              </a:lnSpc>
              <a:spcBef>
                <a:spcPts val="1000"/>
              </a:spcBef>
              <a:spcAft>
                <a:spcPts val="0"/>
              </a:spcAft>
              <a:buNone/>
            </a:pPr>
            <a:r>
              <a:rPr lang="en">
                <a:solidFill>
                  <a:srgbClr val="353744"/>
                </a:solidFill>
                <a:latin typeface="Proxima Nova"/>
                <a:ea typeface="Proxima Nova"/>
                <a:cs typeface="Proxima Nova"/>
                <a:sym typeface="Proxima Nova"/>
              </a:rPr>
              <a:t>As a Java application, the web server can run on virtually any machine that runs the JVM with Java 17.</a:t>
            </a:r>
            <a:endParaRPr>
              <a:solidFill>
                <a:srgbClr val="353744"/>
              </a:solidFill>
              <a:latin typeface="Proxima Nova"/>
              <a:ea typeface="Proxima Nova"/>
              <a:cs typeface="Proxima Nova"/>
              <a:sym typeface="Proxima Nova"/>
            </a:endParaRPr>
          </a:p>
          <a:p>
            <a:pPr indent="0" lvl="0" marL="0" rtl="0" algn="l">
              <a:lnSpc>
                <a:spcPct val="130000"/>
              </a:lnSpc>
              <a:spcBef>
                <a:spcPts val="1000"/>
              </a:spcBef>
              <a:spcAft>
                <a:spcPts val="0"/>
              </a:spcAft>
              <a:buNone/>
            </a:pPr>
            <a:r>
              <a:rPr lang="en">
                <a:solidFill>
                  <a:srgbClr val="353744"/>
                </a:solidFill>
                <a:latin typeface="Proxima Nova"/>
                <a:ea typeface="Proxima Nova"/>
                <a:cs typeface="Proxima Nova"/>
                <a:sym typeface="Proxima Nova"/>
              </a:rPr>
              <a:t>The environment variables, such as the login credentials for MySQL and RabbitMQ should be in a shell script named “</a:t>
            </a:r>
            <a:r>
              <a:rPr b="1" lang="en">
                <a:solidFill>
                  <a:srgbClr val="353744"/>
                </a:solidFill>
                <a:latin typeface="Proxima Nova"/>
                <a:ea typeface="Proxima Nova"/>
                <a:cs typeface="Proxima Nova"/>
                <a:sym typeface="Proxima Nova"/>
              </a:rPr>
              <a:t>env_variables.sh</a:t>
            </a:r>
            <a:r>
              <a:rPr lang="en">
                <a:solidFill>
                  <a:srgbClr val="353744"/>
                </a:solidFill>
                <a:latin typeface="Proxima Nova"/>
                <a:ea typeface="Proxima Nova"/>
                <a:cs typeface="Proxima Nova"/>
                <a:sym typeface="Proxima Nova"/>
              </a:rPr>
              <a:t>”. </a:t>
            </a:r>
            <a:endParaRPr>
              <a:solidFill>
                <a:srgbClr val="353744"/>
              </a:solidFill>
              <a:latin typeface="Proxima Nova"/>
              <a:ea typeface="Proxima Nova"/>
              <a:cs typeface="Proxima Nova"/>
              <a:sym typeface="Proxima Nova"/>
            </a:endParaRPr>
          </a:p>
          <a:p>
            <a:pPr indent="0" lvl="0" marL="0" rtl="0" algn="l">
              <a:lnSpc>
                <a:spcPct val="130000"/>
              </a:lnSpc>
              <a:spcBef>
                <a:spcPts val="1000"/>
              </a:spcBef>
              <a:spcAft>
                <a:spcPts val="0"/>
              </a:spcAft>
              <a:buNone/>
            </a:pPr>
            <a:r>
              <a:rPr b="1" lang="en">
                <a:solidFill>
                  <a:srgbClr val="00AB44"/>
                </a:solidFill>
                <a:latin typeface="Proxima Nova"/>
                <a:ea typeface="Proxima Nova"/>
                <a:cs typeface="Proxima Nova"/>
                <a:sym typeface="Proxima Nova"/>
              </a:rPr>
              <a:t>Deployment Process</a:t>
            </a:r>
            <a:endParaRPr b="1">
              <a:solidFill>
                <a:srgbClr val="00AB44"/>
              </a:solidFill>
              <a:latin typeface="Proxima Nova"/>
              <a:ea typeface="Proxima Nova"/>
              <a:cs typeface="Proxima Nova"/>
              <a:sym typeface="Proxima Nova"/>
            </a:endParaRPr>
          </a:p>
          <a:p>
            <a:pPr indent="0" lvl="0" marL="0" rtl="0" algn="l">
              <a:lnSpc>
                <a:spcPct val="130000"/>
              </a:lnSpc>
              <a:spcBef>
                <a:spcPts val="1000"/>
              </a:spcBef>
              <a:spcAft>
                <a:spcPts val="0"/>
              </a:spcAft>
              <a:buNone/>
            </a:pPr>
            <a:r>
              <a:rPr lang="en">
                <a:solidFill>
                  <a:srgbClr val="353744"/>
                </a:solidFill>
                <a:latin typeface="Proxima Nova"/>
                <a:ea typeface="Proxima Nova"/>
                <a:cs typeface="Proxima Nova"/>
                <a:sym typeface="Proxima Nova"/>
              </a:rPr>
              <a:t>The “</a:t>
            </a:r>
            <a:r>
              <a:rPr b="1" lang="en">
                <a:solidFill>
                  <a:srgbClr val="353744"/>
                </a:solidFill>
                <a:latin typeface="Proxima Nova"/>
                <a:ea typeface="Proxima Nova"/>
                <a:cs typeface="Proxima Nova"/>
                <a:sym typeface="Proxima Nova"/>
              </a:rPr>
              <a:t>run.sh</a:t>
            </a:r>
            <a:r>
              <a:rPr lang="en">
                <a:solidFill>
                  <a:srgbClr val="353744"/>
                </a:solidFill>
                <a:latin typeface="Proxima Nova"/>
                <a:ea typeface="Proxima Nova"/>
                <a:cs typeface="Proxima Nova"/>
                <a:sym typeface="Proxima Nova"/>
              </a:rPr>
              <a:t>” script, found in the project’s files, should be executed in a shell from within the server’s directory. The script will call the environment variables script, and perform the cleaning, compiling, testing and execution process using Maven.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2" name="Shape 1972"/>
        <p:cNvGrpSpPr/>
        <p:nvPr/>
      </p:nvGrpSpPr>
      <p:grpSpPr>
        <a:xfrm>
          <a:off x="0" y="0"/>
          <a:ext cx="0" cy="0"/>
          <a:chOff x="0" y="0"/>
          <a:chExt cx="0" cy="0"/>
        </a:xfrm>
      </p:grpSpPr>
      <p:sp>
        <p:nvSpPr>
          <p:cNvPr id="1973" name="Google Shape;1973;p48"/>
          <p:cNvSpPr txBox="1"/>
          <p:nvPr>
            <p:ph idx="1" type="subTitle"/>
          </p:nvPr>
        </p:nvSpPr>
        <p:spPr>
          <a:xfrm>
            <a:off x="66474" y="2019975"/>
            <a:ext cx="2660100" cy="13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Future Considerations</a:t>
            </a:r>
            <a:endParaRPr b="1"/>
          </a:p>
        </p:txBody>
      </p:sp>
      <p:sp>
        <p:nvSpPr>
          <p:cNvPr id="1974" name="Google Shape;1974;p48"/>
          <p:cNvSpPr txBox="1"/>
          <p:nvPr/>
        </p:nvSpPr>
        <p:spPr>
          <a:xfrm>
            <a:off x="2500325" y="892975"/>
            <a:ext cx="6512700" cy="4060200"/>
          </a:xfrm>
          <a:prstGeom prst="rect">
            <a:avLst/>
          </a:prstGeom>
          <a:noFill/>
          <a:ln>
            <a:noFill/>
          </a:ln>
        </p:spPr>
        <p:txBody>
          <a:bodyPr anchorCtr="0" anchor="t" bIns="91425" lIns="91425" spcFirstLastPara="1" rIns="91425" wrap="square" tIns="91425">
            <a:noAutofit/>
          </a:bodyPr>
          <a:lstStyle/>
          <a:p>
            <a:pPr indent="0" lvl="0" marL="0" rtl="0" algn="l">
              <a:spcBef>
                <a:spcPts val="1600"/>
              </a:spcBef>
              <a:spcAft>
                <a:spcPts val="0"/>
              </a:spcAft>
              <a:buNone/>
            </a:pPr>
            <a:r>
              <a:rPr b="1" lang="en">
                <a:solidFill>
                  <a:srgbClr val="00AB44"/>
                </a:solidFill>
                <a:latin typeface="Proxima Nova"/>
                <a:ea typeface="Proxima Nova"/>
                <a:cs typeface="Proxima Nova"/>
                <a:sym typeface="Proxima Nova"/>
              </a:rPr>
              <a:t>Potential Features</a:t>
            </a:r>
            <a:endParaRPr b="1">
              <a:solidFill>
                <a:srgbClr val="00AB44"/>
              </a:solidFill>
              <a:latin typeface="Proxima Nova"/>
              <a:ea typeface="Proxima Nova"/>
              <a:cs typeface="Proxima Nova"/>
              <a:sym typeface="Proxima Nova"/>
            </a:endParaRPr>
          </a:p>
          <a:p>
            <a:pPr indent="-317500" lvl="0" marL="457200" rtl="0" algn="l">
              <a:lnSpc>
                <a:spcPct val="130000"/>
              </a:lnSpc>
              <a:spcBef>
                <a:spcPts val="1000"/>
              </a:spcBef>
              <a:spcAft>
                <a:spcPts val="0"/>
              </a:spcAft>
              <a:buClr>
                <a:srgbClr val="353744"/>
              </a:buClr>
              <a:buSzPts val="1400"/>
              <a:buFont typeface="Proxima Nova"/>
              <a:buChar char="-"/>
            </a:pPr>
            <a:r>
              <a:rPr lang="en">
                <a:solidFill>
                  <a:srgbClr val="353744"/>
                </a:solidFill>
                <a:latin typeface="Proxima Nova"/>
                <a:ea typeface="Proxima Nova"/>
                <a:cs typeface="Proxima Nova"/>
                <a:sym typeface="Proxima Nova"/>
              </a:rPr>
              <a:t>User Following: Users could potentially follow other users and receive notifications when they post new content.</a:t>
            </a:r>
            <a:endParaRPr>
              <a:solidFill>
                <a:srgbClr val="353744"/>
              </a:solidFill>
              <a:latin typeface="Proxima Nova"/>
              <a:ea typeface="Proxima Nova"/>
              <a:cs typeface="Proxima Nova"/>
              <a:sym typeface="Proxima Nova"/>
            </a:endParaRPr>
          </a:p>
          <a:p>
            <a:pPr indent="-317500" lvl="0" marL="457200" rtl="0" algn="l">
              <a:lnSpc>
                <a:spcPct val="130000"/>
              </a:lnSpc>
              <a:spcBef>
                <a:spcPts val="0"/>
              </a:spcBef>
              <a:spcAft>
                <a:spcPts val="0"/>
              </a:spcAft>
              <a:buClr>
                <a:srgbClr val="353744"/>
              </a:buClr>
              <a:buSzPts val="1400"/>
              <a:buFont typeface="Proxima Nova"/>
              <a:buChar char="-"/>
            </a:pPr>
            <a:r>
              <a:rPr lang="en">
                <a:solidFill>
                  <a:srgbClr val="353744"/>
                </a:solidFill>
                <a:latin typeface="Proxima Nova"/>
                <a:ea typeface="Proxima Nova"/>
                <a:cs typeface="Proxima Nova"/>
                <a:sym typeface="Proxima Nova"/>
              </a:rPr>
              <a:t>Multimedia User Content: The platform could allow for content upload other than text, such as images, audio, or video.</a:t>
            </a:r>
            <a:endParaRPr>
              <a:solidFill>
                <a:srgbClr val="353744"/>
              </a:solidFill>
              <a:latin typeface="Proxima Nova"/>
              <a:ea typeface="Proxima Nova"/>
              <a:cs typeface="Proxima Nova"/>
              <a:sym typeface="Proxima Nova"/>
            </a:endParaRPr>
          </a:p>
          <a:p>
            <a:pPr indent="-317500" lvl="0" marL="457200" rtl="0" algn="l">
              <a:lnSpc>
                <a:spcPct val="130000"/>
              </a:lnSpc>
              <a:spcBef>
                <a:spcPts val="0"/>
              </a:spcBef>
              <a:spcAft>
                <a:spcPts val="0"/>
              </a:spcAft>
              <a:buClr>
                <a:srgbClr val="353744"/>
              </a:buClr>
              <a:buSzPts val="1400"/>
              <a:buFont typeface="Proxima Nova"/>
              <a:buChar char="-"/>
            </a:pPr>
            <a:r>
              <a:rPr lang="en">
                <a:solidFill>
                  <a:srgbClr val="353744"/>
                </a:solidFill>
                <a:latin typeface="Proxima Nova"/>
                <a:ea typeface="Proxima Nova"/>
                <a:cs typeface="Proxima Nova"/>
                <a:sym typeface="Proxima Nova"/>
              </a:rPr>
              <a:t>Password Salting: To increase security, the password salting technique could be implemented on top of the current password hashing.</a:t>
            </a:r>
            <a:endParaRPr>
              <a:solidFill>
                <a:srgbClr val="353744"/>
              </a:solidFill>
              <a:latin typeface="Proxima Nova"/>
              <a:ea typeface="Proxima Nova"/>
              <a:cs typeface="Proxima Nova"/>
              <a:sym typeface="Proxima Nova"/>
            </a:endParaRPr>
          </a:p>
          <a:p>
            <a:pPr indent="0" lvl="0" marL="0" rtl="0" algn="l">
              <a:spcBef>
                <a:spcPts val="1600"/>
              </a:spcBef>
              <a:spcAft>
                <a:spcPts val="0"/>
              </a:spcAft>
              <a:buNone/>
            </a:pPr>
            <a:r>
              <a:rPr b="1" lang="en">
                <a:solidFill>
                  <a:srgbClr val="00AB44"/>
                </a:solidFill>
                <a:latin typeface="Proxima Nova"/>
                <a:ea typeface="Proxima Nova"/>
                <a:cs typeface="Proxima Nova"/>
                <a:sym typeface="Proxima Nova"/>
              </a:rPr>
              <a:t>Technology Considerations</a:t>
            </a:r>
            <a:endParaRPr b="1">
              <a:solidFill>
                <a:srgbClr val="00AB44"/>
              </a:solidFill>
              <a:latin typeface="Proxima Nova"/>
              <a:ea typeface="Proxima Nova"/>
              <a:cs typeface="Proxima Nova"/>
              <a:sym typeface="Proxima Nova"/>
            </a:endParaRPr>
          </a:p>
          <a:p>
            <a:pPr indent="-317500" lvl="0" marL="457200" rtl="0" algn="l">
              <a:lnSpc>
                <a:spcPct val="130000"/>
              </a:lnSpc>
              <a:spcBef>
                <a:spcPts val="1200"/>
              </a:spcBef>
              <a:spcAft>
                <a:spcPts val="0"/>
              </a:spcAft>
              <a:buClr>
                <a:srgbClr val="353744"/>
              </a:buClr>
              <a:buSzPts val="1400"/>
              <a:buFont typeface="Proxima Nova"/>
              <a:buChar char="-"/>
            </a:pPr>
            <a:r>
              <a:rPr lang="en">
                <a:solidFill>
                  <a:srgbClr val="353744"/>
                </a:solidFill>
                <a:latin typeface="Proxima Nova"/>
                <a:ea typeface="Proxima Nova"/>
                <a:cs typeface="Proxima Nova"/>
                <a:sym typeface="Proxima Nova"/>
              </a:rPr>
              <a:t>Containerization: By using tools like Docker and Kubernetes, multiple instances of the application could be easily deployed for improved scalability.</a:t>
            </a:r>
            <a:endParaRPr>
              <a:solidFill>
                <a:srgbClr val="353744"/>
              </a:solidFill>
              <a:latin typeface="Proxima Nova"/>
              <a:ea typeface="Proxima Nova"/>
              <a:cs typeface="Proxima Nova"/>
              <a:sym typeface="Proxima Nova"/>
            </a:endParaRPr>
          </a:p>
          <a:p>
            <a:pPr indent="-317500" lvl="0" marL="457200" rtl="0" algn="l">
              <a:lnSpc>
                <a:spcPct val="130000"/>
              </a:lnSpc>
              <a:spcBef>
                <a:spcPts val="0"/>
              </a:spcBef>
              <a:spcAft>
                <a:spcPts val="0"/>
              </a:spcAft>
              <a:buClr>
                <a:srgbClr val="353744"/>
              </a:buClr>
              <a:buSzPts val="1400"/>
              <a:buFont typeface="Proxima Nova"/>
              <a:buChar char="-"/>
            </a:pPr>
            <a:r>
              <a:rPr lang="en">
                <a:solidFill>
                  <a:srgbClr val="353744"/>
                </a:solidFill>
                <a:latin typeface="Proxima Nova"/>
                <a:ea typeface="Proxima Nova"/>
                <a:cs typeface="Proxima Nova"/>
                <a:sym typeface="Proxima Nova"/>
              </a:rPr>
              <a:t>Cloud Technologies: The project could eventually be moved from a local server to a virtual machine in a cloud provider.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8" name="Shape 1978"/>
        <p:cNvGrpSpPr/>
        <p:nvPr/>
      </p:nvGrpSpPr>
      <p:grpSpPr>
        <a:xfrm>
          <a:off x="0" y="0"/>
          <a:ext cx="0" cy="0"/>
          <a:chOff x="0" y="0"/>
          <a:chExt cx="0" cy="0"/>
        </a:xfrm>
      </p:grpSpPr>
      <p:sp>
        <p:nvSpPr>
          <p:cNvPr id="1979" name="Google Shape;1979;p49"/>
          <p:cNvSpPr txBox="1"/>
          <p:nvPr>
            <p:ph type="title"/>
          </p:nvPr>
        </p:nvSpPr>
        <p:spPr>
          <a:xfrm>
            <a:off x="2624328" y="1620753"/>
            <a:ext cx="3904500" cy="19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End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6" name="Shape 1886"/>
        <p:cNvGrpSpPr/>
        <p:nvPr/>
      </p:nvGrpSpPr>
      <p:grpSpPr>
        <a:xfrm>
          <a:off x="0" y="0"/>
          <a:ext cx="0" cy="0"/>
          <a:chOff x="0" y="0"/>
          <a:chExt cx="0" cy="0"/>
        </a:xfrm>
      </p:grpSpPr>
      <p:sp>
        <p:nvSpPr>
          <p:cNvPr id="1887" name="Google Shape;1887;p34"/>
          <p:cNvSpPr txBox="1"/>
          <p:nvPr>
            <p:ph type="ctrTitle"/>
          </p:nvPr>
        </p:nvSpPr>
        <p:spPr>
          <a:xfrm>
            <a:off x="283731" y="1929411"/>
            <a:ext cx="3264300" cy="1792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1888" name="Google Shape;1888;p34"/>
          <p:cNvSpPr txBox="1"/>
          <p:nvPr>
            <p:ph idx="1" type="subTitle"/>
          </p:nvPr>
        </p:nvSpPr>
        <p:spPr>
          <a:xfrm>
            <a:off x="3476625" y="1821700"/>
            <a:ext cx="5167200" cy="2573100"/>
          </a:xfrm>
          <a:prstGeom prst="rect">
            <a:avLst/>
          </a:prstGeom>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rPr lang="en" sz="2000">
                <a:solidFill>
                  <a:srgbClr val="353744"/>
                </a:solidFill>
                <a:latin typeface="Proxima Nova"/>
                <a:ea typeface="Proxima Nova"/>
                <a:cs typeface="Proxima Nova"/>
                <a:sym typeface="Proxima Nova"/>
              </a:rPr>
              <a:t>The main objective of this project is to develop the basic back end infrastructure for a microblogging social media platform called “</a:t>
            </a:r>
            <a:r>
              <a:rPr b="1" lang="en" sz="2000">
                <a:solidFill>
                  <a:srgbClr val="353744"/>
                </a:solidFill>
                <a:latin typeface="Proxima Nova"/>
                <a:ea typeface="Proxima Nova"/>
                <a:cs typeface="Proxima Nova"/>
                <a:sym typeface="Proxima Nova"/>
              </a:rPr>
              <a:t>SmallTalk</a:t>
            </a:r>
            <a:r>
              <a:rPr lang="en" sz="2000">
                <a:solidFill>
                  <a:srgbClr val="353744"/>
                </a:solidFill>
                <a:latin typeface="Proxima Nova"/>
                <a:ea typeface="Proxima Nova"/>
                <a:cs typeface="Proxima Nova"/>
                <a:sym typeface="Proxima Nova"/>
              </a:rPr>
              <a:t>”. This platform will enable users to create and interact with short-form text content.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2" name="Shape 1892"/>
        <p:cNvGrpSpPr/>
        <p:nvPr/>
      </p:nvGrpSpPr>
      <p:grpSpPr>
        <a:xfrm>
          <a:off x="0" y="0"/>
          <a:ext cx="0" cy="0"/>
          <a:chOff x="0" y="0"/>
          <a:chExt cx="0" cy="0"/>
        </a:xfrm>
      </p:grpSpPr>
      <p:sp>
        <p:nvSpPr>
          <p:cNvPr id="1893" name="Google Shape;1893;p35"/>
          <p:cNvSpPr txBox="1"/>
          <p:nvPr>
            <p:ph type="title"/>
          </p:nvPr>
        </p:nvSpPr>
        <p:spPr>
          <a:xfrm>
            <a:off x="1883000" y="112103"/>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Scope</a:t>
            </a:r>
            <a:endParaRPr/>
          </a:p>
        </p:txBody>
      </p:sp>
      <p:sp>
        <p:nvSpPr>
          <p:cNvPr id="1894" name="Google Shape;1894;p35"/>
          <p:cNvSpPr txBox="1"/>
          <p:nvPr/>
        </p:nvSpPr>
        <p:spPr>
          <a:xfrm>
            <a:off x="1190625" y="797725"/>
            <a:ext cx="6977100" cy="41910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rPr lang="en">
                <a:solidFill>
                  <a:srgbClr val="353744"/>
                </a:solidFill>
                <a:latin typeface="Proxima Nova"/>
                <a:ea typeface="Proxima Nova"/>
                <a:cs typeface="Proxima Nova"/>
                <a:sym typeface="Proxima Nova"/>
              </a:rPr>
              <a:t>The project will consist of a few key components to provide the necessary infrastructure for a minimum viable product. </a:t>
            </a:r>
            <a:endParaRPr>
              <a:solidFill>
                <a:srgbClr val="353744"/>
              </a:solidFill>
              <a:latin typeface="Proxima Nova"/>
              <a:ea typeface="Proxima Nova"/>
              <a:cs typeface="Proxima Nova"/>
              <a:sym typeface="Proxima Nova"/>
            </a:endParaRPr>
          </a:p>
          <a:p>
            <a:pPr indent="-317500" lvl="0" marL="457200" rtl="0" algn="l">
              <a:lnSpc>
                <a:spcPct val="130000"/>
              </a:lnSpc>
              <a:spcBef>
                <a:spcPts val="1000"/>
              </a:spcBef>
              <a:spcAft>
                <a:spcPts val="0"/>
              </a:spcAft>
              <a:buClr>
                <a:srgbClr val="353744"/>
              </a:buClr>
              <a:buSzPts val="1400"/>
              <a:buFont typeface="Proxima Nova"/>
              <a:buChar char="-"/>
            </a:pPr>
            <a:r>
              <a:rPr b="1" lang="en">
                <a:solidFill>
                  <a:srgbClr val="353744"/>
                </a:solidFill>
                <a:latin typeface="Proxima Nova"/>
                <a:ea typeface="Proxima Nova"/>
                <a:cs typeface="Proxima Nova"/>
                <a:sym typeface="Proxima Nova"/>
              </a:rPr>
              <a:t>User registration and authentication: </a:t>
            </a:r>
            <a:r>
              <a:rPr lang="en">
                <a:solidFill>
                  <a:srgbClr val="353744"/>
                </a:solidFill>
                <a:latin typeface="Proxima Nova"/>
                <a:ea typeface="Proxima Nova"/>
                <a:cs typeface="Proxima Nova"/>
                <a:sym typeface="Proxima Nova"/>
              </a:rPr>
              <a:t>users should be able to create accounts, log in, and log out securely. </a:t>
            </a:r>
            <a:endParaRPr>
              <a:solidFill>
                <a:srgbClr val="353744"/>
              </a:solidFill>
              <a:latin typeface="Proxima Nova"/>
              <a:ea typeface="Proxima Nova"/>
              <a:cs typeface="Proxima Nova"/>
              <a:sym typeface="Proxima Nova"/>
            </a:endParaRPr>
          </a:p>
          <a:p>
            <a:pPr indent="-317500" lvl="0" marL="457200" rtl="0" algn="l">
              <a:lnSpc>
                <a:spcPct val="130000"/>
              </a:lnSpc>
              <a:spcBef>
                <a:spcPts val="0"/>
              </a:spcBef>
              <a:spcAft>
                <a:spcPts val="0"/>
              </a:spcAft>
              <a:buClr>
                <a:srgbClr val="353744"/>
              </a:buClr>
              <a:buSzPts val="1400"/>
              <a:buFont typeface="Proxima Nova"/>
              <a:buChar char="-"/>
            </a:pPr>
            <a:r>
              <a:rPr b="1" lang="en">
                <a:solidFill>
                  <a:srgbClr val="353744"/>
                </a:solidFill>
                <a:latin typeface="Proxima Nova"/>
                <a:ea typeface="Proxima Nova"/>
                <a:cs typeface="Proxima Nova"/>
                <a:sym typeface="Proxima Nova"/>
              </a:rPr>
              <a:t>Post creation: </a:t>
            </a:r>
            <a:r>
              <a:rPr lang="en">
                <a:solidFill>
                  <a:srgbClr val="353744"/>
                </a:solidFill>
                <a:latin typeface="Proxima Nova"/>
                <a:ea typeface="Proxima Nova"/>
                <a:cs typeface="Proxima Nova"/>
                <a:sym typeface="Proxima Nova"/>
              </a:rPr>
              <a:t>Users will be able to publish short text-based posts to the public feed. </a:t>
            </a:r>
            <a:endParaRPr>
              <a:solidFill>
                <a:srgbClr val="353744"/>
              </a:solidFill>
              <a:latin typeface="Proxima Nova"/>
              <a:ea typeface="Proxima Nova"/>
              <a:cs typeface="Proxima Nova"/>
              <a:sym typeface="Proxima Nova"/>
            </a:endParaRPr>
          </a:p>
          <a:p>
            <a:pPr indent="-317500" lvl="0" marL="457200" rtl="0" algn="l">
              <a:lnSpc>
                <a:spcPct val="130000"/>
              </a:lnSpc>
              <a:spcBef>
                <a:spcPts val="0"/>
              </a:spcBef>
              <a:spcAft>
                <a:spcPts val="0"/>
              </a:spcAft>
              <a:buClr>
                <a:srgbClr val="353744"/>
              </a:buClr>
              <a:buSzPts val="1400"/>
              <a:buFont typeface="Proxima Nova"/>
              <a:buChar char="-"/>
            </a:pPr>
            <a:r>
              <a:rPr b="1" lang="en">
                <a:solidFill>
                  <a:srgbClr val="353744"/>
                </a:solidFill>
                <a:latin typeface="Proxima Nova"/>
                <a:ea typeface="Proxima Nova"/>
                <a:cs typeface="Proxima Nova"/>
                <a:sym typeface="Proxima Nova"/>
              </a:rPr>
              <a:t>Post feed: </a:t>
            </a:r>
            <a:r>
              <a:rPr lang="en">
                <a:solidFill>
                  <a:srgbClr val="353744"/>
                </a:solidFill>
                <a:latin typeface="Proxima Nova"/>
                <a:ea typeface="Proxima Nova"/>
                <a:cs typeface="Proxima Nova"/>
                <a:sym typeface="Proxima Nova"/>
              </a:rPr>
              <a:t>All users will see the most recent posts published by other users in the platform. </a:t>
            </a:r>
            <a:endParaRPr>
              <a:solidFill>
                <a:srgbClr val="353744"/>
              </a:solidFill>
              <a:latin typeface="Proxima Nova"/>
              <a:ea typeface="Proxima Nova"/>
              <a:cs typeface="Proxima Nova"/>
              <a:sym typeface="Proxima Nova"/>
            </a:endParaRPr>
          </a:p>
          <a:p>
            <a:pPr indent="-317500" lvl="0" marL="457200" rtl="0" algn="l">
              <a:lnSpc>
                <a:spcPct val="130000"/>
              </a:lnSpc>
              <a:spcBef>
                <a:spcPts val="0"/>
              </a:spcBef>
              <a:spcAft>
                <a:spcPts val="0"/>
              </a:spcAft>
              <a:buClr>
                <a:srgbClr val="353744"/>
              </a:buClr>
              <a:buSzPts val="1400"/>
              <a:buFont typeface="Proxima Nova"/>
              <a:buChar char="-"/>
            </a:pPr>
            <a:r>
              <a:rPr b="1" lang="en">
                <a:solidFill>
                  <a:srgbClr val="353744"/>
                </a:solidFill>
                <a:latin typeface="Proxima Nova"/>
                <a:ea typeface="Proxima Nova"/>
                <a:cs typeface="Proxima Nova"/>
                <a:sym typeface="Proxima Nova"/>
              </a:rPr>
              <a:t>Post liking: </a:t>
            </a:r>
            <a:r>
              <a:rPr lang="en">
                <a:solidFill>
                  <a:srgbClr val="353744"/>
                </a:solidFill>
                <a:latin typeface="Proxima Nova"/>
                <a:ea typeface="Proxima Nova"/>
                <a:cs typeface="Proxima Nova"/>
                <a:sym typeface="Proxima Nova"/>
              </a:rPr>
              <a:t>Users can like other users’ posts, as well as their own, and the liked content should be persistent. </a:t>
            </a:r>
            <a:endParaRPr>
              <a:solidFill>
                <a:srgbClr val="353744"/>
              </a:solidFill>
              <a:latin typeface="Proxima Nova"/>
              <a:ea typeface="Proxima Nova"/>
              <a:cs typeface="Proxima Nova"/>
              <a:sym typeface="Proxima Nova"/>
            </a:endParaRPr>
          </a:p>
          <a:p>
            <a:pPr indent="-317500" lvl="0" marL="457200" rtl="0" algn="l">
              <a:lnSpc>
                <a:spcPct val="130000"/>
              </a:lnSpc>
              <a:spcBef>
                <a:spcPts val="0"/>
              </a:spcBef>
              <a:spcAft>
                <a:spcPts val="0"/>
              </a:spcAft>
              <a:buClr>
                <a:srgbClr val="353744"/>
              </a:buClr>
              <a:buSzPts val="1400"/>
              <a:buFont typeface="Proxima Nova"/>
              <a:buChar char="-"/>
            </a:pPr>
            <a:r>
              <a:rPr b="1" lang="en">
                <a:solidFill>
                  <a:srgbClr val="353744"/>
                </a:solidFill>
                <a:latin typeface="Proxima Nova"/>
                <a:ea typeface="Proxima Nova"/>
                <a:cs typeface="Proxima Nova"/>
                <a:sym typeface="Proxima Nova"/>
              </a:rPr>
              <a:t>Real time updates: </a:t>
            </a:r>
            <a:r>
              <a:rPr lang="en">
                <a:solidFill>
                  <a:srgbClr val="353744"/>
                </a:solidFill>
                <a:latin typeface="Proxima Nova"/>
                <a:ea typeface="Proxima Nova"/>
                <a:cs typeface="Proxima Nova"/>
                <a:sym typeface="Proxima Nova"/>
              </a:rPr>
              <a:t>Users will receive live updates when their content has been liked by other users. </a:t>
            </a:r>
            <a:endParaRPr>
              <a:solidFill>
                <a:srgbClr val="353744"/>
              </a:solidFill>
              <a:latin typeface="Proxima Nova"/>
              <a:ea typeface="Proxima Nova"/>
              <a:cs typeface="Proxima Nova"/>
              <a:sym typeface="Proxima Nova"/>
            </a:endParaRPr>
          </a:p>
          <a:p>
            <a:pPr indent="-317500" lvl="0" marL="457200" rtl="0" algn="l">
              <a:lnSpc>
                <a:spcPct val="130000"/>
              </a:lnSpc>
              <a:spcBef>
                <a:spcPts val="0"/>
              </a:spcBef>
              <a:spcAft>
                <a:spcPts val="0"/>
              </a:spcAft>
              <a:buClr>
                <a:srgbClr val="353744"/>
              </a:buClr>
              <a:buSzPts val="1400"/>
              <a:buFont typeface="Proxima Nova"/>
              <a:buChar char="-"/>
            </a:pPr>
            <a:r>
              <a:rPr b="1" lang="en">
                <a:solidFill>
                  <a:srgbClr val="353744"/>
                </a:solidFill>
                <a:latin typeface="Proxima Nova"/>
                <a:ea typeface="Proxima Nova"/>
                <a:cs typeface="Proxima Nova"/>
                <a:sym typeface="Proxima Nova"/>
              </a:rPr>
              <a:t>Backup job: </a:t>
            </a:r>
            <a:r>
              <a:rPr lang="en">
                <a:solidFill>
                  <a:srgbClr val="353744"/>
                </a:solidFill>
                <a:latin typeface="Proxima Nova"/>
                <a:ea typeface="Proxima Nova"/>
                <a:cs typeface="Proxima Nova"/>
                <a:sym typeface="Proxima Nova"/>
              </a:rPr>
              <a:t>A batch job to </a:t>
            </a:r>
            <a:r>
              <a:rPr lang="en">
                <a:solidFill>
                  <a:srgbClr val="353744"/>
                </a:solidFill>
                <a:latin typeface="Proxima Nova"/>
                <a:ea typeface="Proxima Nova"/>
                <a:cs typeface="Proxima Nova"/>
                <a:sym typeface="Proxima Nova"/>
              </a:rPr>
              <a:t>backup</a:t>
            </a:r>
            <a:r>
              <a:rPr lang="en">
                <a:solidFill>
                  <a:srgbClr val="353744"/>
                </a:solidFill>
                <a:latin typeface="Proxima Nova"/>
                <a:ea typeface="Proxima Nova"/>
                <a:cs typeface="Proxima Nova"/>
                <a:sym typeface="Proxima Nova"/>
              </a:rPr>
              <a:t> all of the system’s database should run on a scheduled basis.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8" name="Shape 1898"/>
        <p:cNvGrpSpPr/>
        <p:nvPr/>
      </p:nvGrpSpPr>
      <p:grpSpPr>
        <a:xfrm>
          <a:off x="0" y="0"/>
          <a:ext cx="0" cy="0"/>
          <a:chOff x="0" y="0"/>
          <a:chExt cx="0" cy="0"/>
        </a:xfrm>
      </p:grpSpPr>
      <p:sp>
        <p:nvSpPr>
          <p:cNvPr id="1899" name="Google Shape;1899;p36"/>
          <p:cNvSpPr txBox="1"/>
          <p:nvPr>
            <p:ph idx="4294967295" type="title"/>
          </p:nvPr>
        </p:nvSpPr>
        <p:spPr>
          <a:xfrm>
            <a:off x="1883000" y="112103"/>
            <a:ext cx="549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Architecture</a:t>
            </a:r>
            <a:endParaRPr/>
          </a:p>
        </p:txBody>
      </p:sp>
      <p:pic>
        <p:nvPicPr>
          <p:cNvPr id="1900" name="Google Shape;1900;p36"/>
          <p:cNvPicPr preferRelativeResize="0"/>
          <p:nvPr/>
        </p:nvPicPr>
        <p:blipFill>
          <a:blip r:embed="rId3">
            <a:alphaModFix/>
          </a:blip>
          <a:stretch>
            <a:fillRect/>
          </a:stretch>
        </p:blipFill>
        <p:spPr>
          <a:xfrm>
            <a:off x="1555700" y="777653"/>
            <a:ext cx="6032591" cy="415389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4" name="Shape 1904"/>
        <p:cNvGrpSpPr/>
        <p:nvPr/>
      </p:nvGrpSpPr>
      <p:grpSpPr>
        <a:xfrm>
          <a:off x="0" y="0"/>
          <a:ext cx="0" cy="0"/>
          <a:chOff x="0" y="0"/>
          <a:chExt cx="0" cy="0"/>
        </a:xfrm>
      </p:grpSpPr>
      <p:sp>
        <p:nvSpPr>
          <p:cNvPr id="1905" name="Google Shape;1905;p37"/>
          <p:cNvSpPr txBox="1"/>
          <p:nvPr>
            <p:ph idx="4294967295" type="title"/>
          </p:nvPr>
        </p:nvSpPr>
        <p:spPr>
          <a:xfrm>
            <a:off x="1883000" y="112103"/>
            <a:ext cx="549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Architecture</a:t>
            </a:r>
            <a:endParaRPr/>
          </a:p>
        </p:txBody>
      </p:sp>
      <p:pic>
        <p:nvPicPr>
          <p:cNvPr id="1906" name="Google Shape;1906;p37"/>
          <p:cNvPicPr preferRelativeResize="0"/>
          <p:nvPr/>
        </p:nvPicPr>
        <p:blipFill>
          <a:blip r:embed="rId3">
            <a:alphaModFix/>
          </a:blip>
          <a:stretch>
            <a:fillRect/>
          </a:stretch>
        </p:blipFill>
        <p:spPr>
          <a:xfrm>
            <a:off x="1307300" y="777678"/>
            <a:ext cx="6410325" cy="3819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0" name="Shape 1910"/>
        <p:cNvGrpSpPr/>
        <p:nvPr/>
      </p:nvGrpSpPr>
      <p:grpSpPr>
        <a:xfrm>
          <a:off x="0" y="0"/>
          <a:ext cx="0" cy="0"/>
          <a:chOff x="0" y="0"/>
          <a:chExt cx="0" cy="0"/>
        </a:xfrm>
      </p:grpSpPr>
      <p:pic>
        <p:nvPicPr>
          <p:cNvPr id="1911" name="Google Shape;1911;p38"/>
          <p:cNvPicPr preferRelativeResize="0"/>
          <p:nvPr/>
        </p:nvPicPr>
        <p:blipFill>
          <a:blip r:embed="rId3">
            <a:alphaModFix/>
          </a:blip>
          <a:stretch>
            <a:fillRect/>
          </a:stretch>
        </p:blipFill>
        <p:spPr>
          <a:xfrm>
            <a:off x="1366825" y="1212075"/>
            <a:ext cx="6000750" cy="3448050"/>
          </a:xfrm>
          <a:prstGeom prst="rect">
            <a:avLst/>
          </a:prstGeom>
          <a:noFill/>
          <a:ln>
            <a:noFill/>
          </a:ln>
        </p:spPr>
      </p:pic>
      <p:sp>
        <p:nvSpPr>
          <p:cNvPr id="1912" name="Google Shape;1912;p38"/>
          <p:cNvSpPr txBox="1"/>
          <p:nvPr/>
        </p:nvSpPr>
        <p:spPr>
          <a:xfrm>
            <a:off x="3893325" y="381000"/>
            <a:ext cx="16668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Database</a:t>
            </a:r>
            <a:endParaRPr b="1"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6" name="Shape 1916"/>
        <p:cNvGrpSpPr/>
        <p:nvPr/>
      </p:nvGrpSpPr>
      <p:grpSpPr>
        <a:xfrm>
          <a:off x="0" y="0"/>
          <a:ext cx="0" cy="0"/>
          <a:chOff x="0" y="0"/>
          <a:chExt cx="0" cy="0"/>
        </a:xfrm>
      </p:grpSpPr>
      <p:sp>
        <p:nvSpPr>
          <p:cNvPr id="1917" name="Google Shape;1917;p39"/>
          <p:cNvSpPr txBox="1"/>
          <p:nvPr>
            <p:ph type="title"/>
          </p:nvPr>
        </p:nvSpPr>
        <p:spPr>
          <a:xfrm>
            <a:off x="205550" y="2027200"/>
            <a:ext cx="2401800" cy="136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Back-End Services</a:t>
            </a:r>
            <a:endParaRPr/>
          </a:p>
        </p:txBody>
      </p:sp>
      <p:sp>
        <p:nvSpPr>
          <p:cNvPr id="1918" name="Google Shape;1918;p39"/>
          <p:cNvSpPr txBox="1"/>
          <p:nvPr>
            <p:ph idx="1" type="body"/>
          </p:nvPr>
        </p:nvSpPr>
        <p:spPr>
          <a:xfrm>
            <a:off x="2655100" y="904875"/>
            <a:ext cx="6298500" cy="4155300"/>
          </a:xfrm>
          <a:prstGeom prst="rect">
            <a:avLst/>
          </a:prstGeom>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rPr lang="en" sz="1300">
                <a:solidFill>
                  <a:srgbClr val="353744"/>
                </a:solidFill>
                <a:latin typeface="Proxima Nova"/>
                <a:ea typeface="Proxima Nova"/>
                <a:cs typeface="Proxima Nova"/>
                <a:sym typeface="Proxima Nova"/>
              </a:rPr>
              <a:t>The back-end infrastructure of the project is the basis of the entire service. </a:t>
            </a:r>
            <a:endParaRPr sz="1300">
              <a:solidFill>
                <a:srgbClr val="353744"/>
              </a:solidFill>
              <a:latin typeface="Proxima Nova"/>
              <a:ea typeface="Proxima Nova"/>
              <a:cs typeface="Proxima Nova"/>
              <a:sym typeface="Proxima Nova"/>
            </a:endParaRPr>
          </a:p>
          <a:p>
            <a:pPr indent="-311150" lvl="0" marL="457200" rtl="0" algn="l">
              <a:lnSpc>
                <a:spcPct val="130000"/>
              </a:lnSpc>
              <a:spcBef>
                <a:spcPts val="1000"/>
              </a:spcBef>
              <a:spcAft>
                <a:spcPts val="0"/>
              </a:spcAft>
              <a:buClr>
                <a:srgbClr val="353744"/>
              </a:buClr>
              <a:buSzPts val="1300"/>
              <a:buFont typeface="Proxima Nova"/>
              <a:buChar char="-"/>
            </a:pPr>
            <a:r>
              <a:rPr b="1" lang="en" sz="1300">
                <a:solidFill>
                  <a:srgbClr val="353744"/>
                </a:solidFill>
                <a:latin typeface="Proxima Nova"/>
                <a:ea typeface="Proxima Nova"/>
                <a:cs typeface="Proxima Nova"/>
                <a:sym typeface="Proxima Nova"/>
              </a:rPr>
              <a:t>API Gateway</a:t>
            </a:r>
            <a:r>
              <a:rPr lang="en" sz="1300">
                <a:solidFill>
                  <a:srgbClr val="353744"/>
                </a:solidFill>
                <a:latin typeface="Proxima Nova"/>
                <a:ea typeface="Proxima Nova"/>
                <a:cs typeface="Proxima Nova"/>
                <a:sym typeface="Proxima Nova"/>
              </a:rPr>
              <a:t>: The server provides a REST API entrypoint, which handles all incoming requests and routes them to the appropriate service.</a:t>
            </a:r>
            <a:endParaRPr sz="1300">
              <a:solidFill>
                <a:srgbClr val="353744"/>
              </a:solidFill>
              <a:latin typeface="Proxima Nova"/>
              <a:ea typeface="Proxima Nova"/>
              <a:cs typeface="Proxima Nova"/>
              <a:sym typeface="Proxima Nova"/>
            </a:endParaRPr>
          </a:p>
          <a:p>
            <a:pPr indent="-311150" lvl="0" marL="457200" rtl="0" algn="l">
              <a:lnSpc>
                <a:spcPct val="130000"/>
              </a:lnSpc>
              <a:spcBef>
                <a:spcPts val="0"/>
              </a:spcBef>
              <a:spcAft>
                <a:spcPts val="0"/>
              </a:spcAft>
              <a:buClr>
                <a:srgbClr val="353744"/>
              </a:buClr>
              <a:buSzPts val="1300"/>
              <a:buFont typeface="Proxima Nova"/>
              <a:buChar char="-"/>
            </a:pPr>
            <a:r>
              <a:rPr b="1" lang="en" sz="1300">
                <a:solidFill>
                  <a:srgbClr val="353744"/>
                </a:solidFill>
                <a:latin typeface="Proxima Nova"/>
                <a:ea typeface="Proxima Nova"/>
                <a:cs typeface="Proxima Nova"/>
                <a:sym typeface="Proxima Nova"/>
              </a:rPr>
              <a:t>User Service: </a:t>
            </a:r>
            <a:r>
              <a:rPr lang="en" sz="1300">
                <a:solidFill>
                  <a:srgbClr val="353744"/>
                </a:solidFill>
                <a:latin typeface="Proxima Nova"/>
                <a:ea typeface="Proxima Nova"/>
                <a:cs typeface="Proxima Nova"/>
                <a:sym typeface="Proxima Nova"/>
              </a:rPr>
              <a:t>The user service handles requests for user registration and login. </a:t>
            </a:r>
            <a:endParaRPr sz="1300">
              <a:solidFill>
                <a:srgbClr val="353744"/>
              </a:solidFill>
              <a:latin typeface="Proxima Nova"/>
              <a:ea typeface="Proxima Nova"/>
              <a:cs typeface="Proxima Nova"/>
              <a:sym typeface="Proxima Nova"/>
            </a:endParaRPr>
          </a:p>
          <a:p>
            <a:pPr indent="-311150" lvl="0" marL="457200" rtl="0" algn="l">
              <a:lnSpc>
                <a:spcPct val="130000"/>
              </a:lnSpc>
              <a:spcBef>
                <a:spcPts val="0"/>
              </a:spcBef>
              <a:spcAft>
                <a:spcPts val="0"/>
              </a:spcAft>
              <a:buClr>
                <a:srgbClr val="353744"/>
              </a:buClr>
              <a:buSzPts val="1300"/>
              <a:buFont typeface="Proxima Nova"/>
              <a:buChar char="-"/>
            </a:pPr>
            <a:r>
              <a:rPr b="1" lang="en" sz="1300">
                <a:solidFill>
                  <a:srgbClr val="353744"/>
                </a:solidFill>
                <a:latin typeface="Proxima Nova"/>
                <a:ea typeface="Proxima Nova"/>
                <a:cs typeface="Proxima Nova"/>
                <a:sym typeface="Proxima Nova"/>
              </a:rPr>
              <a:t>Post Service: </a:t>
            </a:r>
            <a:r>
              <a:rPr lang="en" sz="1300">
                <a:solidFill>
                  <a:srgbClr val="353744"/>
                </a:solidFill>
                <a:latin typeface="Proxima Nova"/>
                <a:ea typeface="Proxima Nova"/>
                <a:cs typeface="Proxima Nova"/>
                <a:sym typeface="Proxima Nova"/>
              </a:rPr>
              <a:t>The post service publishes and retrieves posts.</a:t>
            </a:r>
            <a:endParaRPr sz="1300">
              <a:solidFill>
                <a:srgbClr val="353744"/>
              </a:solidFill>
              <a:latin typeface="Proxima Nova"/>
              <a:ea typeface="Proxima Nova"/>
              <a:cs typeface="Proxima Nova"/>
              <a:sym typeface="Proxima Nova"/>
            </a:endParaRPr>
          </a:p>
          <a:p>
            <a:pPr indent="-311150" lvl="0" marL="457200" rtl="0" algn="l">
              <a:lnSpc>
                <a:spcPct val="130000"/>
              </a:lnSpc>
              <a:spcBef>
                <a:spcPts val="0"/>
              </a:spcBef>
              <a:spcAft>
                <a:spcPts val="0"/>
              </a:spcAft>
              <a:buClr>
                <a:srgbClr val="353744"/>
              </a:buClr>
              <a:buSzPts val="1300"/>
              <a:buFont typeface="Proxima Nova"/>
              <a:buChar char="-"/>
            </a:pPr>
            <a:r>
              <a:rPr b="1" lang="en" sz="1300">
                <a:solidFill>
                  <a:srgbClr val="353744"/>
                </a:solidFill>
                <a:latin typeface="Proxima Nova"/>
                <a:ea typeface="Proxima Nova"/>
                <a:cs typeface="Proxima Nova"/>
                <a:sym typeface="Proxima Nova"/>
              </a:rPr>
              <a:t>Like Service: </a:t>
            </a:r>
            <a:r>
              <a:rPr lang="en" sz="1300">
                <a:solidFill>
                  <a:srgbClr val="353744"/>
                </a:solidFill>
                <a:latin typeface="Proxima Nova"/>
                <a:ea typeface="Proxima Nova"/>
                <a:cs typeface="Proxima Nova"/>
                <a:sym typeface="Proxima Nova"/>
              </a:rPr>
              <a:t>The like service updates the likes of a user created post, and triggers the notification service to notify the relevant users.  </a:t>
            </a:r>
            <a:endParaRPr sz="1300">
              <a:solidFill>
                <a:srgbClr val="353744"/>
              </a:solidFill>
              <a:latin typeface="Proxima Nova"/>
              <a:ea typeface="Proxima Nova"/>
              <a:cs typeface="Proxima Nova"/>
              <a:sym typeface="Proxima Nova"/>
            </a:endParaRPr>
          </a:p>
          <a:p>
            <a:pPr indent="-311150" lvl="0" marL="457200" rtl="0" algn="l">
              <a:lnSpc>
                <a:spcPct val="130000"/>
              </a:lnSpc>
              <a:spcBef>
                <a:spcPts val="0"/>
              </a:spcBef>
              <a:spcAft>
                <a:spcPts val="0"/>
              </a:spcAft>
              <a:buClr>
                <a:srgbClr val="353744"/>
              </a:buClr>
              <a:buSzPts val="1300"/>
              <a:buFont typeface="Proxima Nova"/>
              <a:buChar char="-"/>
            </a:pPr>
            <a:r>
              <a:rPr b="1" lang="en" sz="1300">
                <a:solidFill>
                  <a:srgbClr val="353744"/>
                </a:solidFill>
                <a:latin typeface="Proxima Nova"/>
                <a:ea typeface="Proxima Nova"/>
                <a:cs typeface="Proxima Nova"/>
                <a:sym typeface="Proxima Nova"/>
              </a:rPr>
              <a:t>Notification Service: </a:t>
            </a:r>
            <a:r>
              <a:rPr lang="en" sz="1300">
                <a:solidFill>
                  <a:srgbClr val="353744"/>
                </a:solidFill>
                <a:latin typeface="Proxima Nova"/>
                <a:ea typeface="Proxima Nova"/>
                <a:cs typeface="Proxima Nova"/>
                <a:sym typeface="Proxima Nova"/>
              </a:rPr>
              <a:t>The notification service sends a notification to a message broker which will route the message to its destination on the client side. </a:t>
            </a:r>
            <a:endParaRPr sz="1300">
              <a:solidFill>
                <a:srgbClr val="353744"/>
              </a:solidFill>
              <a:latin typeface="Proxima Nova"/>
              <a:ea typeface="Proxima Nova"/>
              <a:cs typeface="Proxima Nova"/>
              <a:sym typeface="Proxima Nova"/>
            </a:endParaRPr>
          </a:p>
          <a:p>
            <a:pPr indent="-311150" lvl="0" marL="457200" rtl="0" algn="l">
              <a:lnSpc>
                <a:spcPct val="130000"/>
              </a:lnSpc>
              <a:spcBef>
                <a:spcPts val="0"/>
              </a:spcBef>
              <a:spcAft>
                <a:spcPts val="0"/>
              </a:spcAft>
              <a:buClr>
                <a:srgbClr val="353744"/>
              </a:buClr>
              <a:buSzPts val="1300"/>
              <a:buFont typeface="Proxima Nova"/>
              <a:buChar char="-"/>
            </a:pPr>
            <a:r>
              <a:rPr b="1" lang="en" sz="1300">
                <a:solidFill>
                  <a:srgbClr val="353744"/>
                </a:solidFill>
                <a:latin typeface="Proxima Nova"/>
                <a:ea typeface="Proxima Nova"/>
                <a:cs typeface="Proxima Nova"/>
                <a:sym typeface="Proxima Nova"/>
              </a:rPr>
              <a:t>Back Up Job: </a:t>
            </a:r>
            <a:r>
              <a:rPr lang="en" sz="1300">
                <a:solidFill>
                  <a:srgbClr val="353744"/>
                </a:solidFill>
                <a:latin typeface="Proxima Nova"/>
                <a:ea typeface="Proxima Nova"/>
                <a:cs typeface="Proxima Nova"/>
                <a:sym typeface="Proxima Nova"/>
              </a:rPr>
              <a:t>The backup job creates a daily backup of the existing database, to prevent data loss.</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2" name="Shape 1922"/>
        <p:cNvGrpSpPr/>
        <p:nvPr/>
      </p:nvGrpSpPr>
      <p:grpSpPr>
        <a:xfrm>
          <a:off x="0" y="0"/>
          <a:ext cx="0" cy="0"/>
          <a:chOff x="0" y="0"/>
          <a:chExt cx="0" cy="0"/>
        </a:xfrm>
      </p:grpSpPr>
      <p:sp>
        <p:nvSpPr>
          <p:cNvPr id="1923" name="Google Shape;1923;p40"/>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Batch Backup Job</a:t>
            </a:r>
            <a:endParaRPr/>
          </a:p>
        </p:txBody>
      </p:sp>
      <p:sp>
        <p:nvSpPr>
          <p:cNvPr id="1924" name="Google Shape;1924;p40"/>
          <p:cNvSpPr txBox="1"/>
          <p:nvPr/>
        </p:nvSpPr>
        <p:spPr>
          <a:xfrm>
            <a:off x="1059650" y="1321600"/>
            <a:ext cx="7191300" cy="1833600"/>
          </a:xfrm>
          <a:prstGeom prst="rect">
            <a:avLst/>
          </a:prstGeom>
          <a:noFill/>
          <a:ln>
            <a:noFill/>
          </a:ln>
        </p:spPr>
        <p:txBody>
          <a:bodyPr anchorCtr="0" anchor="t" bIns="91425" lIns="91425" spcFirstLastPara="1" rIns="91425" wrap="square" tIns="91425">
            <a:noAutofit/>
          </a:bodyPr>
          <a:lstStyle/>
          <a:p>
            <a:pPr indent="0" lvl="0" marL="0" rtl="0" algn="just">
              <a:lnSpc>
                <a:spcPct val="130000"/>
              </a:lnSpc>
              <a:spcBef>
                <a:spcPts val="1000"/>
              </a:spcBef>
              <a:spcAft>
                <a:spcPts val="0"/>
              </a:spcAft>
              <a:buNone/>
            </a:pPr>
            <a:r>
              <a:rPr lang="en">
                <a:solidFill>
                  <a:srgbClr val="353744"/>
                </a:solidFill>
                <a:latin typeface="Proxima Nova"/>
                <a:ea typeface="Proxima Nova"/>
                <a:cs typeface="Proxima Nova"/>
                <a:sym typeface="Proxima Nova"/>
              </a:rPr>
              <a:t>The Backup Job is a scheduled job which runs every day at midnight. When triggered, the service will use the Spring Batch component to </a:t>
            </a:r>
            <a:r>
              <a:rPr lang="en">
                <a:solidFill>
                  <a:srgbClr val="353744"/>
                </a:solidFill>
                <a:latin typeface="Proxima Nova"/>
                <a:ea typeface="Proxima Nova"/>
                <a:cs typeface="Proxima Nova"/>
                <a:sym typeface="Proxima Nova"/>
              </a:rPr>
              <a:t>backup</a:t>
            </a:r>
            <a:r>
              <a:rPr lang="en">
                <a:solidFill>
                  <a:srgbClr val="353744"/>
                </a:solidFill>
                <a:latin typeface="Proxima Nova"/>
                <a:ea typeface="Proxima Nova"/>
                <a:cs typeface="Proxima Nova"/>
                <a:sym typeface="Proxima Nova"/>
              </a:rPr>
              <a:t> all of the available databases to .csv files, providing a way of rolling back the database in case of failure or data corruption.</a:t>
            </a:r>
            <a:endParaRPr>
              <a:solidFill>
                <a:srgbClr val="353744"/>
              </a:solidFill>
              <a:latin typeface="Proxima Nova"/>
              <a:ea typeface="Proxima Nova"/>
              <a:cs typeface="Proxima Nova"/>
              <a:sym typeface="Proxima Nova"/>
            </a:endParaRPr>
          </a:p>
          <a:p>
            <a:pPr indent="0" lvl="0" marL="0" rtl="0" algn="just">
              <a:lnSpc>
                <a:spcPct val="130000"/>
              </a:lnSpc>
              <a:spcBef>
                <a:spcPts val="1000"/>
              </a:spcBef>
              <a:spcAft>
                <a:spcPts val="0"/>
              </a:spcAft>
              <a:buNone/>
            </a:pPr>
            <a:r>
              <a:rPr lang="en">
                <a:solidFill>
                  <a:srgbClr val="353744"/>
                </a:solidFill>
                <a:latin typeface="Proxima Nova"/>
                <a:ea typeface="Proxima Nova"/>
                <a:cs typeface="Proxima Nova"/>
                <a:sym typeface="Proxima Nova"/>
              </a:rPr>
              <a:t>The backup job consists of three steps, where each step is responsible for backing up one of the three different tables in the database.</a:t>
            </a:r>
            <a:endParaRPr/>
          </a:p>
        </p:txBody>
      </p:sp>
      <p:pic>
        <p:nvPicPr>
          <p:cNvPr id="1925" name="Google Shape;1925;p40"/>
          <p:cNvPicPr preferRelativeResize="0"/>
          <p:nvPr/>
        </p:nvPicPr>
        <p:blipFill>
          <a:blip r:embed="rId3">
            <a:alphaModFix/>
          </a:blip>
          <a:stretch>
            <a:fillRect/>
          </a:stretch>
        </p:blipFill>
        <p:spPr>
          <a:xfrm>
            <a:off x="1952622" y="3362022"/>
            <a:ext cx="5738825" cy="1552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9" name="Shape 1929"/>
        <p:cNvGrpSpPr/>
        <p:nvPr/>
      </p:nvGrpSpPr>
      <p:grpSpPr>
        <a:xfrm>
          <a:off x="0" y="0"/>
          <a:ext cx="0" cy="0"/>
          <a:chOff x="0" y="0"/>
          <a:chExt cx="0" cy="0"/>
        </a:xfrm>
      </p:grpSpPr>
      <p:sp>
        <p:nvSpPr>
          <p:cNvPr id="1930" name="Google Shape;1930;p41"/>
          <p:cNvSpPr txBox="1"/>
          <p:nvPr>
            <p:ph type="title"/>
          </p:nvPr>
        </p:nvSpPr>
        <p:spPr>
          <a:xfrm>
            <a:off x="5298300" y="1978950"/>
            <a:ext cx="3845700" cy="118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Message Broker - RabbitMQ</a:t>
            </a:r>
            <a:endParaRPr/>
          </a:p>
        </p:txBody>
      </p:sp>
      <p:sp>
        <p:nvSpPr>
          <p:cNvPr id="1931" name="Google Shape;1931;p41"/>
          <p:cNvSpPr txBox="1"/>
          <p:nvPr/>
        </p:nvSpPr>
        <p:spPr>
          <a:xfrm>
            <a:off x="535775" y="1047750"/>
            <a:ext cx="4762500" cy="3345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rPr lang="en">
                <a:solidFill>
                  <a:srgbClr val="353744"/>
                </a:solidFill>
                <a:latin typeface="Proxima Nova"/>
                <a:ea typeface="Proxima Nova"/>
                <a:cs typeface="Proxima Nova"/>
                <a:sym typeface="Proxima Nova"/>
              </a:rPr>
              <a:t>To provide users with real time notifications, it is necessary to use a message-brokering system, which will allow users to receive updates without directly receiving the message from the application. </a:t>
            </a:r>
            <a:endParaRPr>
              <a:solidFill>
                <a:srgbClr val="353744"/>
              </a:solidFill>
              <a:latin typeface="Proxima Nova"/>
              <a:ea typeface="Proxima Nova"/>
              <a:cs typeface="Proxima Nova"/>
              <a:sym typeface="Proxima Nova"/>
            </a:endParaRPr>
          </a:p>
          <a:p>
            <a:pPr indent="0" lvl="0" marL="0" rtl="0" algn="l">
              <a:lnSpc>
                <a:spcPct val="130000"/>
              </a:lnSpc>
              <a:spcBef>
                <a:spcPts val="1000"/>
              </a:spcBef>
              <a:spcAft>
                <a:spcPts val="0"/>
              </a:spcAft>
              <a:buNone/>
            </a:pPr>
            <a:r>
              <a:rPr lang="en">
                <a:solidFill>
                  <a:srgbClr val="353744"/>
                </a:solidFill>
                <a:latin typeface="Proxima Nova"/>
                <a:ea typeface="Proxima Nova"/>
                <a:cs typeface="Proxima Nova"/>
                <a:sym typeface="Proxima Nova"/>
              </a:rPr>
              <a:t>The RabbitMQ instance will receive messages from the server in an </a:t>
            </a:r>
            <a:r>
              <a:rPr b="1" lang="en">
                <a:solidFill>
                  <a:srgbClr val="353744"/>
                </a:solidFill>
                <a:latin typeface="Proxima Nova"/>
                <a:ea typeface="Proxima Nova"/>
                <a:cs typeface="Proxima Nova"/>
                <a:sym typeface="Proxima Nova"/>
              </a:rPr>
              <a:t>Exchange</a:t>
            </a:r>
            <a:r>
              <a:rPr lang="en">
                <a:solidFill>
                  <a:srgbClr val="353744"/>
                </a:solidFill>
                <a:latin typeface="Proxima Nova"/>
                <a:ea typeface="Proxima Nova"/>
                <a:cs typeface="Proxima Nova"/>
                <a:sym typeface="Proxima Nova"/>
              </a:rPr>
              <a:t> and send them to the appropriate </a:t>
            </a:r>
            <a:r>
              <a:rPr b="1" lang="en">
                <a:solidFill>
                  <a:srgbClr val="353744"/>
                </a:solidFill>
                <a:latin typeface="Proxima Nova"/>
                <a:ea typeface="Proxima Nova"/>
                <a:cs typeface="Proxima Nova"/>
                <a:sym typeface="Proxima Nova"/>
              </a:rPr>
              <a:t>Queue</a:t>
            </a:r>
            <a:r>
              <a:rPr lang="en">
                <a:solidFill>
                  <a:srgbClr val="353744"/>
                </a:solidFill>
                <a:latin typeface="Proxima Nova"/>
                <a:ea typeface="Proxima Nova"/>
                <a:cs typeface="Proxima Nova"/>
                <a:sym typeface="Proxima Nova"/>
              </a:rPr>
              <a:t>, where messages wait to be consumed by a client.</a:t>
            </a:r>
            <a:endParaRPr>
              <a:solidFill>
                <a:srgbClr val="353744"/>
              </a:solidFill>
              <a:latin typeface="Proxima Nova"/>
              <a:ea typeface="Proxima Nova"/>
              <a:cs typeface="Proxima Nova"/>
              <a:sym typeface="Proxima Nova"/>
            </a:endParaRPr>
          </a:p>
          <a:p>
            <a:pPr indent="0" lvl="0" marL="0" rtl="0" algn="l">
              <a:lnSpc>
                <a:spcPct val="130000"/>
              </a:lnSpc>
              <a:spcBef>
                <a:spcPts val="1000"/>
              </a:spcBef>
              <a:spcAft>
                <a:spcPts val="0"/>
              </a:spcAft>
              <a:buNone/>
            </a:pPr>
            <a:r>
              <a:rPr lang="en">
                <a:solidFill>
                  <a:srgbClr val="353744"/>
                </a:solidFill>
                <a:latin typeface="Proxima Nova"/>
                <a:ea typeface="Proxima Nova"/>
                <a:cs typeface="Proxima Nova"/>
                <a:sym typeface="Proxima Nova"/>
              </a:rPr>
              <a:t>The </a:t>
            </a:r>
            <a:r>
              <a:rPr b="1" lang="en">
                <a:solidFill>
                  <a:srgbClr val="353744"/>
                </a:solidFill>
                <a:latin typeface="Proxima Nova"/>
                <a:ea typeface="Proxima Nova"/>
                <a:cs typeface="Proxima Nova"/>
                <a:sym typeface="Proxima Nova"/>
              </a:rPr>
              <a:t>Notification service</a:t>
            </a:r>
            <a:r>
              <a:rPr lang="en">
                <a:solidFill>
                  <a:srgbClr val="353744"/>
                </a:solidFill>
                <a:latin typeface="Proxima Nova"/>
                <a:ea typeface="Proxima Nova"/>
                <a:cs typeface="Proxima Nova"/>
                <a:sym typeface="Proxima Nova"/>
              </a:rPr>
              <a:t> sends updates to the Exchange named “</a:t>
            </a:r>
            <a:r>
              <a:rPr b="1" lang="en">
                <a:solidFill>
                  <a:srgbClr val="353744"/>
                </a:solidFill>
                <a:latin typeface="Proxima Nova"/>
                <a:ea typeface="Proxima Nova"/>
                <a:cs typeface="Proxima Nova"/>
                <a:sym typeface="Proxima Nova"/>
              </a:rPr>
              <a:t>smalltalk.direct</a:t>
            </a:r>
            <a:r>
              <a:rPr lang="en">
                <a:solidFill>
                  <a:srgbClr val="353744"/>
                </a:solidFill>
                <a:latin typeface="Proxima Nova"/>
                <a:ea typeface="Proxima Nova"/>
                <a:cs typeface="Proxima Nova"/>
                <a:sym typeface="Proxima Nova"/>
              </a:rPr>
              <a:t>”. This Exchange sends a copy of the message only to the queues where the routing key is an exact match.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