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5"/>
  </p:notesMasterIdLst>
  <p:handoutMasterIdLst>
    <p:handoutMasterId r:id="rId16"/>
  </p:handoutMasterIdLst>
  <p:sldIdLst>
    <p:sldId id="259" r:id="rId2"/>
    <p:sldId id="353" r:id="rId3"/>
    <p:sldId id="354" r:id="rId4"/>
    <p:sldId id="355" r:id="rId5"/>
    <p:sldId id="356" r:id="rId6"/>
    <p:sldId id="357" r:id="rId7"/>
    <p:sldId id="358" r:id="rId8"/>
    <p:sldId id="359" r:id="rId9"/>
    <p:sldId id="360" r:id="rId10"/>
    <p:sldId id="361" r:id="rId11"/>
    <p:sldId id="362" r:id="rId12"/>
    <p:sldId id="363" r:id="rId13"/>
    <p:sldId id="298" r:id="rId14"/>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6" autoAdjust="0"/>
    <p:restoredTop sz="88457" autoAdjust="0"/>
  </p:normalViewPr>
  <p:slideViewPr>
    <p:cSldViewPr>
      <p:cViewPr varScale="1">
        <p:scale>
          <a:sx n="77" d="100"/>
          <a:sy n="77" d="100"/>
        </p:scale>
        <p:origin x="62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6443" cy="49836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64" y="1"/>
            <a:ext cx="2946443" cy="498366"/>
          </a:xfrm>
          <a:prstGeom prst="rect">
            <a:avLst/>
          </a:prstGeom>
        </p:spPr>
        <p:txBody>
          <a:bodyPr vert="horz" lIns="91440" tIns="45720" rIns="91440" bIns="45720" rtlCol="0"/>
          <a:lstStyle>
            <a:lvl1pPr algn="r">
              <a:defRPr sz="1200"/>
            </a:lvl1pPr>
          </a:lstStyle>
          <a:p>
            <a:fld id="{2A692406-9451-4621-8650-D578A7C9B87A}" type="datetimeFigureOut">
              <a:rPr lang="en-US" smtClean="0"/>
              <a:t>3/5/2018</a:t>
            </a:fld>
            <a:endParaRPr lang="en-US"/>
          </a:p>
        </p:txBody>
      </p:sp>
      <p:sp>
        <p:nvSpPr>
          <p:cNvPr id="4" name="Footer Placeholder 3"/>
          <p:cNvSpPr>
            <a:spLocks noGrp="1"/>
          </p:cNvSpPr>
          <p:nvPr>
            <p:ph type="ftr" sz="quarter" idx="2"/>
          </p:nvPr>
        </p:nvSpPr>
        <p:spPr>
          <a:xfrm>
            <a:off x="1" y="9428273"/>
            <a:ext cx="2946443" cy="49836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64" y="9428273"/>
            <a:ext cx="2946443" cy="498366"/>
          </a:xfrm>
          <a:prstGeom prst="rect">
            <a:avLst/>
          </a:prstGeom>
        </p:spPr>
        <p:txBody>
          <a:bodyPr vert="horz" lIns="91440" tIns="45720" rIns="91440" bIns="45720" rtlCol="0" anchor="b"/>
          <a:lstStyle>
            <a:lvl1pPr algn="r">
              <a:defRPr sz="1200"/>
            </a:lvl1pPr>
          </a:lstStyle>
          <a:p>
            <a:fld id="{316CFEB1-E0D0-4017-ABDC-B8AC8DF90C77}" type="slidenum">
              <a:rPr lang="en-US" smtClean="0"/>
              <a:t>‹#›</a:t>
            </a:fld>
            <a:endParaRPr lang="en-US"/>
          </a:p>
        </p:txBody>
      </p:sp>
    </p:spTree>
    <p:extLst>
      <p:ext uri="{BB962C8B-B14F-4D97-AF65-F5344CB8AC3E}">
        <p14:creationId xmlns:p14="http://schemas.microsoft.com/office/powerpoint/2010/main" val="2175205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6400"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SG"/>
          </a:p>
        </p:txBody>
      </p:sp>
      <p:sp>
        <p:nvSpPr>
          <p:cNvPr id="3" name="Date Placeholder 2"/>
          <p:cNvSpPr>
            <a:spLocks noGrp="1"/>
          </p:cNvSpPr>
          <p:nvPr>
            <p:ph type="dt" idx="1"/>
          </p:nvPr>
        </p:nvSpPr>
        <p:spPr>
          <a:xfrm>
            <a:off x="3849688" y="1"/>
            <a:ext cx="2946400"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FF877F3D-DFF8-4856-9663-9DB1292B02A5}" type="datetimeFigureOut">
              <a:rPr lang="en-US"/>
              <a:pPr>
                <a:defRPr/>
              </a:pPr>
              <a:t>3/5/2018</a:t>
            </a:fld>
            <a:endParaRPr lang="en-SG"/>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p:cNvSpPr>
            <a:spLocks noGrp="1"/>
          </p:cNvSpPr>
          <p:nvPr>
            <p:ph type="body" sz="quarter" idx="3"/>
          </p:nvPr>
        </p:nvSpPr>
        <p:spPr>
          <a:xfrm>
            <a:off x="679451" y="4715952"/>
            <a:ext cx="5438775"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p:cNvSpPr>
            <a:spLocks noGrp="1"/>
          </p:cNvSpPr>
          <p:nvPr>
            <p:ph type="ftr" sz="quarter" idx="4"/>
          </p:nvPr>
        </p:nvSpPr>
        <p:spPr>
          <a:xfrm>
            <a:off x="1" y="9428711"/>
            <a:ext cx="2946400"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SG"/>
          </a:p>
        </p:txBody>
      </p:sp>
      <p:sp>
        <p:nvSpPr>
          <p:cNvPr id="7" name="Slide Number Placeholder 6"/>
          <p:cNvSpPr>
            <a:spLocks noGrp="1"/>
          </p:cNvSpPr>
          <p:nvPr>
            <p:ph type="sldNum" sz="quarter" idx="5"/>
          </p:nvPr>
        </p:nvSpPr>
        <p:spPr>
          <a:xfrm>
            <a:off x="3849688" y="9428711"/>
            <a:ext cx="2946400"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072DB43E-9CC3-4D89-8BCF-57CEA3D2AD71}" type="slidenum">
              <a:rPr lang="en-SG"/>
              <a:pPr>
                <a:defRPr/>
              </a:pPr>
              <a:t>‹#›</a:t>
            </a:fld>
            <a:endParaRPr lang="en-SG"/>
          </a:p>
        </p:txBody>
      </p:sp>
    </p:spTree>
    <p:extLst>
      <p:ext uri="{BB962C8B-B14F-4D97-AF65-F5344CB8AC3E}">
        <p14:creationId xmlns:p14="http://schemas.microsoft.com/office/powerpoint/2010/main" val="7195492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470025"/>
          </a:xfrm>
        </p:spPr>
        <p:txBody>
          <a:bodyPr/>
          <a:lstStyle>
            <a:lvl1pPr>
              <a:defRPr>
                <a:solidFill>
                  <a:schemeClr val="accent6">
                    <a:lumMod val="5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84575"/>
            <a:ext cx="6400800" cy="1752600"/>
          </a:xfrm>
        </p:spPr>
        <p:txBody>
          <a:bodyPr/>
          <a:lstStyle>
            <a:lvl1pPr marL="0" indent="0" algn="ctr">
              <a:buNone/>
              <a:defRPr>
                <a:solidFill>
                  <a:schemeClr val="bg2">
                    <a:lumMod val="10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517525"/>
            <a:ext cx="8534400" cy="769938"/>
          </a:xfrm>
        </p:spPr>
        <p:txBody>
          <a:bodyPr/>
          <a:lstStyle/>
          <a:p>
            <a:r>
              <a:rPr lang="en-US"/>
              <a:t>Click to edit Master title style</a:t>
            </a:r>
            <a:endParaRPr lang="en-US" dirty="0"/>
          </a:p>
        </p:txBody>
      </p:sp>
      <p:sp>
        <p:nvSpPr>
          <p:cNvPr id="3" name="Content Placeholder 2"/>
          <p:cNvSpPr>
            <a:spLocks noGrp="1"/>
          </p:cNvSpPr>
          <p:nvPr>
            <p:ph idx="1"/>
          </p:nvPr>
        </p:nvSpPr>
        <p:spPr>
          <a:xfrm>
            <a:off x="381000" y="1571612"/>
            <a:ext cx="8534400" cy="4500594"/>
          </a:xfrm>
        </p:spPr>
        <p:txBody>
          <a:bodyPr/>
          <a:lstStyle>
            <a:lvl1pPr>
              <a:lnSpc>
                <a:spcPct val="100000"/>
              </a:lnSpc>
              <a:spcBef>
                <a:spcPts val="400"/>
              </a:spcBef>
              <a:spcAft>
                <a:spcPts val="400"/>
              </a:spcAft>
              <a:defRPr/>
            </a:lvl1pPr>
            <a:lvl2pPr>
              <a:lnSpc>
                <a:spcPct val="100000"/>
              </a:lnSpc>
              <a:spcBef>
                <a:spcPts val="400"/>
              </a:spcBef>
              <a:spcAft>
                <a:spcPts val="400"/>
              </a:spcAft>
              <a:defRPr sz="2000"/>
            </a:lvl2pPr>
            <a:lvl3pPr>
              <a:lnSpc>
                <a:spcPct val="100000"/>
              </a:lnSpc>
              <a:spcBef>
                <a:spcPts val="400"/>
              </a:spcBef>
              <a:spcAft>
                <a:spcPts val="400"/>
              </a:spcAft>
              <a:defRPr sz="1800"/>
            </a:lvl3pPr>
            <a:lvl4pPr>
              <a:lnSpc>
                <a:spcPct val="100000"/>
              </a:lnSpc>
              <a:spcBef>
                <a:spcPts val="400"/>
              </a:spcBef>
              <a:spcAft>
                <a:spcPts val="400"/>
              </a:spcAft>
              <a:defRPr sz="1600"/>
            </a:lvl4pPr>
            <a:lvl5pPr>
              <a:lnSpc>
                <a:spcPct val="100000"/>
              </a:lnSpc>
              <a:spcBef>
                <a:spcPts val="400"/>
              </a:spcBef>
              <a:spcAft>
                <a:spcPts val="4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1_Section Header">
    <p:spTree>
      <p:nvGrpSpPr>
        <p:cNvPr id="1" name=""/>
        <p:cNvGrpSpPr/>
        <p:nvPr/>
      </p:nvGrpSpPr>
      <p:grpSpPr>
        <a:xfrm>
          <a:off x="0" y="0"/>
          <a:ext cx="0" cy="0"/>
          <a:chOff x="0" y="0"/>
          <a:chExt cx="0" cy="0"/>
        </a:xfrm>
      </p:grpSpPr>
      <p:sp>
        <p:nvSpPr>
          <p:cNvPr id="4" name="Freeform 3"/>
          <p:cNvSpPr/>
          <p:nvPr userDrawn="1"/>
        </p:nvSpPr>
        <p:spPr>
          <a:xfrm>
            <a:off x="0" y="0"/>
            <a:ext cx="9170988" cy="6743700"/>
          </a:xfrm>
          <a:custGeom>
            <a:avLst/>
            <a:gdLst>
              <a:gd name="connsiteX0" fmla="*/ 0 w 9191625"/>
              <a:gd name="connsiteY0" fmla="*/ 0 h 952500"/>
              <a:gd name="connsiteX1" fmla="*/ 0 w 9191625"/>
              <a:gd name="connsiteY1" fmla="*/ 228600 h 952500"/>
              <a:gd name="connsiteX2" fmla="*/ 1857375 w 9191625"/>
              <a:gd name="connsiteY2" fmla="*/ 247650 h 952500"/>
              <a:gd name="connsiteX3" fmla="*/ 5772150 w 9191625"/>
              <a:gd name="connsiteY3" fmla="*/ 952500 h 952500"/>
              <a:gd name="connsiteX4" fmla="*/ 9191625 w 9191625"/>
              <a:gd name="connsiteY4" fmla="*/ 542925 h 952500"/>
              <a:gd name="connsiteX5" fmla="*/ 9182100 w 9191625"/>
              <a:gd name="connsiteY5" fmla="*/ 333375 h 952500"/>
              <a:gd name="connsiteX6" fmla="*/ 5762625 w 9191625"/>
              <a:gd name="connsiteY6" fmla="*/ 857250 h 952500"/>
              <a:gd name="connsiteX7" fmla="*/ 1847850 w 9191625"/>
              <a:gd name="connsiteY7" fmla="*/ 152400 h 952500"/>
              <a:gd name="connsiteX8" fmla="*/ 0 w 9191625"/>
              <a:gd name="connsiteY8" fmla="*/ 0 h 9525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47625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34475 w 9144000"/>
              <a:gd name="connsiteY5" fmla="*/ 346075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43999 w 9144000"/>
              <a:gd name="connsiteY5" fmla="*/ 317500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3999"/>
              <a:gd name="connsiteY0" fmla="*/ 12700 h 1012825"/>
              <a:gd name="connsiteX1" fmla="*/ 0 w 9143999"/>
              <a:gd name="connsiteY1" fmla="*/ 241300 h 1012825"/>
              <a:gd name="connsiteX2" fmla="*/ 1809750 w 9143999"/>
              <a:gd name="connsiteY2" fmla="*/ 260350 h 1012825"/>
              <a:gd name="connsiteX3" fmla="*/ 5724525 w 9143999"/>
              <a:gd name="connsiteY3" fmla="*/ 965200 h 1012825"/>
              <a:gd name="connsiteX4" fmla="*/ 9143999 w 9143999"/>
              <a:gd name="connsiteY4" fmla="*/ 546100 h 1012825"/>
              <a:gd name="connsiteX5" fmla="*/ 9143999 w 9143999"/>
              <a:gd name="connsiteY5" fmla="*/ 317500 h 1012825"/>
              <a:gd name="connsiteX6" fmla="*/ 5715000 w 9143999"/>
              <a:gd name="connsiteY6" fmla="*/ 869950 h 1012825"/>
              <a:gd name="connsiteX7" fmla="*/ 1800225 w 9143999"/>
              <a:gd name="connsiteY7" fmla="*/ 165100 h 1012825"/>
              <a:gd name="connsiteX8" fmla="*/ 0 w 91439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0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 name="connsiteX0" fmla="*/ 0 w 9220199"/>
              <a:gd name="connsiteY0" fmla="*/ 12700 h 1012825"/>
              <a:gd name="connsiteX1" fmla="*/ 0 w 9220199"/>
              <a:gd name="connsiteY1" fmla="*/ 241300 h 1012825"/>
              <a:gd name="connsiteX2" fmla="*/ 1809750 w 9220199"/>
              <a:gd name="connsiteY2" fmla="*/ 260350 h 1012825"/>
              <a:gd name="connsiteX3" fmla="*/ 5724525 w 9220199"/>
              <a:gd name="connsiteY3" fmla="*/ 965200 h 1012825"/>
              <a:gd name="connsiteX4" fmla="*/ 9220199 w 9220199"/>
              <a:gd name="connsiteY4" fmla="*/ 546101 h 1012825"/>
              <a:gd name="connsiteX5" fmla="*/ 9144000 w 9220199"/>
              <a:gd name="connsiteY5" fmla="*/ 317501 h 1012825"/>
              <a:gd name="connsiteX6" fmla="*/ 5715000 w 9220199"/>
              <a:gd name="connsiteY6" fmla="*/ 869950 h 1012825"/>
              <a:gd name="connsiteX7" fmla="*/ 1800225 w 9220199"/>
              <a:gd name="connsiteY7" fmla="*/ 165100 h 1012825"/>
              <a:gd name="connsiteX8" fmla="*/ 0 w 92201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1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 name="connsiteX0" fmla="*/ 0 w 9144000"/>
              <a:gd name="connsiteY0" fmla="*/ 12700 h 5285635"/>
              <a:gd name="connsiteX1" fmla="*/ 0 w 9144000"/>
              <a:gd name="connsiteY1" fmla="*/ 4507865 h 5285635"/>
              <a:gd name="connsiteX2" fmla="*/ 1809750 w 9144000"/>
              <a:gd name="connsiteY2" fmla="*/ 4526915 h 5285635"/>
              <a:gd name="connsiteX3" fmla="*/ 5724525 w 9144000"/>
              <a:gd name="connsiteY3" fmla="*/ 5231765 h 5285635"/>
              <a:gd name="connsiteX4" fmla="*/ 9143999 w 9144000"/>
              <a:gd name="connsiteY4" fmla="*/ 4812666 h 5285635"/>
              <a:gd name="connsiteX5" fmla="*/ 9144000 w 9144000"/>
              <a:gd name="connsiteY5" fmla="*/ 4584066 h 5285635"/>
              <a:gd name="connsiteX6" fmla="*/ 5715000 w 9144000"/>
              <a:gd name="connsiteY6" fmla="*/ 5136515 h 5285635"/>
              <a:gd name="connsiteX7" fmla="*/ 1800225 w 9144000"/>
              <a:gd name="connsiteY7" fmla="*/ 4431665 h 5285635"/>
              <a:gd name="connsiteX8" fmla="*/ 0 w 9144000"/>
              <a:gd name="connsiteY8" fmla="*/ 12700 h 5285635"/>
              <a:gd name="connsiteX0" fmla="*/ 0 w 9144000"/>
              <a:gd name="connsiteY0" fmla="*/ 12700 h 5279391"/>
              <a:gd name="connsiteX1" fmla="*/ 0 w 9144000"/>
              <a:gd name="connsiteY1" fmla="*/ 4507865 h 5279391"/>
              <a:gd name="connsiteX2" fmla="*/ 1809750 w 9144000"/>
              <a:gd name="connsiteY2" fmla="*/ 4526915 h 5279391"/>
              <a:gd name="connsiteX3" fmla="*/ 5724525 w 9144000"/>
              <a:gd name="connsiteY3" fmla="*/ 5231765 h 5279391"/>
              <a:gd name="connsiteX4" fmla="*/ 9143999 w 9144000"/>
              <a:gd name="connsiteY4" fmla="*/ 4812666 h 5279391"/>
              <a:gd name="connsiteX5" fmla="*/ 9144000 w 9144000"/>
              <a:gd name="connsiteY5" fmla="*/ 4584066 h 5279391"/>
              <a:gd name="connsiteX6" fmla="*/ 5867400 w 9144000"/>
              <a:gd name="connsiteY6" fmla="*/ 4064002 h 5279391"/>
              <a:gd name="connsiteX7" fmla="*/ 1800225 w 9144000"/>
              <a:gd name="connsiteY7" fmla="*/ 4431665 h 5279391"/>
              <a:gd name="connsiteX8" fmla="*/ 0 w 9144000"/>
              <a:gd name="connsiteY8" fmla="*/ 12700 h 5279391"/>
              <a:gd name="connsiteX0" fmla="*/ 0 w 9144000"/>
              <a:gd name="connsiteY0" fmla="*/ 12700 h 6122128"/>
              <a:gd name="connsiteX1" fmla="*/ 0 w 9144000"/>
              <a:gd name="connsiteY1" fmla="*/ 4507865 h 6122128"/>
              <a:gd name="connsiteX2" fmla="*/ 1809750 w 9144000"/>
              <a:gd name="connsiteY2" fmla="*/ 4526915 h 6122128"/>
              <a:gd name="connsiteX3" fmla="*/ 5724525 w 9144000"/>
              <a:gd name="connsiteY3" fmla="*/ 5231765 h 6122128"/>
              <a:gd name="connsiteX4" fmla="*/ 9143999 w 9144000"/>
              <a:gd name="connsiteY4" fmla="*/ 4812666 h 6122128"/>
              <a:gd name="connsiteX5" fmla="*/ 9144000 w 9144000"/>
              <a:gd name="connsiteY5" fmla="*/ 4584066 h 6122128"/>
              <a:gd name="connsiteX6" fmla="*/ 5867400 w 9144000"/>
              <a:gd name="connsiteY6" fmla="*/ 4064002 h 6122128"/>
              <a:gd name="connsiteX7" fmla="*/ 1800225 w 9144000"/>
              <a:gd name="connsiteY7" fmla="*/ 4431665 h 6122128"/>
              <a:gd name="connsiteX8" fmla="*/ 0 w 9144000"/>
              <a:gd name="connsiteY8" fmla="*/ 12700 h 6122128"/>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00225 w 9144000"/>
              <a:gd name="connsiteY7" fmla="*/ 4431665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00225 w 9144000"/>
              <a:gd name="connsiteY7" fmla="*/ 4431665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28800 w 9144000"/>
              <a:gd name="connsiteY7" fmla="*/ 3962720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28800 w 9144000"/>
              <a:gd name="connsiteY7" fmla="*/ 3962720 h 6966149"/>
              <a:gd name="connsiteX8" fmla="*/ 0 w 9144000"/>
              <a:gd name="connsiteY8" fmla="*/ 12700 h 6966149"/>
              <a:gd name="connsiteX0" fmla="*/ 0 w 9144000"/>
              <a:gd name="connsiteY0" fmla="*/ 0 h 6953449"/>
              <a:gd name="connsiteX1" fmla="*/ 0 w 9144000"/>
              <a:gd name="connsiteY1" fmla="*/ 4495165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6953449"/>
              <a:gd name="connsiteX1" fmla="*/ 0 w 9144000"/>
              <a:gd name="connsiteY1" fmla="*/ 6887211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6953449"/>
              <a:gd name="connsiteX1" fmla="*/ 0 w 9144000"/>
              <a:gd name="connsiteY1" fmla="*/ 6887211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828800 w 9144000"/>
              <a:gd name="connsiteY8" fmla="*/ 3950020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6002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6002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663710"/>
              <a:gd name="connsiteX1" fmla="*/ 0 w 9144000"/>
              <a:gd name="connsiteY1" fmla="*/ 6887211 h 7663710"/>
              <a:gd name="connsiteX2" fmla="*/ 1809750 w 9144000"/>
              <a:gd name="connsiteY2" fmla="*/ 4514215 h 7663710"/>
              <a:gd name="connsiteX3" fmla="*/ 5724525 w 9144000"/>
              <a:gd name="connsiteY3" fmla="*/ 5219065 h 7663710"/>
              <a:gd name="connsiteX4" fmla="*/ 9143999 w 9144000"/>
              <a:gd name="connsiteY4" fmla="*/ 4799966 h 7663710"/>
              <a:gd name="connsiteX5" fmla="*/ 9144000 w 9144000"/>
              <a:gd name="connsiteY5" fmla="*/ 4571366 h 7663710"/>
              <a:gd name="connsiteX6" fmla="*/ 5867400 w 9144000"/>
              <a:gd name="connsiteY6" fmla="*/ 4051302 h 7663710"/>
              <a:gd name="connsiteX7" fmla="*/ 3124200 w 9144000"/>
              <a:gd name="connsiteY7" fmla="*/ 6988494 h 7663710"/>
              <a:gd name="connsiteX8" fmla="*/ 0 w 9144000"/>
              <a:gd name="connsiteY8" fmla="*/ 0 h 7663710"/>
              <a:gd name="connsiteX0" fmla="*/ 0 w 9144000"/>
              <a:gd name="connsiteY0" fmla="*/ 0 h 7663711"/>
              <a:gd name="connsiteX1" fmla="*/ 0 w 9144000"/>
              <a:gd name="connsiteY1" fmla="*/ 6887211 h 7663711"/>
              <a:gd name="connsiteX2" fmla="*/ 1809750 w 9144000"/>
              <a:gd name="connsiteY2" fmla="*/ 4514215 h 7663711"/>
              <a:gd name="connsiteX3" fmla="*/ 5724525 w 9144000"/>
              <a:gd name="connsiteY3" fmla="*/ 5219065 h 7663711"/>
              <a:gd name="connsiteX4" fmla="*/ 9143999 w 9144000"/>
              <a:gd name="connsiteY4" fmla="*/ 4799966 h 7663711"/>
              <a:gd name="connsiteX5" fmla="*/ 9144000 w 9144000"/>
              <a:gd name="connsiteY5" fmla="*/ 4571366 h 7663711"/>
              <a:gd name="connsiteX6" fmla="*/ 5867400 w 9144000"/>
              <a:gd name="connsiteY6" fmla="*/ 4051302 h 7663711"/>
              <a:gd name="connsiteX7" fmla="*/ 3124200 w 9144000"/>
              <a:gd name="connsiteY7" fmla="*/ 6988494 h 7663711"/>
              <a:gd name="connsiteX8" fmla="*/ 0 w 9144000"/>
              <a:gd name="connsiteY8" fmla="*/ 0 h 7663711"/>
              <a:gd name="connsiteX0" fmla="*/ 0 w 9144000"/>
              <a:gd name="connsiteY0" fmla="*/ 0 h 7750389"/>
              <a:gd name="connsiteX1" fmla="*/ 0 w 9144000"/>
              <a:gd name="connsiteY1" fmla="*/ 6887211 h 7750389"/>
              <a:gd name="connsiteX2" fmla="*/ 1809750 w 9144000"/>
              <a:gd name="connsiteY2" fmla="*/ 4514215 h 7750389"/>
              <a:gd name="connsiteX3" fmla="*/ 5724525 w 9144000"/>
              <a:gd name="connsiteY3" fmla="*/ 5219065 h 7750389"/>
              <a:gd name="connsiteX4" fmla="*/ 9143999 w 9144000"/>
              <a:gd name="connsiteY4" fmla="*/ 4799966 h 7750389"/>
              <a:gd name="connsiteX5" fmla="*/ 9144000 w 9144000"/>
              <a:gd name="connsiteY5" fmla="*/ 4571366 h 7750389"/>
              <a:gd name="connsiteX6" fmla="*/ 3124200 w 9144000"/>
              <a:gd name="connsiteY6" fmla="*/ 6988494 h 7750389"/>
              <a:gd name="connsiteX7" fmla="*/ 0 w 9144000"/>
              <a:gd name="connsiteY7" fmla="*/ 0 h 7750389"/>
              <a:gd name="connsiteX0" fmla="*/ 0 w 9144000"/>
              <a:gd name="connsiteY0" fmla="*/ 0 h 8036688"/>
              <a:gd name="connsiteX1" fmla="*/ 0 w 9144000"/>
              <a:gd name="connsiteY1" fmla="*/ 6887211 h 8036688"/>
              <a:gd name="connsiteX2" fmla="*/ 1809750 w 9144000"/>
              <a:gd name="connsiteY2" fmla="*/ 4514215 h 8036688"/>
              <a:gd name="connsiteX3" fmla="*/ 5724525 w 9144000"/>
              <a:gd name="connsiteY3" fmla="*/ 5219065 h 8036688"/>
              <a:gd name="connsiteX4" fmla="*/ 9143999 w 9144000"/>
              <a:gd name="connsiteY4" fmla="*/ 4799966 h 8036688"/>
              <a:gd name="connsiteX5" fmla="*/ 9144000 w 9144000"/>
              <a:gd name="connsiteY5" fmla="*/ 4571366 h 8036688"/>
              <a:gd name="connsiteX6" fmla="*/ 5943600 w 9144000"/>
              <a:gd name="connsiteY6" fmla="*/ 3646170 h 8036688"/>
              <a:gd name="connsiteX7" fmla="*/ 3124200 w 9144000"/>
              <a:gd name="connsiteY7" fmla="*/ 6988494 h 8036688"/>
              <a:gd name="connsiteX8" fmla="*/ 0 w 9144000"/>
              <a:gd name="connsiteY8" fmla="*/ 0 h 8036688"/>
              <a:gd name="connsiteX0" fmla="*/ 0 w 9144000"/>
              <a:gd name="connsiteY0" fmla="*/ 540173 h 7427385"/>
              <a:gd name="connsiteX1" fmla="*/ 0 w 9144000"/>
              <a:gd name="connsiteY1" fmla="*/ 7427384 h 7427385"/>
              <a:gd name="connsiteX2" fmla="*/ 1809750 w 9144000"/>
              <a:gd name="connsiteY2" fmla="*/ 5054388 h 7427385"/>
              <a:gd name="connsiteX3" fmla="*/ 5724525 w 9144000"/>
              <a:gd name="connsiteY3" fmla="*/ 5759238 h 7427385"/>
              <a:gd name="connsiteX4" fmla="*/ 9143999 w 9144000"/>
              <a:gd name="connsiteY4" fmla="*/ 5340139 h 7427385"/>
              <a:gd name="connsiteX5" fmla="*/ 9144000 w 9144000"/>
              <a:gd name="connsiteY5" fmla="*/ 5111539 h 7427385"/>
              <a:gd name="connsiteX6" fmla="*/ 5943600 w 9144000"/>
              <a:gd name="connsiteY6" fmla="*/ 4186343 h 7427385"/>
              <a:gd name="connsiteX7" fmla="*/ 0 w 9144000"/>
              <a:gd name="connsiteY7" fmla="*/ 540173 h 7427385"/>
              <a:gd name="connsiteX0" fmla="*/ 0 w 9144000"/>
              <a:gd name="connsiteY0" fmla="*/ 790968 h 7678179"/>
              <a:gd name="connsiteX1" fmla="*/ 0 w 9144000"/>
              <a:gd name="connsiteY1" fmla="*/ 7678179 h 7678179"/>
              <a:gd name="connsiteX2" fmla="*/ 1809750 w 9144000"/>
              <a:gd name="connsiteY2" fmla="*/ 5305183 h 7678179"/>
              <a:gd name="connsiteX3" fmla="*/ 5724525 w 9144000"/>
              <a:gd name="connsiteY3" fmla="*/ 6010033 h 7678179"/>
              <a:gd name="connsiteX4" fmla="*/ 9143999 w 9144000"/>
              <a:gd name="connsiteY4" fmla="*/ 5590934 h 7678179"/>
              <a:gd name="connsiteX5" fmla="*/ 9144000 w 9144000"/>
              <a:gd name="connsiteY5" fmla="*/ 5362334 h 7678179"/>
              <a:gd name="connsiteX6" fmla="*/ 5943600 w 9144000"/>
              <a:gd name="connsiteY6" fmla="*/ 4437138 h 7678179"/>
              <a:gd name="connsiteX7" fmla="*/ 3124200 w 9144000"/>
              <a:gd name="connsiteY7" fmla="*/ 6969201 h 7678179"/>
              <a:gd name="connsiteX8" fmla="*/ 0 w 9144000"/>
              <a:gd name="connsiteY8" fmla="*/ 790968 h 7678179"/>
              <a:gd name="connsiteX0" fmla="*/ 0 w 9144000"/>
              <a:gd name="connsiteY0" fmla="*/ 790968 h 8893571"/>
              <a:gd name="connsiteX1" fmla="*/ 0 w 9144000"/>
              <a:gd name="connsiteY1" fmla="*/ 8893571 h 8893571"/>
              <a:gd name="connsiteX2" fmla="*/ 1809750 w 9144000"/>
              <a:gd name="connsiteY2" fmla="*/ 5305183 h 8893571"/>
              <a:gd name="connsiteX3" fmla="*/ 5724525 w 9144000"/>
              <a:gd name="connsiteY3" fmla="*/ 6010033 h 8893571"/>
              <a:gd name="connsiteX4" fmla="*/ 9143999 w 9144000"/>
              <a:gd name="connsiteY4" fmla="*/ 5590934 h 8893571"/>
              <a:gd name="connsiteX5" fmla="*/ 9144000 w 9144000"/>
              <a:gd name="connsiteY5" fmla="*/ 5362334 h 8893571"/>
              <a:gd name="connsiteX6" fmla="*/ 5943600 w 9144000"/>
              <a:gd name="connsiteY6" fmla="*/ 4437138 h 8893571"/>
              <a:gd name="connsiteX7" fmla="*/ 3124200 w 9144000"/>
              <a:gd name="connsiteY7" fmla="*/ 6969201 h 8893571"/>
              <a:gd name="connsiteX8" fmla="*/ 0 w 9144000"/>
              <a:gd name="connsiteY8" fmla="*/ 790968 h 8893571"/>
              <a:gd name="connsiteX0" fmla="*/ 0 w 9144000"/>
              <a:gd name="connsiteY0" fmla="*/ 1 h 8102604"/>
              <a:gd name="connsiteX1" fmla="*/ 0 w 9144000"/>
              <a:gd name="connsiteY1" fmla="*/ 8102604 h 8102604"/>
              <a:gd name="connsiteX2" fmla="*/ 1809750 w 9144000"/>
              <a:gd name="connsiteY2" fmla="*/ 4514216 h 8102604"/>
              <a:gd name="connsiteX3" fmla="*/ 5724525 w 9144000"/>
              <a:gd name="connsiteY3" fmla="*/ 5219066 h 8102604"/>
              <a:gd name="connsiteX4" fmla="*/ 9143999 w 9144000"/>
              <a:gd name="connsiteY4" fmla="*/ 4799967 h 8102604"/>
              <a:gd name="connsiteX5" fmla="*/ 9144000 w 9144000"/>
              <a:gd name="connsiteY5" fmla="*/ 4571367 h 8102604"/>
              <a:gd name="connsiteX6" fmla="*/ 5943600 w 9144000"/>
              <a:gd name="connsiteY6" fmla="*/ 3646171 h 8102604"/>
              <a:gd name="connsiteX7" fmla="*/ 3124200 w 9144000"/>
              <a:gd name="connsiteY7" fmla="*/ 6178234 h 8102604"/>
              <a:gd name="connsiteX8" fmla="*/ 0 w 9144000"/>
              <a:gd name="connsiteY8" fmla="*/ 1 h 8102604"/>
              <a:gd name="connsiteX0" fmla="*/ 0 w 9144000"/>
              <a:gd name="connsiteY0" fmla="*/ 0 h 8102603"/>
              <a:gd name="connsiteX1" fmla="*/ 0 w 9144000"/>
              <a:gd name="connsiteY1" fmla="*/ 8102603 h 8102603"/>
              <a:gd name="connsiteX2" fmla="*/ 1809750 w 9144000"/>
              <a:gd name="connsiteY2" fmla="*/ 4514215 h 8102603"/>
              <a:gd name="connsiteX3" fmla="*/ 5724525 w 9144000"/>
              <a:gd name="connsiteY3" fmla="*/ 5219065 h 8102603"/>
              <a:gd name="connsiteX4" fmla="*/ 9143999 w 9144000"/>
              <a:gd name="connsiteY4" fmla="*/ 4799966 h 8102603"/>
              <a:gd name="connsiteX5" fmla="*/ 9144000 w 9144000"/>
              <a:gd name="connsiteY5" fmla="*/ 4571366 h 8102603"/>
              <a:gd name="connsiteX6" fmla="*/ 6477000 w 9144000"/>
              <a:gd name="connsiteY6" fmla="*/ 4253865 h 8102603"/>
              <a:gd name="connsiteX7" fmla="*/ 3124200 w 9144000"/>
              <a:gd name="connsiteY7" fmla="*/ 6178233 h 8102603"/>
              <a:gd name="connsiteX8" fmla="*/ 0 w 9144000"/>
              <a:gd name="connsiteY8"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477000 w 9269412"/>
              <a:gd name="connsiteY5" fmla="*/ 4253865 h 8102603"/>
              <a:gd name="connsiteX6" fmla="*/ 3124200 w 9269412"/>
              <a:gd name="connsiteY6" fmla="*/ 6178233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3124200 w 9269412"/>
              <a:gd name="connsiteY6" fmla="*/ 6178233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2590800 w 9269412"/>
              <a:gd name="connsiteY6" fmla="*/ 5773102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1981200 w 9269412"/>
              <a:gd name="connsiteY6" fmla="*/ 5469254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1981200 w 9269412"/>
              <a:gd name="connsiteY6" fmla="*/ 5469254 h 8102603"/>
              <a:gd name="connsiteX7" fmla="*/ 0 w 9269412"/>
              <a:gd name="connsiteY7" fmla="*/ 0 h 8102603"/>
              <a:gd name="connsiteX0" fmla="*/ 0 w 9269412"/>
              <a:gd name="connsiteY0" fmla="*/ 0 h 8380625"/>
              <a:gd name="connsiteX1" fmla="*/ 0 w 9269412"/>
              <a:gd name="connsiteY1" fmla="*/ 8102603 h 8380625"/>
              <a:gd name="connsiteX2" fmla="*/ 5334000 w 9269412"/>
              <a:gd name="connsiteY2" fmla="*/ 7900035 h 8380625"/>
              <a:gd name="connsiteX3" fmla="*/ 5724525 w 9269412"/>
              <a:gd name="connsiteY3" fmla="*/ 5219065 h 8380625"/>
              <a:gd name="connsiteX4" fmla="*/ 9143999 w 9269412"/>
              <a:gd name="connsiteY4" fmla="*/ 4799966 h 8380625"/>
              <a:gd name="connsiteX5" fmla="*/ 6324600 w 9269412"/>
              <a:gd name="connsiteY5" fmla="*/ 4557712 h 8380625"/>
              <a:gd name="connsiteX6" fmla="*/ 1981200 w 9269412"/>
              <a:gd name="connsiteY6" fmla="*/ 5469254 h 8380625"/>
              <a:gd name="connsiteX7" fmla="*/ 0 w 9269412"/>
              <a:gd name="connsiteY7" fmla="*/ 0 h 8380625"/>
              <a:gd name="connsiteX0" fmla="*/ 0 w 9269412"/>
              <a:gd name="connsiteY0" fmla="*/ 0 h 8619278"/>
              <a:gd name="connsiteX1" fmla="*/ 0 w 9269412"/>
              <a:gd name="connsiteY1" fmla="*/ 8102603 h 8619278"/>
              <a:gd name="connsiteX2" fmla="*/ 5334000 w 9269412"/>
              <a:gd name="connsiteY2" fmla="*/ 7900035 h 8619278"/>
              <a:gd name="connsiteX3" fmla="*/ 8305800 w 9269412"/>
              <a:gd name="connsiteY3" fmla="*/ 8102600 h 8619278"/>
              <a:gd name="connsiteX4" fmla="*/ 9143999 w 9269412"/>
              <a:gd name="connsiteY4" fmla="*/ 4799966 h 8619278"/>
              <a:gd name="connsiteX5" fmla="*/ 6324600 w 9269412"/>
              <a:gd name="connsiteY5" fmla="*/ 4557712 h 8619278"/>
              <a:gd name="connsiteX6" fmla="*/ 1981200 w 9269412"/>
              <a:gd name="connsiteY6" fmla="*/ 5469254 h 8619278"/>
              <a:gd name="connsiteX7" fmla="*/ 0 w 9269412"/>
              <a:gd name="connsiteY7" fmla="*/ 0 h 8619278"/>
              <a:gd name="connsiteX0" fmla="*/ 0 w 9779000"/>
              <a:gd name="connsiteY0" fmla="*/ 0 h 8821843"/>
              <a:gd name="connsiteX1" fmla="*/ 0 w 9779000"/>
              <a:gd name="connsiteY1" fmla="*/ 8102603 h 8821843"/>
              <a:gd name="connsiteX2" fmla="*/ 5334000 w 9779000"/>
              <a:gd name="connsiteY2" fmla="*/ 7900035 h 8821843"/>
              <a:gd name="connsiteX3" fmla="*/ 9144000 w 9779000"/>
              <a:gd name="connsiteY3" fmla="*/ 8305165 h 8821843"/>
              <a:gd name="connsiteX4" fmla="*/ 9143999 w 9779000"/>
              <a:gd name="connsiteY4" fmla="*/ 4799966 h 8821843"/>
              <a:gd name="connsiteX5" fmla="*/ 6324600 w 9779000"/>
              <a:gd name="connsiteY5" fmla="*/ 4557712 h 8821843"/>
              <a:gd name="connsiteX6" fmla="*/ 1981200 w 9779000"/>
              <a:gd name="connsiteY6" fmla="*/ 5469254 h 8821843"/>
              <a:gd name="connsiteX7" fmla="*/ 0 w 9779000"/>
              <a:gd name="connsiteY7" fmla="*/ 0 h 8821843"/>
              <a:gd name="connsiteX0" fmla="*/ 0 w 9779000"/>
              <a:gd name="connsiteY0" fmla="*/ 0 h 8821843"/>
              <a:gd name="connsiteX1" fmla="*/ 0 w 9779000"/>
              <a:gd name="connsiteY1" fmla="*/ 8102603 h 8821843"/>
              <a:gd name="connsiteX2" fmla="*/ 5334000 w 9779000"/>
              <a:gd name="connsiteY2" fmla="*/ 7900035 h 8821843"/>
              <a:gd name="connsiteX3" fmla="*/ 9144000 w 9779000"/>
              <a:gd name="connsiteY3" fmla="*/ 8305165 h 8821843"/>
              <a:gd name="connsiteX4" fmla="*/ 9143999 w 9779000"/>
              <a:gd name="connsiteY4" fmla="*/ 4799966 h 8821843"/>
              <a:gd name="connsiteX5" fmla="*/ 6324600 w 9779000"/>
              <a:gd name="connsiteY5" fmla="*/ 4557712 h 8821843"/>
              <a:gd name="connsiteX6" fmla="*/ 1981200 w 9779000"/>
              <a:gd name="connsiteY6" fmla="*/ 5469254 h 8821843"/>
              <a:gd name="connsiteX7" fmla="*/ 0 w 9779000"/>
              <a:gd name="connsiteY7" fmla="*/ 0 h 8821843"/>
              <a:gd name="connsiteX0" fmla="*/ 0 w 9269412"/>
              <a:gd name="connsiteY0" fmla="*/ 0 h 8821843"/>
              <a:gd name="connsiteX1" fmla="*/ 0 w 9269412"/>
              <a:gd name="connsiteY1" fmla="*/ 8102603 h 8821843"/>
              <a:gd name="connsiteX2" fmla="*/ 5334000 w 9269412"/>
              <a:gd name="connsiteY2" fmla="*/ 7900035 h 8821843"/>
              <a:gd name="connsiteX3" fmla="*/ 9144000 w 9269412"/>
              <a:gd name="connsiteY3" fmla="*/ 8305165 h 8821843"/>
              <a:gd name="connsiteX4" fmla="*/ 9143999 w 9269412"/>
              <a:gd name="connsiteY4" fmla="*/ 4799966 h 8821843"/>
              <a:gd name="connsiteX5" fmla="*/ 6324600 w 9269412"/>
              <a:gd name="connsiteY5" fmla="*/ 4557712 h 8821843"/>
              <a:gd name="connsiteX6" fmla="*/ 1981200 w 9269412"/>
              <a:gd name="connsiteY6" fmla="*/ 5469254 h 8821843"/>
              <a:gd name="connsiteX7" fmla="*/ 0 w 9269412"/>
              <a:gd name="connsiteY7" fmla="*/ 0 h 8821843"/>
              <a:gd name="connsiteX0" fmla="*/ 0 w 9269412"/>
              <a:gd name="connsiteY0" fmla="*/ 0 h 8923126"/>
              <a:gd name="connsiteX1" fmla="*/ 0 w 9269412"/>
              <a:gd name="connsiteY1" fmla="*/ 8102603 h 8923126"/>
              <a:gd name="connsiteX2" fmla="*/ 5334000 w 9269412"/>
              <a:gd name="connsiteY2" fmla="*/ 7900035 h 8923126"/>
              <a:gd name="connsiteX3" fmla="*/ 9144000 w 9269412"/>
              <a:gd name="connsiteY3" fmla="*/ 8406448 h 8923126"/>
              <a:gd name="connsiteX4" fmla="*/ 9143999 w 9269412"/>
              <a:gd name="connsiteY4" fmla="*/ 4799966 h 8923126"/>
              <a:gd name="connsiteX5" fmla="*/ 6324600 w 9269412"/>
              <a:gd name="connsiteY5" fmla="*/ 4557712 h 8923126"/>
              <a:gd name="connsiteX6" fmla="*/ 1981200 w 9269412"/>
              <a:gd name="connsiteY6" fmla="*/ 5469254 h 8923126"/>
              <a:gd name="connsiteX7" fmla="*/ 0 w 9269412"/>
              <a:gd name="connsiteY7" fmla="*/ 0 h 8923126"/>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8963501"/>
              <a:gd name="connsiteX1" fmla="*/ 0 w 9269412"/>
              <a:gd name="connsiteY1" fmla="*/ 8102603 h 8963501"/>
              <a:gd name="connsiteX2" fmla="*/ 4953000 w 9269412"/>
              <a:gd name="connsiteY2" fmla="*/ 8912859 h 8963501"/>
              <a:gd name="connsiteX3" fmla="*/ 9144000 w 9269412"/>
              <a:gd name="connsiteY3" fmla="*/ 8406448 h 8963501"/>
              <a:gd name="connsiteX4" fmla="*/ 9143999 w 9269412"/>
              <a:gd name="connsiteY4" fmla="*/ 4799966 h 8963501"/>
              <a:gd name="connsiteX5" fmla="*/ 6324600 w 9269412"/>
              <a:gd name="connsiteY5" fmla="*/ 4557712 h 8963501"/>
              <a:gd name="connsiteX6" fmla="*/ 1981200 w 9269412"/>
              <a:gd name="connsiteY6" fmla="*/ 5469254 h 8963501"/>
              <a:gd name="connsiteX7" fmla="*/ 0 w 9269412"/>
              <a:gd name="connsiteY7" fmla="*/ 0 h 8963501"/>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7162800 w 9269412"/>
              <a:gd name="connsiteY5" fmla="*/ 3950017 h 8963500"/>
              <a:gd name="connsiteX6" fmla="*/ 1981200 w 9269412"/>
              <a:gd name="connsiteY6" fmla="*/ 5469254 h 8963500"/>
              <a:gd name="connsiteX7" fmla="*/ 0 w 9269412"/>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70760" h="8963500">
                <a:moveTo>
                  <a:pt x="0" y="0"/>
                </a:moveTo>
                <a:lnTo>
                  <a:pt x="0" y="8102603"/>
                </a:lnTo>
                <a:cubicBezTo>
                  <a:pt x="3170691" y="8361882"/>
                  <a:pt x="3225800" y="8804343"/>
                  <a:pt x="4953000" y="8912859"/>
                </a:cubicBezTo>
                <a:cubicBezTo>
                  <a:pt x="6477000" y="8963500"/>
                  <a:pt x="8509000" y="8923126"/>
                  <a:pt x="9144000" y="8406448"/>
                </a:cubicBezTo>
                <a:cubicBezTo>
                  <a:pt x="9140371" y="7479817"/>
                  <a:pt x="9170760" y="6036553"/>
                  <a:pt x="9143999" y="4799966"/>
                </a:cubicBezTo>
                <a:cubicBezTo>
                  <a:pt x="8717869" y="4287022"/>
                  <a:pt x="8356600" y="3838469"/>
                  <a:pt x="7162800" y="3950017"/>
                </a:cubicBezTo>
                <a:cubicBezTo>
                  <a:pt x="5969000" y="4061565"/>
                  <a:pt x="3175000" y="6127590"/>
                  <a:pt x="1981200" y="5469254"/>
                </a:cubicBezTo>
                <a:cubicBezTo>
                  <a:pt x="787400" y="4810918"/>
                  <a:pt x="426963" y="2561002"/>
                  <a:pt x="0" y="0"/>
                </a:cubicBezTo>
                <a:close/>
              </a:path>
            </a:pathLst>
          </a:custGeom>
          <a:gradFill>
            <a:gsLst>
              <a:gs pos="0">
                <a:srgbClr val="F09510"/>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p>
        </p:txBody>
      </p:sp>
      <p:sp>
        <p:nvSpPr>
          <p:cNvPr id="2" name="Title 1"/>
          <p:cNvSpPr>
            <a:spLocks noGrp="1"/>
          </p:cNvSpPr>
          <p:nvPr>
            <p:ph type="title"/>
          </p:nvPr>
        </p:nvSpPr>
        <p:spPr>
          <a:xfrm>
            <a:off x="2057400" y="1295400"/>
            <a:ext cx="6629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4648201" y="4191000"/>
            <a:ext cx="4267200" cy="762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2_Section Header">
    <p:spTree>
      <p:nvGrpSpPr>
        <p:cNvPr id="1" name=""/>
        <p:cNvGrpSpPr/>
        <p:nvPr/>
      </p:nvGrpSpPr>
      <p:grpSpPr>
        <a:xfrm>
          <a:off x="0" y="0"/>
          <a:ext cx="0" cy="0"/>
          <a:chOff x="0" y="0"/>
          <a:chExt cx="0" cy="0"/>
        </a:xfrm>
      </p:grpSpPr>
      <p:sp>
        <p:nvSpPr>
          <p:cNvPr id="4" name="Freeform 3"/>
          <p:cNvSpPr/>
          <p:nvPr userDrawn="1"/>
        </p:nvSpPr>
        <p:spPr>
          <a:xfrm>
            <a:off x="0" y="1992313"/>
            <a:ext cx="9144000" cy="4857750"/>
          </a:xfrm>
          <a:custGeom>
            <a:avLst/>
            <a:gdLst>
              <a:gd name="connsiteX0" fmla="*/ 0 w 9191625"/>
              <a:gd name="connsiteY0" fmla="*/ 0 h 952500"/>
              <a:gd name="connsiteX1" fmla="*/ 0 w 9191625"/>
              <a:gd name="connsiteY1" fmla="*/ 228600 h 952500"/>
              <a:gd name="connsiteX2" fmla="*/ 1857375 w 9191625"/>
              <a:gd name="connsiteY2" fmla="*/ 247650 h 952500"/>
              <a:gd name="connsiteX3" fmla="*/ 5772150 w 9191625"/>
              <a:gd name="connsiteY3" fmla="*/ 952500 h 952500"/>
              <a:gd name="connsiteX4" fmla="*/ 9191625 w 9191625"/>
              <a:gd name="connsiteY4" fmla="*/ 542925 h 952500"/>
              <a:gd name="connsiteX5" fmla="*/ 9182100 w 9191625"/>
              <a:gd name="connsiteY5" fmla="*/ 333375 h 952500"/>
              <a:gd name="connsiteX6" fmla="*/ 5762625 w 9191625"/>
              <a:gd name="connsiteY6" fmla="*/ 857250 h 952500"/>
              <a:gd name="connsiteX7" fmla="*/ 1847850 w 9191625"/>
              <a:gd name="connsiteY7" fmla="*/ 152400 h 952500"/>
              <a:gd name="connsiteX8" fmla="*/ 0 w 9191625"/>
              <a:gd name="connsiteY8" fmla="*/ 0 h 9525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47625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34475 w 9144000"/>
              <a:gd name="connsiteY5" fmla="*/ 346075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43999 w 9144000"/>
              <a:gd name="connsiteY5" fmla="*/ 317500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3999"/>
              <a:gd name="connsiteY0" fmla="*/ 12700 h 1012825"/>
              <a:gd name="connsiteX1" fmla="*/ 0 w 9143999"/>
              <a:gd name="connsiteY1" fmla="*/ 241300 h 1012825"/>
              <a:gd name="connsiteX2" fmla="*/ 1809750 w 9143999"/>
              <a:gd name="connsiteY2" fmla="*/ 260350 h 1012825"/>
              <a:gd name="connsiteX3" fmla="*/ 5724525 w 9143999"/>
              <a:gd name="connsiteY3" fmla="*/ 965200 h 1012825"/>
              <a:gd name="connsiteX4" fmla="*/ 9143999 w 9143999"/>
              <a:gd name="connsiteY4" fmla="*/ 546100 h 1012825"/>
              <a:gd name="connsiteX5" fmla="*/ 9143999 w 9143999"/>
              <a:gd name="connsiteY5" fmla="*/ 317500 h 1012825"/>
              <a:gd name="connsiteX6" fmla="*/ 5715000 w 9143999"/>
              <a:gd name="connsiteY6" fmla="*/ 869950 h 1012825"/>
              <a:gd name="connsiteX7" fmla="*/ 1800225 w 9143999"/>
              <a:gd name="connsiteY7" fmla="*/ 165100 h 1012825"/>
              <a:gd name="connsiteX8" fmla="*/ 0 w 91439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0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 name="connsiteX0" fmla="*/ 0 w 9220199"/>
              <a:gd name="connsiteY0" fmla="*/ 12700 h 1012825"/>
              <a:gd name="connsiteX1" fmla="*/ 0 w 9220199"/>
              <a:gd name="connsiteY1" fmla="*/ 241300 h 1012825"/>
              <a:gd name="connsiteX2" fmla="*/ 1809750 w 9220199"/>
              <a:gd name="connsiteY2" fmla="*/ 260350 h 1012825"/>
              <a:gd name="connsiteX3" fmla="*/ 5724525 w 9220199"/>
              <a:gd name="connsiteY3" fmla="*/ 965200 h 1012825"/>
              <a:gd name="connsiteX4" fmla="*/ 9220199 w 9220199"/>
              <a:gd name="connsiteY4" fmla="*/ 546101 h 1012825"/>
              <a:gd name="connsiteX5" fmla="*/ 9144000 w 9220199"/>
              <a:gd name="connsiteY5" fmla="*/ 317501 h 1012825"/>
              <a:gd name="connsiteX6" fmla="*/ 5715000 w 9220199"/>
              <a:gd name="connsiteY6" fmla="*/ 869950 h 1012825"/>
              <a:gd name="connsiteX7" fmla="*/ 1800225 w 9220199"/>
              <a:gd name="connsiteY7" fmla="*/ 165100 h 1012825"/>
              <a:gd name="connsiteX8" fmla="*/ 0 w 92201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1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 name="connsiteX0" fmla="*/ 0 w 9144000"/>
              <a:gd name="connsiteY0" fmla="*/ 12700 h 5285635"/>
              <a:gd name="connsiteX1" fmla="*/ 0 w 9144000"/>
              <a:gd name="connsiteY1" fmla="*/ 4507865 h 5285635"/>
              <a:gd name="connsiteX2" fmla="*/ 1809750 w 9144000"/>
              <a:gd name="connsiteY2" fmla="*/ 4526915 h 5285635"/>
              <a:gd name="connsiteX3" fmla="*/ 5724525 w 9144000"/>
              <a:gd name="connsiteY3" fmla="*/ 5231765 h 5285635"/>
              <a:gd name="connsiteX4" fmla="*/ 9143999 w 9144000"/>
              <a:gd name="connsiteY4" fmla="*/ 4812666 h 5285635"/>
              <a:gd name="connsiteX5" fmla="*/ 9144000 w 9144000"/>
              <a:gd name="connsiteY5" fmla="*/ 4584066 h 5285635"/>
              <a:gd name="connsiteX6" fmla="*/ 5715000 w 9144000"/>
              <a:gd name="connsiteY6" fmla="*/ 5136515 h 5285635"/>
              <a:gd name="connsiteX7" fmla="*/ 1800225 w 9144000"/>
              <a:gd name="connsiteY7" fmla="*/ 4431665 h 5285635"/>
              <a:gd name="connsiteX8" fmla="*/ 0 w 9144000"/>
              <a:gd name="connsiteY8" fmla="*/ 12700 h 5285635"/>
              <a:gd name="connsiteX0" fmla="*/ 0 w 9144000"/>
              <a:gd name="connsiteY0" fmla="*/ 12700 h 5279391"/>
              <a:gd name="connsiteX1" fmla="*/ 0 w 9144000"/>
              <a:gd name="connsiteY1" fmla="*/ 4507865 h 5279391"/>
              <a:gd name="connsiteX2" fmla="*/ 1809750 w 9144000"/>
              <a:gd name="connsiteY2" fmla="*/ 4526915 h 5279391"/>
              <a:gd name="connsiteX3" fmla="*/ 5724525 w 9144000"/>
              <a:gd name="connsiteY3" fmla="*/ 5231765 h 5279391"/>
              <a:gd name="connsiteX4" fmla="*/ 9143999 w 9144000"/>
              <a:gd name="connsiteY4" fmla="*/ 4812666 h 5279391"/>
              <a:gd name="connsiteX5" fmla="*/ 9144000 w 9144000"/>
              <a:gd name="connsiteY5" fmla="*/ 4584066 h 5279391"/>
              <a:gd name="connsiteX6" fmla="*/ 5867400 w 9144000"/>
              <a:gd name="connsiteY6" fmla="*/ 4064002 h 5279391"/>
              <a:gd name="connsiteX7" fmla="*/ 1800225 w 9144000"/>
              <a:gd name="connsiteY7" fmla="*/ 4431665 h 5279391"/>
              <a:gd name="connsiteX8" fmla="*/ 0 w 9144000"/>
              <a:gd name="connsiteY8" fmla="*/ 12700 h 5279391"/>
              <a:gd name="connsiteX0" fmla="*/ 0 w 9144000"/>
              <a:gd name="connsiteY0" fmla="*/ 12700 h 6122128"/>
              <a:gd name="connsiteX1" fmla="*/ 0 w 9144000"/>
              <a:gd name="connsiteY1" fmla="*/ 4507865 h 6122128"/>
              <a:gd name="connsiteX2" fmla="*/ 1809750 w 9144000"/>
              <a:gd name="connsiteY2" fmla="*/ 4526915 h 6122128"/>
              <a:gd name="connsiteX3" fmla="*/ 5724525 w 9144000"/>
              <a:gd name="connsiteY3" fmla="*/ 5231765 h 6122128"/>
              <a:gd name="connsiteX4" fmla="*/ 9143999 w 9144000"/>
              <a:gd name="connsiteY4" fmla="*/ 4812666 h 6122128"/>
              <a:gd name="connsiteX5" fmla="*/ 9144000 w 9144000"/>
              <a:gd name="connsiteY5" fmla="*/ 4584066 h 6122128"/>
              <a:gd name="connsiteX6" fmla="*/ 5867400 w 9144000"/>
              <a:gd name="connsiteY6" fmla="*/ 4064002 h 6122128"/>
              <a:gd name="connsiteX7" fmla="*/ 1800225 w 9144000"/>
              <a:gd name="connsiteY7" fmla="*/ 4431665 h 6122128"/>
              <a:gd name="connsiteX8" fmla="*/ 0 w 9144000"/>
              <a:gd name="connsiteY8" fmla="*/ 12700 h 6122128"/>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00225 w 9144000"/>
              <a:gd name="connsiteY7" fmla="*/ 4431665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00225 w 9144000"/>
              <a:gd name="connsiteY7" fmla="*/ 4431665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28800 w 9144000"/>
              <a:gd name="connsiteY7" fmla="*/ 3962720 h 6966149"/>
              <a:gd name="connsiteX8" fmla="*/ 0 w 9144000"/>
              <a:gd name="connsiteY8" fmla="*/ 12700 h 6966149"/>
              <a:gd name="connsiteX0" fmla="*/ 0 w 9144000"/>
              <a:gd name="connsiteY0" fmla="*/ 12700 h 6966149"/>
              <a:gd name="connsiteX1" fmla="*/ 0 w 9144000"/>
              <a:gd name="connsiteY1" fmla="*/ 4507865 h 6966149"/>
              <a:gd name="connsiteX2" fmla="*/ 1809750 w 9144000"/>
              <a:gd name="connsiteY2" fmla="*/ 4526915 h 6966149"/>
              <a:gd name="connsiteX3" fmla="*/ 5724525 w 9144000"/>
              <a:gd name="connsiteY3" fmla="*/ 5231765 h 6966149"/>
              <a:gd name="connsiteX4" fmla="*/ 9143999 w 9144000"/>
              <a:gd name="connsiteY4" fmla="*/ 4812666 h 6966149"/>
              <a:gd name="connsiteX5" fmla="*/ 9144000 w 9144000"/>
              <a:gd name="connsiteY5" fmla="*/ 4584066 h 6966149"/>
              <a:gd name="connsiteX6" fmla="*/ 5867400 w 9144000"/>
              <a:gd name="connsiteY6" fmla="*/ 4064002 h 6966149"/>
              <a:gd name="connsiteX7" fmla="*/ 1828800 w 9144000"/>
              <a:gd name="connsiteY7" fmla="*/ 3962720 h 6966149"/>
              <a:gd name="connsiteX8" fmla="*/ 0 w 9144000"/>
              <a:gd name="connsiteY8" fmla="*/ 12700 h 6966149"/>
              <a:gd name="connsiteX0" fmla="*/ 0 w 9144000"/>
              <a:gd name="connsiteY0" fmla="*/ 0 h 6953449"/>
              <a:gd name="connsiteX1" fmla="*/ 0 w 9144000"/>
              <a:gd name="connsiteY1" fmla="*/ 4495165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6953449"/>
              <a:gd name="connsiteX1" fmla="*/ 0 w 9144000"/>
              <a:gd name="connsiteY1" fmla="*/ 6887211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6953449"/>
              <a:gd name="connsiteX1" fmla="*/ 0 w 9144000"/>
              <a:gd name="connsiteY1" fmla="*/ 6887211 h 6953449"/>
              <a:gd name="connsiteX2" fmla="*/ 1809750 w 9144000"/>
              <a:gd name="connsiteY2" fmla="*/ 4514215 h 6953449"/>
              <a:gd name="connsiteX3" fmla="*/ 5724525 w 9144000"/>
              <a:gd name="connsiteY3" fmla="*/ 5219065 h 6953449"/>
              <a:gd name="connsiteX4" fmla="*/ 9143999 w 9144000"/>
              <a:gd name="connsiteY4" fmla="*/ 4799966 h 6953449"/>
              <a:gd name="connsiteX5" fmla="*/ 9144000 w 9144000"/>
              <a:gd name="connsiteY5" fmla="*/ 4571366 h 6953449"/>
              <a:gd name="connsiteX6" fmla="*/ 5867400 w 9144000"/>
              <a:gd name="connsiteY6" fmla="*/ 4051302 h 6953449"/>
              <a:gd name="connsiteX7" fmla="*/ 1828800 w 9144000"/>
              <a:gd name="connsiteY7" fmla="*/ 3950020 h 6953449"/>
              <a:gd name="connsiteX8" fmla="*/ 0 w 9144000"/>
              <a:gd name="connsiteY8" fmla="*/ 0 h 6953449"/>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828800 w 9144000"/>
              <a:gd name="connsiteY8" fmla="*/ 3950020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6002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6002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005374"/>
              <a:gd name="connsiteX1" fmla="*/ 0 w 9144000"/>
              <a:gd name="connsiteY1" fmla="*/ 6887211 h 7005374"/>
              <a:gd name="connsiteX2" fmla="*/ 1809750 w 9144000"/>
              <a:gd name="connsiteY2" fmla="*/ 4514215 h 7005374"/>
              <a:gd name="connsiteX3" fmla="*/ 5724525 w 9144000"/>
              <a:gd name="connsiteY3" fmla="*/ 5219065 h 7005374"/>
              <a:gd name="connsiteX4" fmla="*/ 9143999 w 9144000"/>
              <a:gd name="connsiteY4" fmla="*/ 4799966 h 7005374"/>
              <a:gd name="connsiteX5" fmla="*/ 9144000 w 9144000"/>
              <a:gd name="connsiteY5" fmla="*/ 4571366 h 7005374"/>
              <a:gd name="connsiteX6" fmla="*/ 5867400 w 9144000"/>
              <a:gd name="connsiteY6" fmla="*/ 4051302 h 7005374"/>
              <a:gd name="connsiteX7" fmla="*/ 3124200 w 9144000"/>
              <a:gd name="connsiteY7" fmla="*/ 6988494 h 7005374"/>
              <a:gd name="connsiteX8" fmla="*/ 1295400 w 9144000"/>
              <a:gd name="connsiteY8" fmla="*/ 4152583 h 7005374"/>
              <a:gd name="connsiteX9" fmla="*/ 0 w 9144000"/>
              <a:gd name="connsiteY9" fmla="*/ 0 h 7005374"/>
              <a:gd name="connsiteX0" fmla="*/ 0 w 9144000"/>
              <a:gd name="connsiteY0" fmla="*/ 0 h 7663710"/>
              <a:gd name="connsiteX1" fmla="*/ 0 w 9144000"/>
              <a:gd name="connsiteY1" fmla="*/ 6887211 h 7663710"/>
              <a:gd name="connsiteX2" fmla="*/ 1809750 w 9144000"/>
              <a:gd name="connsiteY2" fmla="*/ 4514215 h 7663710"/>
              <a:gd name="connsiteX3" fmla="*/ 5724525 w 9144000"/>
              <a:gd name="connsiteY3" fmla="*/ 5219065 h 7663710"/>
              <a:gd name="connsiteX4" fmla="*/ 9143999 w 9144000"/>
              <a:gd name="connsiteY4" fmla="*/ 4799966 h 7663710"/>
              <a:gd name="connsiteX5" fmla="*/ 9144000 w 9144000"/>
              <a:gd name="connsiteY5" fmla="*/ 4571366 h 7663710"/>
              <a:gd name="connsiteX6" fmla="*/ 5867400 w 9144000"/>
              <a:gd name="connsiteY6" fmla="*/ 4051302 h 7663710"/>
              <a:gd name="connsiteX7" fmla="*/ 3124200 w 9144000"/>
              <a:gd name="connsiteY7" fmla="*/ 6988494 h 7663710"/>
              <a:gd name="connsiteX8" fmla="*/ 0 w 9144000"/>
              <a:gd name="connsiteY8" fmla="*/ 0 h 7663710"/>
              <a:gd name="connsiteX0" fmla="*/ 0 w 9144000"/>
              <a:gd name="connsiteY0" fmla="*/ 0 h 7663711"/>
              <a:gd name="connsiteX1" fmla="*/ 0 w 9144000"/>
              <a:gd name="connsiteY1" fmla="*/ 6887211 h 7663711"/>
              <a:gd name="connsiteX2" fmla="*/ 1809750 w 9144000"/>
              <a:gd name="connsiteY2" fmla="*/ 4514215 h 7663711"/>
              <a:gd name="connsiteX3" fmla="*/ 5724525 w 9144000"/>
              <a:gd name="connsiteY3" fmla="*/ 5219065 h 7663711"/>
              <a:gd name="connsiteX4" fmla="*/ 9143999 w 9144000"/>
              <a:gd name="connsiteY4" fmla="*/ 4799966 h 7663711"/>
              <a:gd name="connsiteX5" fmla="*/ 9144000 w 9144000"/>
              <a:gd name="connsiteY5" fmla="*/ 4571366 h 7663711"/>
              <a:gd name="connsiteX6" fmla="*/ 5867400 w 9144000"/>
              <a:gd name="connsiteY6" fmla="*/ 4051302 h 7663711"/>
              <a:gd name="connsiteX7" fmla="*/ 3124200 w 9144000"/>
              <a:gd name="connsiteY7" fmla="*/ 6988494 h 7663711"/>
              <a:gd name="connsiteX8" fmla="*/ 0 w 9144000"/>
              <a:gd name="connsiteY8" fmla="*/ 0 h 7663711"/>
              <a:gd name="connsiteX0" fmla="*/ 0 w 9144000"/>
              <a:gd name="connsiteY0" fmla="*/ 0 h 7750389"/>
              <a:gd name="connsiteX1" fmla="*/ 0 w 9144000"/>
              <a:gd name="connsiteY1" fmla="*/ 6887211 h 7750389"/>
              <a:gd name="connsiteX2" fmla="*/ 1809750 w 9144000"/>
              <a:gd name="connsiteY2" fmla="*/ 4514215 h 7750389"/>
              <a:gd name="connsiteX3" fmla="*/ 5724525 w 9144000"/>
              <a:gd name="connsiteY3" fmla="*/ 5219065 h 7750389"/>
              <a:gd name="connsiteX4" fmla="*/ 9143999 w 9144000"/>
              <a:gd name="connsiteY4" fmla="*/ 4799966 h 7750389"/>
              <a:gd name="connsiteX5" fmla="*/ 9144000 w 9144000"/>
              <a:gd name="connsiteY5" fmla="*/ 4571366 h 7750389"/>
              <a:gd name="connsiteX6" fmla="*/ 3124200 w 9144000"/>
              <a:gd name="connsiteY6" fmla="*/ 6988494 h 7750389"/>
              <a:gd name="connsiteX7" fmla="*/ 0 w 9144000"/>
              <a:gd name="connsiteY7" fmla="*/ 0 h 7750389"/>
              <a:gd name="connsiteX0" fmla="*/ 0 w 9144000"/>
              <a:gd name="connsiteY0" fmla="*/ 0 h 8036688"/>
              <a:gd name="connsiteX1" fmla="*/ 0 w 9144000"/>
              <a:gd name="connsiteY1" fmla="*/ 6887211 h 8036688"/>
              <a:gd name="connsiteX2" fmla="*/ 1809750 w 9144000"/>
              <a:gd name="connsiteY2" fmla="*/ 4514215 h 8036688"/>
              <a:gd name="connsiteX3" fmla="*/ 5724525 w 9144000"/>
              <a:gd name="connsiteY3" fmla="*/ 5219065 h 8036688"/>
              <a:gd name="connsiteX4" fmla="*/ 9143999 w 9144000"/>
              <a:gd name="connsiteY4" fmla="*/ 4799966 h 8036688"/>
              <a:gd name="connsiteX5" fmla="*/ 9144000 w 9144000"/>
              <a:gd name="connsiteY5" fmla="*/ 4571366 h 8036688"/>
              <a:gd name="connsiteX6" fmla="*/ 5943600 w 9144000"/>
              <a:gd name="connsiteY6" fmla="*/ 3646170 h 8036688"/>
              <a:gd name="connsiteX7" fmla="*/ 3124200 w 9144000"/>
              <a:gd name="connsiteY7" fmla="*/ 6988494 h 8036688"/>
              <a:gd name="connsiteX8" fmla="*/ 0 w 9144000"/>
              <a:gd name="connsiteY8" fmla="*/ 0 h 8036688"/>
              <a:gd name="connsiteX0" fmla="*/ 0 w 9144000"/>
              <a:gd name="connsiteY0" fmla="*/ 540173 h 7427385"/>
              <a:gd name="connsiteX1" fmla="*/ 0 w 9144000"/>
              <a:gd name="connsiteY1" fmla="*/ 7427384 h 7427385"/>
              <a:gd name="connsiteX2" fmla="*/ 1809750 w 9144000"/>
              <a:gd name="connsiteY2" fmla="*/ 5054388 h 7427385"/>
              <a:gd name="connsiteX3" fmla="*/ 5724525 w 9144000"/>
              <a:gd name="connsiteY3" fmla="*/ 5759238 h 7427385"/>
              <a:gd name="connsiteX4" fmla="*/ 9143999 w 9144000"/>
              <a:gd name="connsiteY4" fmla="*/ 5340139 h 7427385"/>
              <a:gd name="connsiteX5" fmla="*/ 9144000 w 9144000"/>
              <a:gd name="connsiteY5" fmla="*/ 5111539 h 7427385"/>
              <a:gd name="connsiteX6" fmla="*/ 5943600 w 9144000"/>
              <a:gd name="connsiteY6" fmla="*/ 4186343 h 7427385"/>
              <a:gd name="connsiteX7" fmla="*/ 0 w 9144000"/>
              <a:gd name="connsiteY7" fmla="*/ 540173 h 7427385"/>
              <a:gd name="connsiteX0" fmla="*/ 0 w 9144000"/>
              <a:gd name="connsiteY0" fmla="*/ 790968 h 7678179"/>
              <a:gd name="connsiteX1" fmla="*/ 0 w 9144000"/>
              <a:gd name="connsiteY1" fmla="*/ 7678179 h 7678179"/>
              <a:gd name="connsiteX2" fmla="*/ 1809750 w 9144000"/>
              <a:gd name="connsiteY2" fmla="*/ 5305183 h 7678179"/>
              <a:gd name="connsiteX3" fmla="*/ 5724525 w 9144000"/>
              <a:gd name="connsiteY3" fmla="*/ 6010033 h 7678179"/>
              <a:gd name="connsiteX4" fmla="*/ 9143999 w 9144000"/>
              <a:gd name="connsiteY4" fmla="*/ 5590934 h 7678179"/>
              <a:gd name="connsiteX5" fmla="*/ 9144000 w 9144000"/>
              <a:gd name="connsiteY5" fmla="*/ 5362334 h 7678179"/>
              <a:gd name="connsiteX6" fmla="*/ 5943600 w 9144000"/>
              <a:gd name="connsiteY6" fmla="*/ 4437138 h 7678179"/>
              <a:gd name="connsiteX7" fmla="*/ 3124200 w 9144000"/>
              <a:gd name="connsiteY7" fmla="*/ 6969201 h 7678179"/>
              <a:gd name="connsiteX8" fmla="*/ 0 w 9144000"/>
              <a:gd name="connsiteY8" fmla="*/ 790968 h 7678179"/>
              <a:gd name="connsiteX0" fmla="*/ 0 w 9144000"/>
              <a:gd name="connsiteY0" fmla="*/ 790968 h 8893571"/>
              <a:gd name="connsiteX1" fmla="*/ 0 w 9144000"/>
              <a:gd name="connsiteY1" fmla="*/ 8893571 h 8893571"/>
              <a:gd name="connsiteX2" fmla="*/ 1809750 w 9144000"/>
              <a:gd name="connsiteY2" fmla="*/ 5305183 h 8893571"/>
              <a:gd name="connsiteX3" fmla="*/ 5724525 w 9144000"/>
              <a:gd name="connsiteY3" fmla="*/ 6010033 h 8893571"/>
              <a:gd name="connsiteX4" fmla="*/ 9143999 w 9144000"/>
              <a:gd name="connsiteY4" fmla="*/ 5590934 h 8893571"/>
              <a:gd name="connsiteX5" fmla="*/ 9144000 w 9144000"/>
              <a:gd name="connsiteY5" fmla="*/ 5362334 h 8893571"/>
              <a:gd name="connsiteX6" fmla="*/ 5943600 w 9144000"/>
              <a:gd name="connsiteY6" fmla="*/ 4437138 h 8893571"/>
              <a:gd name="connsiteX7" fmla="*/ 3124200 w 9144000"/>
              <a:gd name="connsiteY7" fmla="*/ 6969201 h 8893571"/>
              <a:gd name="connsiteX8" fmla="*/ 0 w 9144000"/>
              <a:gd name="connsiteY8" fmla="*/ 790968 h 8893571"/>
              <a:gd name="connsiteX0" fmla="*/ 0 w 9144000"/>
              <a:gd name="connsiteY0" fmla="*/ 1 h 8102604"/>
              <a:gd name="connsiteX1" fmla="*/ 0 w 9144000"/>
              <a:gd name="connsiteY1" fmla="*/ 8102604 h 8102604"/>
              <a:gd name="connsiteX2" fmla="*/ 1809750 w 9144000"/>
              <a:gd name="connsiteY2" fmla="*/ 4514216 h 8102604"/>
              <a:gd name="connsiteX3" fmla="*/ 5724525 w 9144000"/>
              <a:gd name="connsiteY3" fmla="*/ 5219066 h 8102604"/>
              <a:gd name="connsiteX4" fmla="*/ 9143999 w 9144000"/>
              <a:gd name="connsiteY4" fmla="*/ 4799967 h 8102604"/>
              <a:gd name="connsiteX5" fmla="*/ 9144000 w 9144000"/>
              <a:gd name="connsiteY5" fmla="*/ 4571367 h 8102604"/>
              <a:gd name="connsiteX6" fmla="*/ 5943600 w 9144000"/>
              <a:gd name="connsiteY6" fmla="*/ 3646171 h 8102604"/>
              <a:gd name="connsiteX7" fmla="*/ 3124200 w 9144000"/>
              <a:gd name="connsiteY7" fmla="*/ 6178234 h 8102604"/>
              <a:gd name="connsiteX8" fmla="*/ 0 w 9144000"/>
              <a:gd name="connsiteY8" fmla="*/ 1 h 8102604"/>
              <a:gd name="connsiteX0" fmla="*/ 0 w 9144000"/>
              <a:gd name="connsiteY0" fmla="*/ 0 h 8102603"/>
              <a:gd name="connsiteX1" fmla="*/ 0 w 9144000"/>
              <a:gd name="connsiteY1" fmla="*/ 8102603 h 8102603"/>
              <a:gd name="connsiteX2" fmla="*/ 1809750 w 9144000"/>
              <a:gd name="connsiteY2" fmla="*/ 4514215 h 8102603"/>
              <a:gd name="connsiteX3" fmla="*/ 5724525 w 9144000"/>
              <a:gd name="connsiteY3" fmla="*/ 5219065 h 8102603"/>
              <a:gd name="connsiteX4" fmla="*/ 9143999 w 9144000"/>
              <a:gd name="connsiteY4" fmla="*/ 4799966 h 8102603"/>
              <a:gd name="connsiteX5" fmla="*/ 9144000 w 9144000"/>
              <a:gd name="connsiteY5" fmla="*/ 4571366 h 8102603"/>
              <a:gd name="connsiteX6" fmla="*/ 6477000 w 9144000"/>
              <a:gd name="connsiteY6" fmla="*/ 4253865 h 8102603"/>
              <a:gd name="connsiteX7" fmla="*/ 3124200 w 9144000"/>
              <a:gd name="connsiteY7" fmla="*/ 6178233 h 8102603"/>
              <a:gd name="connsiteX8" fmla="*/ 0 w 9144000"/>
              <a:gd name="connsiteY8"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477000 w 9269412"/>
              <a:gd name="connsiteY5" fmla="*/ 4253865 h 8102603"/>
              <a:gd name="connsiteX6" fmla="*/ 3124200 w 9269412"/>
              <a:gd name="connsiteY6" fmla="*/ 6178233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3124200 w 9269412"/>
              <a:gd name="connsiteY6" fmla="*/ 6178233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2590800 w 9269412"/>
              <a:gd name="connsiteY6" fmla="*/ 5773102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1981200 w 9269412"/>
              <a:gd name="connsiteY6" fmla="*/ 5469254 h 8102603"/>
              <a:gd name="connsiteX7" fmla="*/ 0 w 9269412"/>
              <a:gd name="connsiteY7" fmla="*/ 0 h 8102603"/>
              <a:gd name="connsiteX0" fmla="*/ 0 w 9269412"/>
              <a:gd name="connsiteY0" fmla="*/ 0 h 8102603"/>
              <a:gd name="connsiteX1" fmla="*/ 0 w 9269412"/>
              <a:gd name="connsiteY1" fmla="*/ 8102603 h 8102603"/>
              <a:gd name="connsiteX2" fmla="*/ 1809750 w 9269412"/>
              <a:gd name="connsiteY2" fmla="*/ 4514215 h 8102603"/>
              <a:gd name="connsiteX3" fmla="*/ 5724525 w 9269412"/>
              <a:gd name="connsiteY3" fmla="*/ 5219065 h 8102603"/>
              <a:gd name="connsiteX4" fmla="*/ 9143999 w 9269412"/>
              <a:gd name="connsiteY4" fmla="*/ 4799966 h 8102603"/>
              <a:gd name="connsiteX5" fmla="*/ 6324600 w 9269412"/>
              <a:gd name="connsiteY5" fmla="*/ 4557712 h 8102603"/>
              <a:gd name="connsiteX6" fmla="*/ 1981200 w 9269412"/>
              <a:gd name="connsiteY6" fmla="*/ 5469254 h 8102603"/>
              <a:gd name="connsiteX7" fmla="*/ 0 w 9269412"/>
              <a:gd name="connsiteY7" fmla="*/ 0 h 8102603"/>
              <a:gd name="connsiteX0" fmla="*/ 0 w 9269412"/>
              <a:gd name="connsiteY0" fmla="*/ 0 h 8380625"/>
              <a:gd name="connsiteX1" fmla="*/ 0 w 9269412"/>
              <a:gd name="connsiteY1" fmla="*/ 8102603 h 8380625"/>
              <a:gd name="connsiteX2" fmla="*/ 5334000 w 9269412"/>
              <a:gd name="connsiteY2" fmla="*/ 7900035 h 8380625"/>
              <a:gd name="connsiteX3" fmla="*/ 5724525 w 9269412"/>
              <a:gd name="connsiteY3" fmla="*/ 5219065 h 8380625"/>
              <a:gd name="connsiteX4" fmla="*/ 9143999 w 9269412"/>
              <a:gd name="connsiteY4" fmla="*/ 4799966 h 8380625"/>
              <a:gd name="connsiteX5" fmla="*/ 6324600 w 9269412"/>
              <a:gd name="connsiteY5" fmla="*/ 4557712 h 8380625"/>
              <a:gd name="connsiteX6" fmla="*/ 1981200 w 9269412"/>
              <a:gd name="connsiteY6" fmla="*/ 5469254 h 8380625"/>
              <a:gd name="connsiteX7" fmla="*/ 0 w 9269412"/>
              <a:gd name="connsiteY7" fmla="*/ 0 h 8380625"/>
              <a:gd name="connsiteX0" fmla="*/ 0 w 9269412"/>
              <a:gd name="connsiteY0" fmla="*/ 0 h 8619278"/>
              <a:gd name="connsiteX1" fmla="*/ 0 w 9269412"/>
              <a:gd name="connsiteY1" fmla="*/ 8102603 h 8619278"/>
              <a:gd name="connsiteX2" fmla="*/ 5334000 w 9269412"/>
              <a:gd name="connsiteY2" fmla="*/ 7900035 h 8619278"/>
              <a:gd name="connsiteX3" fmla="*/ 8305800 w 9269412"/>
              <a:gd name="connsiteY3" fmla="*/ 8102600 h 8619278"/>
              <a:gd name="connsiteX4" fmla="*/ 9143999 w 9269412"/>
              <a:gd name="connsiteY4" fmla="*/ 4799966 h 8619278"/>
              <a:gd name="connsiteX5" fmla="*/ 6324600 w 9269412"/>
              <a:gd name="connsiteY5" fmla="*/ 4557712 h 8619278"/>
              <a:gd name="connsiteX6" fmla="*/ 1981200 w 9269412"/>
              <a:gd name="connsiteY6" fmla="*/ 5469254 h 8619278"/>
              <a:gd name="connsiteX7" fmla="*/ 0 w 9269412"/>
              <a:gd name="connsiteY7" fmla="*/ 0 h 8619278"/>
              <a:gd name="connsiteX0" fmla="*/ 0 w 9779000"/>
              <a:gd name="connsiteY0" fmla="*/ 0 h 8821843"/>
              <a:gd name="connsiteX1" fmla="*/ 0 w 9779000"/>
              <a:gd name="connsiteY1" fmla="*/ 8102603 h 8821843"/>
              <a:gd name="connsiteX2" fmla="*/ 5334000 w 9779000"/>
              <a:gd name="connsiteY2" fmla="*/ 7900035 h 8821843"/>
              <a:gd name="connsiteX3" fmla="*/ 9144000 w 9779000"/>
              <a:gd name="connsiteY3" fmla="*/ 8305165 h 8821843"/>
              <a:gd name="connsiteX4" fmla="*/ 9143999 w 9779000"/>
              <a:gd name="connsiteY4" fmla="*/ 4799966 h 8821843"/>
              <a:gd name="connsiteX5" fmla="*/ 6324600 w 9779000"/>
              <a:gd name="connsiteY5" fmla="*/ 4557712 h 8821843"/>
              <a:gd name="connsiteX6" fmla="*/ 1981200 w 9779000"/>
              <a:gd name="connsiteY6" fmla="*/ 5469254 h 8821843"/>
              <a:gd name="connsiteX7" fmla="*/ 0 w 9779000"/>
              <a:gd name="connsiteY7" fmla="*/ 0 h 8821843"/>
              <a:gd name="connsiteX0" fmla="*/ 0 w 9779000"/>
              <a:gd name="connsiteY0" fmla="*/ 0 h 8821843"/>
              <a:gd name="connsiteX1" fmla="*/ 0 w 9779000"/>
              <a:gd name="connsiteY1" fmla="*/ 8102603 h 8821843"/>
              <a:gd name="connsiteX2" fmla="*/ 5334000 w 9779000"/>
              <a:gd name="connsiteY2" fmla="*/ 7900035 h 8821843"/>
              <a:gd name="connsiteX3" fmla="*/ 9144000 w 9779000"/>
              <a:gd name="connsiteY3" fmla="*/ 8305165 h 8821843"/>
              <a:gd name="connsiteX4" fmla="*/ 9143999 w 9779000"/>
              <a:gd name="connsiteY4" fmla="*/ 4799966 h 8821843"/>
              <a:gd name="connsiteX5" fmla="*/ 6324600 w 9779000"/>
              <a:gd name="connsiteY5" fmla="*/ 4557712 h 8821843"/>
              <a:gd name="connsiteX6" fmla="*/ 1981200 w 9779000"/>
              <a:gd name="connsiteY6" fmla="*/ 5469254 h 8821843"/>
              <a:gd name="connsiteX7" fmla="*/ 0 w 9779000"/>
              <a:gd name="connsiteY7" fmla="*/ 0 h 8821843"/>
              <a:gd name="connsiteX0" fmla="*/ 0 w 9269412"/>
              <a:gd name="connsiteY0" fmla="*/ 0 h 8821843"/>
              <a:gd name="connsiteX1" fmla="*/ 0 w 9269412"/>
              <a:gd name="connsiteY1" fmla="*/ 8102603 h 8821843"/>
              <a:gd name="connsiteX2" fmla="*/ 5334000 w 9269412"/>
              <a:gd name="connsiteY2" fmla="*/ 7900035 h 8821843"/>
              <a:gd name="connsiteX3" fmla="*/ 9144000 w 9269412"/>
              <a:gd name="connsiteY3" fmla="*/ 8305165 h 8821843"/>
              <a:gd name="connsiteX4" fmla="*/ 9143999 w 9269412"/>
              <a:gd name="connsiteY4" fmla="*/ 4799966 h 8821843"/>
              <a:gd name="connsiteX5" fmla="*/ 6324600 w 9269412"/>
              <a:gd name="connsiteY5" fmla="*/ 4557712 h 8821843"/>
              <a:gd name="connsiteX6" fmla="*/ 1981200 w 9269412"/>
              <a:gd name="connsiteY6" fmla="*/ 5469254 h 8821843"/>
              <a:gd name="connsiteX7" fmla="*/ 0 w 9269412"/>
              <a:gd name="connsiteY7" fmla="*/ 0 h 8821843"/>
              <a:gd name="connsiteX0" fmla="*/ 0 w 9269412"/>
              <a:gd name="connsiteY0" fmla="*/ 0 h 8923126"/>
              <a:gd name="connsiteX1" fmla="*/ 0 w 9269412"/>
              <a:gd name="connsiteY1" fmla="*/ 8102603 h 8923126"/>
              <a:gd name="connsiteX2" fmla="*/ 5334000 w 9269412"/>
              <a:gd name="connsiteY2" fmla="*/ 7900035 h 8923126"/>
              <a:gd name="connsiteX3" fmla="*/ 9144000 w 9269412"/>
              <a:gd name="connsiteY3" fmla="*/ 8406448 h 8923126"/>
              <a:gd name="connsiteX4" fmla="*/ 9143999 w 9269412"/>
              <a:gd name="connsiteY4" fmla="*/ 4799966 h 8923126"/>
              <a:gd name="connsiteX5" fmla="*/ 6324600 w 9269412"/>
              <a:gd name="connsiteY5" fmla="*/ 4557712 h 8923126"/>
              <a:gd name="connsiteX6" fmla="*/ 1981200 w 9269412"/>
              <a:gd name="connsiteY6" fmla="*/ 5469254 h 8923126"/>
              <a:gd name="connsiteX7" fmla="*/ 0 w 9269412"/>
              <a:gd name="connsiteY7" fmla="*/ 0 h 8923126"/>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9166067"/>
              <a:gd name="connsiteX1" fmla="*/ 0 w 9269412"/>
              <a:gd name="connsiteY1" fmla="*/ 8102603 h 9166067"/>
              <a:gd name="connsiteX2" fmla="*/ 4953000 w 9269412"/>
              <a:gd name="connsiteY2" fmla="*/ 9115426 h 9166067"/>
              <a:gd name="connsiteX3" fmla="*/ 9144000 w 9269412"/>
              <a:gd name="connsiteY3" fmla="*/ 8406448 h 9166067"/>
              <a:gd name="connsiteX4" fmla="*/ 9143999 w 9269412"/>
              <a:gd name="connsiteY4" fmla="*/ 4799966 h 9166067"/>
              <a:gd name="connsiteX5" fmla="*/ 6324600 w 9269412"/>
              <a:gd name="connsiteY5" fmla="*/ 4557712 h 9166067"/>
              <a:gd name="connsiteX6" fmla="*/ 1981200 w 9269412"/>
              <a:gd name="connsiteY6" fmla="*/ 5469254 h 9166067"/>
              <a:gd name="connsiteX7" fmla="*/ 0 w 9269412"/>
              <a:gd name="connsiteY7" fmla="*/ 0 h 9166067"/>
              <a:gd name="connsiteX0" fmla="*/ 0 w 9269412"/>
              <a:gd name="connsiteY0" fmla="*/ 0 h 8963501"/>
              <a:gd name="connsiteX1" fmla="*/ 0 w 9269412"/>
              <a:gd name="connsiteY1" fmla="*/ 8102603 h 8963501"/>
              <a:gd name="connsiteX2" fmla="*/ 4953000 w 9269412"/>
              <a:gd name="connsiteY2" fmla="*/ 8912859 h 8963501"/>
              <a:gd name="connsiteX3" fmla="*/ 9144000 w 9269412"/>
              <a:gd name="connsiteY3" fmla="*/ 8406448 h 8963501"/>
              <a:gd name="connsiteX4" fmla="*/ 9143999 w 9269412"/>
              <a:gd name="connsiteY4" fmla="*/ 4799966 h 8963501"/>
              <a:gd name="connsiteX5" fmla="*/ 6324600 w 9269412"/>
              <a:gd name="connsiteY5" fmla="*/ 4557712 h 8963501"/>
              <a:gd name="connsiteX6" fmla="*/ 1981200 w 9269412"/>
              <a:gd name="connsiteY6" fmla="*/ 5469254 h 8963501"/>
              <a:gd name="connsiteX7" fmla="*/ 0 w 9269412"/>
              <a:gd name="connsiteY7" fmla="*/ 0 h 8963501"/>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6324600 w 9269412"/>
              <a:gd name="connsiteY5" fmla="*/ 4557712 h 8963500"/>
              <a:gd name="connsiteX6" fmla="*/ 1981200 w 9269412"/>
              <a:gd name="connsiteY6" fmla="*/ 5469254 h 8963500"/>
              <a:gd name="connsiteX7" fmla="*/ 0 w 9269412"/>
              <a:gd name="connsiteY7" fmla="*/ 0 h 8963500"/>
              <a:gd name="connsiteX0" fmla="*/ 0 w 9269412"/>
              <a:gd name="connsiteY0" fmla="*/ 0 h 8963500"/>
              <a:gd name="connsiteX1" fmla="*/ 0 w 9269412"/>
              <a:gd name="connsiteY1" fmla="*/ 8102603 h 8963500"/>
              <a:gd name="connsiteX2" fmla="*/ 4953000 w 9269412"/>
              <a:gd name="connsiteY2" fmla="*/ 8912859 h 8963500"/>
              <a:gd name="connsiteX3" fmla="*/ 9144000 w 9269412"/>
              <a:gd name="connsiteY3" fmla="*/ 8406448 h 8963500"/>
              <a:gd name="connsiteX4" fmla="*/ 9143999 w 9269412"/>
              <a:gd name="connsiteY4" fmla="*/ 4799966 h 8963500"/>
              <a:gd name="connsiteX5" fmla="*/ 7162800 w 9269412"/>
              <a:gd name="connsiteY5" fmla="*/ 3950017 h 8963500"/>
              <a:gd name="connsiteX6" fmla="*/ 1981200 w 9269412"/>
              <a:gd name="connsiteY6" fmla="*/ 5469254 h 8963500"/>
              <a:gd name="connsiteX7" fmla="*/ 0 w 9269412"/>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0 w 9170760"/>
              <a:gd name="connsiteY0" fmla="*/ 0 h 8963500"/>
              <a:gd name="connsiteX1" fmla="*/ 0 w 9170760"/>
              <a:gd name="connsiteY1" fmla="*/ 8102603 h 8963500"/>
              <a:gd name="connsiteX2" fmla="*/ 4953000 w 9170760"/>
              <a:gd name="connsiteY2" fmla="*/ 8912859 h 8963500"/>
              <a:gd name="connsiteX3" fmla="*/ 9144000 w 9170760"/>
              <a:gd name="connsiteY3" fmla="*/ 8406448 h 8963500"/>
              <a:gd name="connsiteX4" fmla="*/ 9143999 w 9170760"/>
              <a:gd name="connsiteY4" fmla="*/ 4799966 h 8963500"/>
              <a:gd name="connsiteX5" fmla="*/ 7162800 w 9170760"/>
              <a:gd name="connsiteY5" fmla="*/ 3950017 h 8963500"/>
              <a:gd name="connsiteX6" fmla="*/ 1981200 w 9170760"/>
              <a:gd name="connsiteY6" fmla="*/ 5469254 h 8963500"/>
              <a:gd name="connsiteX7" fmla="*/ 0 w 9170760"/>
              <a:gd name="connsiteY7" fmla="*/ 0 h 8963500"/>
              <a:gd name="connsiteX0" fmla="*/ 533400 w 9170760"/>
              <a:gd name="connsiteY0" fmla="*/ 0 h 6228874"/>
              <a:gd name="connsiteX1" fmla="*/ 0 w 9170760"/>
              <a:gd name="connsiteY1" fmla="*/ 5367977 h 6228874"/>
              <a:gd name="connsiteX2" fmla="*/ 4953000 w 9170760"/>
              <a:gd name="connsiteY2" fmla="*/ 6178233 h 6228874"/>
              <a:gd name="connsiteX3" fmla="*/ 9144000 w 9170760"/>
              <a:gd name="connsiteY3" fmla="*/ 5671822 h 6228874"/>
              <a:gd name="connsiteX4" fmla="*/ 9143999 w 9170760"/>
              <a:gd name="connsiteY4" fmla="*/ 2065340 h 6228874"/>
              <a:gd name="connsiteX5" fmla="*/ 7162800 w 9170760"/>
              <a:gd name="connsiteY5" fmla="*/ 1215391 h 6228874"/>
              <a:gd name="connsiteX6" fmla="*/ 1981200 w 9170760"/>
              <a:gd name="connsiteY6" fmla="*/ 2734628 h 6228874"/>
              <a:gd name="connsiteX7" fmla="*/ 533400 w 9170760"/>
              <a:gd name="connsiteY7" fmla="*/ 0 h 6228874"/>
              <a:gd name="connsiteX0" fmla="*/ 533400 w 9170760"/>
              <a:gd name="connsiteY0" fmla="*/ 86812 h 6315686"/>
              <a:gd name="connsiteX1" fmla="*/ 0 w 9170760"/>
              <a:gd name="connsiteY1" fmla="*/ 5454789 h 6315686"/>
              <a:gd name="connsiteX2" fmla="*/ 4953000 w 9170760"/>
              <a:gd name="connsiteY2" fmla="*/ 6265045 h 6315686"/>
              <a:gd name="connsiteX3" fmla="*/ 9144000 w 9170760"/>
              <a:gd name="connsiteY3" fmla="*/ 5758634 h 6315686"/>
              <a:gd name="connsiteX4" fmla="*/ 9143999 w 9170760"/>
              <a:gd name="connsiteY4" fmla="*/ 2152152 h 6315686"/>
              <a:gd name="connsiteX5" fmla="*/ 7162800 w 9170760"/>
              <a:gd name="connsiteY5" fmla="*/ 1302203 h 6315686"/>
              <a:gd name="connsiteX6" fmla="*/ 1981200 w 9170760"/>
              <a:gd name="connsiteY6" fmla="*/ 2821440 h 6315686"/>
              <a:gd name="connsiteX7" fmla="*/ 533400 w 9170760"/>
              <a:gd name="connsiteY7" fmla="*/ 86812 h 6315686"/>
              <a:gd name="connsiteX0" fmla="*/ 533400 w 9170760"/>
              <a:gd name="connsiteY0" fmla="*/ 86812 h 6315686"/>
              <a:gd name="connsiteX1" fmla="*/ 0 w 9170760"/>
              <a:gd name="connsiteY1" fmla="*/ 5454789 h 6315686"/>
              <a:gd name="connsiteX2" fmla="*/ 4953000 w 9170760"/>
              <a:gd name="connsiteY2" fmla="*/ 6265045 h 6315686"/>
              <a:gd name="connsiteX3" fmla="*/ 9144000 w 9170760"/>
              <a:gd name="connsiteY3" fmla="*/ 5758634 h 6315686"/>
              <a:gd name="connsiteX4" fmla="*/ 9143999 w 9170760"/>
              <a:gd name="connsiteY4" fmla="*/ 2152152 h 6315686"/>
              <a:gd name="connsiteX5" fmla="*/ 7162800 w 9170760"/>
              <a:gd name="connsiteY5" fmla="*/ 1302203 h 6315686"/>
              <a:gd name="connsiteX6" fmla="*/ 1981200 w 9170760"/>
              <a:gd name="connsiteY6" fmla="*/ 2821440 h 6315686"/>
              <a:gd name="connsiteX7" fmla="*/ 533400 w 9170760"/>
              <a:gd name="connsiteY7" fmla="*/ 86812 h 6315686"/>
              <a:gd name="connsiteX0" fmla="*/ 533400 w 9170760"/>
              <a:gd name="connsiteY0" fmla="*/ 86812 h 6315686"/>
              <a:gd name="connsiteX1" fmla="*/ 0 w 9170760"/>
              <a:gd name="connsiteY1" fmla="*/ 5454789 h 6315686"/>
              <a:gd name="connsiteX2" fmla="*/ 4953000 w 9170760"/>
              <a:gd name="connsiteY2" fmla="*/ 6265045 h 6315686"/>
              <a:gd name="connsiteX3" fmla="*/ 9144000 w 9170760"/>
              <a:gd name="connsiteY3" fmla="*/ 5758634 h 6315686"/>
              <a:gd name="connsiteX4" fmla="*/ 9143999 w 9170760"/>
              <a:gd name="connsiteY4" fmla="*/ 2152152 h 6315686"/>
              <a:gd name="connsiteX5" fmla="*/ 7162800 w 9170760"/>
              <a:gd name="connsiteY5" fmla="*/ 1302203 h 6315686"/>
              <a:gd name="connsiteX6" fmla="*/ 1371600 w 9170760"/>
              <a:gd name="connsiteY6" fmla="*/ 5049658 h 6315686"/>
              <a:gd name="connsiteX7" fmla="*/ 533400 w 9170760"/>
              <a:gd name="connsiteY7" fmla="*/ 86812 h 6315686"/>
              <a:gd name="connsiteX0" fmla="*/ 533400 w 9170760"/>
              <a:gd name="connsiteY0" fmla="*/ 86812 h 6315686"/>
              <a:gd name="connsiteX1" fmla="*/ 0 w 9170760"/>
              <a:gd name="connsiteY1" fmla="*/ 5454789 h 6315686"/>
              <a:gd name="connsiteX2" fmla="*/ 4953000 w 9170760"/>
              <a:gd name="connsiteY2" fmla="*/ 6265045 h 6315686"/>
              <a:gd name="connsiteX3" fmla="*/ 9144000 w 9170760"/>
              <a:gd name="connsiteY3" fmla="*/ 5758634 h 6315686"/>
              <a:gd name="connsiteX4" fmla="*/ 9143999 w 9170760"/>
              <a:gd name="connsiteY4" fmla="*/ 2152152 h 6315686"/>
              <a:gd name="connsiteX5" fmla="*/ 7162800 w 9170760"/>
              <a:gd name="connsiteY5" fmla="*/ 1302203 h 6315686"/>
              <a:gd name="connsiteX6" fmla="*/ 1905000 w 9170760"/>
              <a:gd name="connsiteY6" fmla="*/ 4948376 h 6315686"/>
              <a:gd name="connsiteX7" fmla="*/ 533400 w 9170760"/>
              <a:gd name="connsiteY7" fmla="*/ 86812 h 6315686"/>
              <a:gd name="connsiteX0" fmla="*/ 533400 w 9170760"/>
              <a:gd name="connsiteY0" fmla="*/ 86812 h 6315686"/>
              <a:gd name="connsiteX1" fmla="*/ 0 w 9170760"/>
              <a:gd name="connsiteY1" fmla="*/ 5454789 h 6315686"/>
              <a:gd name="connsiteX2" fmla="*/ 4953000 w 9170760"/>
              <a:gd name="connsiteY2" fmla="*/ 6265045 h 6315686"/>
              <a:gd name="connsiteX3" fmla="*/ 9144000 w 9170760"/>
              <a:gd name="connsiteY3" fmla="*/ 5758634 h 6315686"/>
              <a:gd name="connsiteX4" fmla="*/ 9143999 w 9170760"/>
              <a:gd name="connsiteY4" fmla="*/ 2152152 h 6315686"/>
              <a:gd name="connsiteX5" fmla="*/ 7391400 w 9170760"/>
              <a:gd name="connsiteY5" fmla="*/ 5150941 h 6315686"/>
              <a:gd name="connsiteX6" fmla="*/ 1905000 w 9170760"/>
              <a:gd name="connsiteY6" fmla="*/ 4948376 h 6315686"/>
              <a:gd name="connsiteX7" fmla="*/ 533400 w 9170760"/>
              <a:gd name="connsiteY7" fmla="*/ 86812 h 6315686"/>
              <a:gd name="connsiteX0" fmla="*/ 533400 w 9144000"/>
              <a:gd name="connsiteY0" fmla="*/ 86812 h 6590093"/>
              <a:gd name="connsiteX1" fmla="*/ 0 w 9144000"/>
              <a:gd name="connsiteY1" fmla="*/ 5454789 h 6590093"/>
              <a:gd name="connsiteX2" fmla="*/ 4953000 w 9144000"/>
              <a:gd name="connsiteY2" fmla="*/ 6265045 h 6590093"/>
              <a:gd name="connsiteX3" fmla="*/ 9144000 w 9144000"/>
              <a:gd name="connsiteY3" fmla="*/ 5758634 h 6590093"/>
              <a:gd name="connsiteX4" fmla="*/ 8991600 w 9144000"/>
              <a:gd name="connsiteY4" fmla="*/ 5353506 h 6590093"/>
              <a:gd name="connsiteX5" fmla="*/ 7391400 w 9144000"/>
              <a:gd name="connsiteY5" fmla="*/ 5150941 h 6590093"/>
              <a:gd name="connsiteX6" fmla="*/ 1905000 w 9144000"/>
              <a:gd name="connsiteY6" fmla="*/ 4948376 h 6590093"/>
              <a:gd name="connsiteX7" fmla="*/ 533400 w 9144000"/>
              <a:gd name="connsiteY7" fmla="*/ 86812 h 6590093"/>
              <a:gd name="connsiteX0" fmla="*/ 533400 w 9550400"/>
              <a:gd name="connsiteY0" fmla="*/ 86812 h 6315686"/>
              <a:gd name="connsiteX1" fmla="*/ 0 w 9550400"/>
              <a:gd name="connsiteY1" fmla="*/ 5454789 h 6315686"/>
              <a:gd name="connsiteX2" fmla="*/ 4953000 w 9550400"/>
              <a:gd name="connsiteY2" fmla="*/ 6265045 h 6315686"/>
              <a:gd name="connsiteX3" fmla="*/ 9144000 w 9550400"/>
              <a:gd name="connsiteY3" fmla="*/ 5758634 h 6315686"/>
              <a:gd name="connsiteX4" fmla="*/ 7391400 w 9550400"/>
              <a:gd name="connsiteY4" fmla="*/ 5150941 h 6315686"/>
              <a:gd name="connsiteX5" fmla="*/ 1905000 w 9550400"/>
              <a:gd name="connsiteY5" fmla="*/ 4948376 h 6315686"/>
              <a:gd name="connsiteX6" fmla="*/ 533400 w 9550400"/>
              <a:gd name="connsiteY6" fmla="*/ 86812 h 6315686"/>
              <a:gd name="connsiteX0" fmla="*/ 533400 w 9550400"/>
              <a:gd name="connsiteY0" fmla="*/ 86812 h 6315686"/>
              <a:gd name="connsiteX1" fmla="*/ 0 w 9550400"/>
              <a:gd name="connsiteY1" fmla="*/ 5454789 h 6315686"/>
              <a:gd name="connsiteX2" fmla="*/ 4953000 w 9550400"/>
              <a:gd name="connsiteY2" fmla="*/ 6265045 h 6315686"/>
              <a:gd name="connsiteX3" fmla="*/ 9144000 w 9550400"/>
              <a:gd name="connsiteY3" fmla="*/ 5758634 h 6315686"/>
              <a:gd name="connsiteX4" fmla="*/ 7391400 w 9550400"/>
              <a:gd name="connsiteY4" fmla="*/ 5353506 h 6315686"/>
              <a:gd name="connsiteX5" fmla="*/ 1905000 w 9550400"/>
              <a:gd name="connsiteY5" fmla="*/ 4948376 h 6315686"/>
              <a:gd name="connsiteX6" fmla="*/ 533400 w 9550400"/>
              <a:gd name="connsiteY6" fmla="*/ 86812 h 6315686"/>
              <a:gd name="connsiteX0" fmla="*/ 533400 w 9550400"/>
              <a:gd name="connsiteY0" fmla="*/ 86812 h 6315686"/>
              <a:gd name="connsiteX1" fmla="*/ 0 w 9550400"/>
              <a:gd name="connsiteY1" fmla="*/ 5454789 h 6315686"/>
              <a:gd name="connsiteX2" fmla="*/ 4953000 w 9550400"/>
              <a:gd name="connsiteY2" fmla="*/ 6265045 h 6315686"/>
              <a:gd name="connsiteX3" fmla="*/ 9144000 w 9550400"/>
              <a:gd name="connsiteY3" fmla="*/ 5758634 h 6315686"/>
              <a:gd name="connsiteX4" fmla="*/ 7391400 w 9550400"/>
              <a:gd name="connsiteY4" fmla="*/ 5353506 h 6315686"/>
              <a:gd name="connsiteX5" fmla="*/ 1828800 w 9550400"/>
              <a:gd name="connsiteY5" fmla="*/ 4745810 h 6315686"/>
              <a:gd name="connsiteX6" fmla="*/ 533400 w 9550400"/>
              <a:gd name="connsiteY6" fmla="*/ 86812 h 6315686"/>
              <a:gd name="connsiteX0" fmla="*/ 533400 w 9604829"/>
              <a:gd name="connsiteY0" fmla="*/ 86812 h 6315686"/>
              <a:gd name="connsiteX1" fmla="*/ 0 w 9604829"/>
              <a:gd name="connsiteY1" fmla="*/ 5454789 h 6315686"/>
              <a:gd name="connsiteX2" fmla="*/ 4953000 w 9604829"/>
              <a:gd name="connsiteY2" fmla="*/ 6265045 h 6315686"/>
              <a:gd name="connsiteX3" fmla="*/ 9144000 w 9604829"/>
              <a:gd name="connsiteY3" fmla="*/ 5758634 h 6315686"/>
              <a:gd name="connsiteX4" fmla="*/ 7391400 w 9604829"/>
              <a:gd name="connsiteY4" fmla="*/ 5353506 h 6315686"/>
              <a:gd name="connsiteX5" fmla="*/ 1828800 w 9604829"/>
              <a:gd name="connsiteY5" fmla="*/ 4745810 h 6315686"/>
              <a:gd name="connsiteX6" fmla="*/ 533400 w 9604829"/>
              <a:gd name="connsiteY6" fmla="*/ 86812 h 6315686"/>
              <a:gd name="connsiteX0" fmla="*/ 533400 w 9604829"/>
              <a:gd name="connsiteY0" fmla="*/ 86812 h 6315686"/>
              <a:gd name="connsiteX1" fmla="*/ 0 w 9604829"/>
              <a:gd name="connsiteY1" fmla="*/ 5454789 h 6315686"/>
              <a:gd name="connsiteX2" fmla="*/ 4953000 w 9604829"/>
              <a:gd name="connsiteY2" fmla="*/ 6265045 h 6315686"/>
              <a:gd name="connsiteX3" fmla="*/ 9144000 w 9604829"/>
              <a:gd name="connsiteY3" fmla="*/ 5758634 h 6315686"/>
              <a:gd name="connsiteX4" fmla="*/ 7391400 w 9604829"/>
              <a:gd name="connsiteY4" fmla="*/ 5353506 h 6315686"/>
              <a:gd name="connsiteX5" fmla="*/ 1828800 w 9604829"/>
              <a:gd name="connsiteY5" fmla="*/ 4745810 h 6315686"/>
              <a:gd name="connsiteX6" fmla="*/ 533400 w 9604829"/>
              <a:gd name="connsiteY6" fmla="*/ 86812 h 6315686"/>
              <a:gd name="connsiteX0" fmla="*/ 533400 w 9604829"/>
              <a:gd name="connsiteY0" fmla="*/ 86812 h 6315686"/>
              <a:gd name="connsiteX1" fmla="*/ 0 w 9604829"/>
              <a:gd name="connsiteY1" fmla="*/ 5454789 h 6315686"/>
              <a:gd name="connsiteX2" fmla="*/ 4953000 w 9604829"/>
              <a:gd name="connsiteY2" fmla="*/ 6265045 h 6315686"/>
              <a:gd name="connsiteX3" fmla="*/ 9144000 w 9604829"/>
              <a:gd name="connsiteY3" fmla="*/ 5758634 h 6315686"/>
              <a:gd name="connsiteX4" fmla="*/ 7391400 w 9604829"/>
              <a:gd name="connsiteY4" fmla="*/ 5353506 h 6315686"/>
              <a:gd name="connsiteX5" fmla="*/ 1828800 w 9604829"/>
              <a:gd name="connsiteY5" fmla="*/ 4745810 h 6315686"/>
              <a:gd name="connsiteX6" fmla="*/ 533400 w 9604829"/>
              <a:gd name="connsiteY6" fmla="*/ 86812 h 6315686"/>
              <a:gd name="connsiteX0" fmla="*/ 533400 w 9604829"/>
              <a:gd name="connsiteY0" fmla="*/ 86812 h 6363916"/>
              <a:gd name="connsiteX1" fmla="*/ 0 w 9604829"/>
              <a:gd name="connsiteY1" fmla="*/ 5454789 h 6363916"/>
              <a:gd name="connsiteX2" fmla="*/ 4953000 w 9604829"/>
              <a:gd name="connsiteY2" fmla="*/ 6265045 h 6363916"/>
              <a:gd name="connsiteX3" fmla="*/ 9144000 w 9604829"/>
              <a:gd name="connsiteY3" fmla="*/ 5758634 h 6363916"/>
              <a:gd name="connsiteX4" fmla="*/ 7391400 w 9604829"/>
              <a:gd name="connsiteY4" fmla="*/ 5353506 h 6363916"/>
              <a:gd name="connsiteX5" fmla="*/ 1828800 w 9604829"/>
              <a:gd name="connsiteY5" fmla="*/ 4745810 h 6363916"/>
              <a:gd name="connsiteX6" fmla="*/ 533400 w 9604829"/>
              <a:gd name="connsiteY6" fmla="*/ 86812 h 6363916"/>
              <a:gd name="connsiteX0" fmla="*/ 533400 w 9604829"/>
              <a:gd name="connsiteY0" fmla="*/ 86812 h 6373562"/>
              <a:gd name="connsiteX1" fmla="*/ 0 w 9604829"/>
              <a:gd name="connsiteY1" fmla="*/ 5454789 h 6373562"/>
              <a:gd name="connsiteX2" fmla="*/ 4953000 w 9604829"/>
              <a:gd name="connsiteY2" fmla="*/ 6265045 h 6373562"/>
              <a:gd name="connsiteX3" fmla="*/ 9144000 w 9604829"/>
              <a:gd name="connsiteY3" fmla="*/ 5758634 h 6373562"/>
              <a:gd name="connsiteX4" fmla="*/ 7391400 w 9604829"/>
              <a:gd name="connsiteY4" fmla="*/ 5353506 h 6373562"/>
              <a:gd name="connsiteX5" fmla="*/ 1828800 w 9604829"/>
              <a:gd name="connsiteY5" fmla="*/ 4745810 h 6373562"/>
              <a:gd name="connsiteX6" fmla="*/ 533400 w 9604829"/>
              <a:gd name="connsiteY6" fmla="*/ 86812 h 6373562"/>
              <a:gd name="connsiteX0" fmla="*/ 533400 w 9350829"/>
              <a:gd name="connsiteY0" fmla="*/ 86812 h 6373562"/>
              <a:gd name="connsiteX1" fmla="*/ 0 w 9350829"/>
              <a:gd name="connsiteY1" fmla="*/ 5454789 h 6373562"/>
              <a:gd name="connsiteX2" fmla="*/ 4953000 w 9350829"/>
              <a:gd name="connsiteY2" fmla="*/ 6265045 h 6373562"/>
              <a:gd name="connsiteX3" fmla="*/ 9144000 w 9350829"/>
              <a:gd name="connsiteY3" fmla="*/ 5758634 h 6373562"/>
              <a:gd name="connsiteX4" fmla="*/ 7391400 w 9350829"/>
              <a:gd name="connsiteY4" fmla="*/ 5353506 h 6373562"/>
              <a:gd name="connsiteX5" fmla="*/ 1828800 w 9350829"/>
              <a:gd name="connsiteY5" fmla="*/ 4745810 h 6373562"/>
              <a:gd name="connsiteX6" fmla="*/ 533400 w 9350829"/>
              <a:gd name="connsiteY6" fmla="*/ 86812 h 6373562"/>
              <a:gd name="connsiteX0" fmla="*/ 533400 w 9456058"/>
              <a:gd name="connsiteY0" fmla="*/ 86812 h 6373562"/>
              <a:gd name="connsiteX1" fmla="*/ 0 w 9456058"/>
              <a:gd name="connsiteY1" fmla="*/ 5454789 h 6373562"/>
              <a:gd name="connsiteX2" fmla="*/ 4953000 w 9456058"/>
              <a:gd name="connsiteY2" fmla="*/ 6265045 h 6373562"/>
              <a:gd name="connsiteX3" fmla="*/ 9144000 w 9456058"/>
              <a:gd name="connsiteY3" fmla="*/ 5758634 h 6373562"/>
              <a:gd name="connsiteX4" fmla="*/ 7391400 w 9456058"/>
              <a:gd name="connsiteY4" fmla="*/ 5353506 h 6373562"/>
              <a:gd name="connsiteX5" fmla="*/ 1828800 w 9456058"/>
              <a:gd name="connsiteY5" fmla="*/ 4745810 h 6373562"/>
              <a:gd name="connsiteX6" fmla="*/ 533400 w 9456058"/>
              <a:gd name="connsiteY6" fmla="*/ 86812 h 6373562"/>
              <a:gd name="connsiteX0" fmla="*/ 533400 w 9684657"/>
              <a:gd name="connsiteY0" fmla="*/ 86812 h 6373562"/>
              <a:gd name="connsiteX1" fmla="*/ 0 w 9684657"/>
              <a:gd name="connsiteY1" fmla="*/ 5454789 h 6373562"/>
              <a:gd name="connsiteX2" fmla="*/ 4953000 w 9684657"/>
              <a:gd name="connsiteY2" fmla="*/ 6265045 h 6373562"/>
              <a:gd name="connsiteX3" fmla="*/ 9372599 w 9684657"/>
              <a:gd name="connsiteY3" fmla="*/ 5556070 h 6373562"/>
              <a:gd name="connsiteX4" fmla="*/ 7391400 w 9684657"/>
              <a:gd name="connsiteY4" fmla="*/ 5353506 h 6373562"/>
              <a:gd name="connsiteX5" fmla="*/ 1828800 w 9684657"/>
              <a:gd name="connsiteY5" fmla="*/ 4745810 h 6373562"/>
              <a:gd name="connsiteX6" fmla="*/ 533400 w 9684657"/>
              <a:gd name="connsiteY6" fmla="*/ 86812 h 6373562"/>
              <a:gd name="connsiteX0" fmla="*/ 533400 w 9372599"/>
              <a:gd name="connsiteY0" fmla="*/ 86812 h 6373562"/>
              <a:gd name="connsiteX1" fmla="*/ 0 w 9372599"/>
              <a:gd name="connsiteY1" fmla="*/ 5454789 h 6373562"/>
              <a:gd name="connsiteX2" fmla="*/ 4953000 w 9372599"/>
              <a:gd name="connsiteY2" fmla="*/ 6265045 h 6373562"/>
              <a:gd name="connsiteX3" fmla="*/ 9372599 w 9372599"/>
              <a:gd name="connsiteY3" fmla="*/ 5556070 h 6373562"/>
              <a:gd name="connsiteX4" fmla="*/ 7391400 w 9372599"/>
              <a:gd name="connsiteY4" fmla="*/ 5353506 h 6373562"/>
              <a:gd name="connsiteX5" fmla="*/ 1828800 w 9372599"/>
              <a:gd name="connsiteY5" fmla="*/ 4745810 h 6373562"/>
              <a:gd name="connsiteX6" fmla="*/ 533400 w 9372599"/>
              <a:gd name="connsiteY6" fmla="*/ 86812 h 6373562"/>
              <a:gd name="connsiteX0" fmla="*/ 533400 w 9524999"/>
              <a:gd name="connsiteY0" fmla="*/ 86812 h 6373562"/>
              <a:gd name="connsiteX1" fmla="*/ 0 w 9524999"/>
              <a:gd name="connsiteY1" fmla="*/ 5454789 h 6373562"/>
              <a:gd name="connsiteX2" fmla="*/ 4953000 w 9524999"/>
              <a:gd name="connsiteY2" fmla="*/ 6265045 h 6373562"/>
              <a:gd name="connsiteX3" fmla="*/ 9524999 w 9524999"/>
              <a:gd name="connsiteY3" fmla="*/ 5556070 h 6373562"/>
              <a:gd name="connsiteX4" fmla="*/ 7391400 w 9524999"/>
              <a:gd name="connsiteY4" fmla="*/ 5353506 h 6373562"/>
              <a:gd name="connsiteX5" fmla="*/ 1828800 w 9524999"/>
              <a:gd name="connsiteY5" fmla="*/ 4745810 h 6373562"/>
              <a:gd name="connsiteX6" fmla="*/ 533400 w 9524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7391400 w 9143999"/>
              <a:gd name="connsiteY4" fmla="*/ 5353506 h 6373562"/>
              <a:gd name="connsiteX5" fmla="*/ 1828800 w 9143999"/>
              <a:gd name="connsiteY5" fmla="*/ 4745810 h 6373562"/>
              <a:gd name="connsiteX6" fmla="*/ 533400 w 9143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6553199 w 9143999"/>
              <a:gd name="connsiteY4" fmla="*/ 5556070 h 6373562"/>
              <a:gd name="connsiteX5" fmla="*/ 1828800 w 9143999"/>
              <a:gd name="connsiteY5" fmla="*/ 4745810 h 6373562"/>
              <a:gd name="connsiteX6" fmla="*/ 533400 w 9143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6553199 w 9143999"/>
              <a:gd name="connsiteY4" fmla="*/ 5556070 h 6373562"/>
              <a:gd name="connsiteX5" fmla="*/ 1828800 w 9143999"/>
              <a:gd name="connsiteY5" fmla="*/ 4745810 h 6373562"/>
              <a:gd name="connsiteX6" fmla="*/ 533400 w 9143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6553199 w 9143999"/>
              <a:gd name="connsiteY4" fmla="*/ 5758635 h 6373562"/>
              <a:gd name="connsiteX5" fmla="*/ 1828800 w 9143999"/>
              <a:gd name="connsiteY5" fmla="*/ 4745810 h 6373562"/>
              <a:gd name="connsiteX6" fmla="*/ 533400 w 9143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6553199 w 9143999"/>
              <a:gd name="connsiteY4" fmla="*/ 5758635 h 6373562"/>
              <a:gd name="connsiteX5" fmla="*/ 1828800 w 9143999"/>
              <a:gd name="connsiteY5" fmla="*/ 4745810 h 6373562"/>
              <a:gd name="connsiteX6" fmla="*/ 533400 w 9143999"/>
              <a:gd name="connsiteY6" fmla="*/ 86812 h 6373562"/>
              <a:gd name="connsiteX0" fmla="*/ 533400 w 9143999"/>
              <a:gd name="connsiteY0" fmla="*/ 86812 h 6373562"/>
              <a:gd name="connsiteX1" fmla="*/ 0 w 9143999"/>
              <a:gd name="connsiteY1" fmla="*/ 5454789 h 6373562"/>
              <a:gd name="connsiteX2" fmla="*/ 4953000 w 9143999"/>
              <a:gd name="connsiteY2" fmla="*/ 6265045 h 6373562"/>
              <a:gd name="connsiteX3" fmla="*/ 9143999 w 9143999"/>
              <a:gd name="connsiteY3" fmla="*/ 5758635 h 6373562"/>
              <a:gd name="connsiteX4" fmla="*/ 6553199 w 9143999"/>
              <a:gd name="connsiteY4" fmla="*/ 5758635 h 6373562"/>
              <a:gd name="connsiteX5" fmla="*/ 1828800 w 9143999"/>
              <a:gd name="connsiteY5" fmla="*/ 4745810 h 6373562"/>
              <a:gd name="connsiteX6" fmla="*/ 533400 w 9143999"/>
              <a:gd name="connsiteY6" fmla="*/ 86812 h 6373562"/>
              <a:gd name="connsiteX0" fmla="*/ 533400 w 9143999"/>
              <a:gd name="connsiteY0" fmla="*/ 86812 h 6275313"/>
              <a:gd name="connsiteX1" fmla="*/ 0 w 9143999"/>
              <a:gd name="connsiteY1" fmla="*/ 5454789 h 6275313"/>
              <a:gd name="connsiteX2" fmla="*/ 5562599 w 9143999"/>
              <a:gd name="connsiteY2" fmla="*/ 6163765 h 6275313"/>
              <a:gd name="connsiteX3" fmla="*/ 9143999 w 9143999"/>
              <a:gd name="connsiteY3" fmla="*/ 5758635 h 6275313"/>
              <a:gd name="connsiteX4" fmla="*/ 6553199 w 9143999"/>
              <a:gd name="connsiteY4" fmla="*/ 5758635 h 6275313"/>
              <a:gd name="connsiteX5" fmla="*/ 1828800 w 9143999"/>
              <a:gd name="connsiteY5" fmla="*/ 4745810 h 6275313"/>
              <a:gd name="connsiteX6" fmla="*/ 533400 w 9143999"/>
              <a:gd name="connsiteY6" fmla="*/ 86812 h 6275313"/>
              <a:gd name="connsiteX0" fmla="*/ 533400 w 9143999"/>
              <a:gd name="connsiteY0" fmla="*/ 86812 h 6576130"/>
              <a:gd name="connsiteX1" fmla="*/ 0 w 9143999"/>
              <a:gd name="connsiteY1" fmla="*/ 5454789 h 6576130"/>
              <a:gd name="connsiteX2" fmla="*/ 5638799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576130"/>
              <a:gd name="connsiteX1" fmla="*/ 0 w 9143999"/>
              <a:gd name="connsiteY1" fmla="*/ 5454789 h 6576130"/>
              <a:gd name="connsiteX2" fmla="*/ 5638799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576130"/>
              <a:gd name="connsiteX1" fmla="*/ 0 w 9143999"/>
              <a:gd name="connsiteY1" fmla="*/ 5454789 h 6576130"/>
              <a:gd name="connsiteX2" fmla="*/ 5638799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373565"/>
              <a:gd name="connsiteX1" fmla="*/ 0 w 9143999"/>
              <a:gd name="connsiteY1" fmla="*/ 5454789 h 6373565"/>
              <a:gd name="connsiteX2" fmla="*/ 5638799 w 9143999"/>
              <a:gd name="connsiteY2" fmla="*/ 6265048 h 6373565"/>
              <a:gd name="connsiteX3" fmla="*/ 9143999 w 9143999"/>
              <a:gd name="connsiteY3" fmla="*/ 5758635 h 6373565"/>
              <a:gd name="connsiteX4" fmla="*/ 6553199 w 9143999"/>
              <a:gd name="connsiteY4" fmla="*/ 5758635 h 6373565"/>
              <a:gd name="connsiteX5" fmla="*/ 1828800 w 9143999"/>
              <a:gd name="connsiteY5" fmla="*/ 4745810 h 6373565"/>
              <a:gd name="connsiteX6" fmla="*/ 533400 w 9143999"/>
              <a:gd name="connsiteY6" fmla="*/ 86812 h 6373565"/>
              <a:gd name="connsiteX0" fmla="*/ 533400 w 9143999"/>
              <a:gd name="connsiteY0" fmla="*/ 86812 h 6576130"/>
              <a:gd name="connsiteX1" fmla="*/ 0 w 9143999"/>
              <a:gd name="connsiteY1" fmla="*/ 5454789 h 6576130"/>
              <a:gd name="connsiteX2" fmla="*/ 5686300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576130"/>
              <a:gd name="connsiteX1" fmla="*/ 0 w 9143999"/>
              <a:gd name="connsiteY1" fmla="*/ 5454789 h 6576130"/>
              <a:gd name="connsiteX2" fmla="*/ 5674425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576130"/>
              <a:gd name="connsiteX1" fmla="*/ 0 w 9143999"/>
              <a:gd name="connsiteY1" fmla="*/ 5454789 h 6576130"/>
              <a:gd name="connsiteX2" fmla="*/ 5698175 w 9143999"/>
              <a:gd name="connsiteY2" fmla="*/ 6467613 h 6576130"/>
              <a:gd name="connsiteX3" fmla="*/ 9143999 w 9143999"/>
              <a:gd name="connsiteY3" fmla="*/ 5758635 h 6576130"/>
              <a:gd name="connsiteX4" fmla="*/ 6553199 w 9143999"/>
              <a:gd name="connsiteY4" fmla="*/ 5758635 h 6576130"/>
              <a:gd name="connsiteX5" fmla="*/ 1828800 w 9143999"/>
              <a:gd name="connsiteY5" fmla="*/ 4745810 h 6576130"/>
              <a:gd name="connsiteX6" fmla="*/ 533400 w 9143999"/>
              <a:gd name="connsiteY6" fmla="*/ 86812 h 6576130"/>
              <a:gd name="connsiteX0" fmla="*/ 533400 w 9143999"/>
              <a:gd name="connsiteY0" fmla="*/ 86812 h 6456303"/>
              <a:gd name="connsiteX1" fmla="*/ 0 w 9143999"/>
              <a:gd name="connsiteY1" fmla="*/ 5454789 h 6456303"/>
              <a:gd name="connsiteX2" fmla="*/ 5730372 w 9143999"/>
              <a:gd name="connsiteY2" fmla="*/ 6347786 h 6456303"/>
              <a:gd name="connsiteX3" fmla="*/ 9143999 w 9143999"/>
              <a:gd name="connsiteY3" fmla="*/ 5758635 h 6456303"/>
              <a:gd name="connsiteX4" fmla="*/ 6553199 w 9143999"/>
              <a:gd name="connsiteY4" fmla="*/ 5758635 h 6456303"/>
              <a:gd name="connsiteX5" fmla="*/ 1828800 w 9143999"/>
              <a:gd name="connsiteY5" fmla="*/ 4745810 h 6456303"/>
              <a:gd name="connsiteX6" fmla="*/ 533400 w 9143999"/>
              <a:gd name="connsiteY6" fmla="*/ 86812 h 6456303"/>
              <a:gd name="connsiteX0" fmla="*/ 533400 w 9143999"/>
              <a:gd name="connsiteY0" fmla="*/ 86812 h 6456303"/>
              <a:gd name="connsiteX1" fmla="*/ 0 w 9143999"/>
              <a:gd name="connsiteY1" fmla="*/ 5454789 h 6456303"/>
              <a:gd name="connsiteX2" fmla="*/ 5730372 w 9143999"/>
              <a:gd name="connsiteY2" fmla="*/ 6347786 h 6456303"/>
              <a:gd name="connsiteX3" fmla="*/ 9143999 w 9143999"/>
              <a:gd name="connsiteY3" fmla="*/ 5758635 h 6456303"/>
              <a:gd name="connsiteX4" fmla="*/ 6553199 w 9143999"/>
              <a:gd name="connsiteY4" fmla="*/ 5758635 h 6456303"/>
              <a:gd name="connsiteX5" fmla="*/ 1828800 w 9143999"/>
              <a:gd name="connsiteY5" fmla="*/ 4745810 h 6456303"/>
              <a:gd name="connsiteX6" fmla="*/ 533400 w 9143999"/>
              <a:gd name="connsiteY6" fmla="*/ 86812 h 645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6456303">
                <a:moveTo>
                  <a:pt x="533400" y="86812"/>
                </a:moveTo>
                <a:cubicBezTo>
                  <a:pt x="166914" y="0"/>
                  <a:pt x="177800" y="3665463"/>
                  <a:pt x="0" y="5454789"/>
                </a:cubicBezTo>
                <a:cubicBezTo>
                  <a:pt x="3170691" y="5714068"/>
                  <a:pt x="4003172" y="6239270"/>
                  <a:pt x="5730372" y="6347786"/>
                </a:cubicBezTo>
                <a:cubicBezTo>
                  <a:pt x="7127372" y="6456303"/>
                  <a:pt x="7903692" y="6206840"/>
                  <a:pt x="9143999" y="5758635"/>
                </a:cubicBezTo>
                <a:cubicBezTo>
                  <a:pt x="8088086" y="5799632"/>
                  <a:pt x="7594599" y="5724874"/>
                  <a:pt x="6553199" y="5758635"/>
                </a:cubicBezTo>
                <a:cubicBezTo>
                  <a:pt x="5548085" y="5700760"/>
                  <a:pt x="2832100" y="5691114"/>
                  <a:pt x="1828800" y="4745810"/>
                </a:cubicBezTo>
                <a:cubicBezTo>
                  <a:pt x="825500" y="3800506"/>
                  <a:pt x="869649" y="236325"/>
                  <a:pt x="533400" y="86812"/>
                </a:cubicBezTo>
                <a:close/>
              </a:path>
            </a:pathLst>
          </a:custGeom>
          <a:gradFill>
            <a:gsLst>
              <a:gs pos="0">
                <a:srgbClr val="F09510"/>
              </a:gs>
              <a:gs pos="100000">
                <a:schemeClr val="accent5">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p>
        </p:txBody>
      </p:sp>
      <p:sp>
        <p:nvSpPr>
          <p:cNvPr id="5" name="Right Arrow 4"/>
          <p:cNvSpPr/>
          <p:nvPr userDrawn="1"/>
        </p:nvSpPr>
        <p:spPr>
          <a:xfrm>
            <a:off x="8248650" y="6067425"/>
            <a:ext cx="655638" cy="501650"/>
          </a:xfrm>
          <a:prstGeom prst="rightArrow">
            <a:avLst/>
          </a:prstGeom>
          <a:solidFill>
            <a:schemeClr val="accent5">
              <a:lumMod val="40000"/>
              <a:lumOff val="60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a:p>
        </p:txBody>
      </p:sp>
      <p:sp>
        <p:nvSpPr>
          <p:cNvPr id="2" name="Title 1"/>
          <p:cNvSpPr>
            <a:spLocks noGrp="1"/>
          </p:cNvSpPr>
          <p:nvPr>
            <p:ph type="title"/>
          </p:nvPr>
        </p:nvSpPr>
        <p:spPr>
          <a:xfrm>
            <a:off x="1676400" y="1981200"/>
            <a:ext cx="6629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1676400" y="3352800"/>
            <a:ext cx="4267200" cy="762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884238"/>
          </a:xfrm>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04950"/>
            <a:ext cx="8534400" cy="7699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2362200"/>
            <a:ext cx="8534400" cy="312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1"/>
          <p:cNvSpPr/>
          <p:nvPr/>
        </p:nvSpPr>
        <p:spPr>
          <a:xfrm>
            <a:off x="0" y="6096000"/>
            <a:ext cx="9144000" cy="762000"/>
          </a:xfrm>
          <a:custGeom>
            <a:avLst/>
            <a:gdLst>
              <a:gd name="connsiteX0" fmla="*/ 0 w 9191625"/>
              <a:gd name="connsiteY0" fmla="*/ 0 h 952500"/>
              <a:gd name="connsiteX1" fmla="*/ 0 w 9191625"/>
              <a:gd name="connsiteY1" fmla="*/ 228600 h 952500"/>
              <a:gd name="connsiteX2" fmla="*/ 1857375 w 9191625"/>
              <a:gd name="connsiteY2" fmla="*/ 247650 h 952500"/>
              <a:gd name="connsiteX3" fmla="*/ 5772150 w 9191625"/>
              <a:gd name="connsiteY3" fmla="*/ 952500 h 952500"/>
              <a:gd name="connsiteX4" fmla="*/ 9191625 w 9191625"/>
              <a:gd name="connsiteY4" fmla="*/ 542925 h 952500"/>
              <a:gd name="connsiteX5" fmla="*/ 9182100 w 9191625"/>
              <a:gd name="connsiteY5" fmla="*/ 333375 h 952500"/>
              <a:gd name="connsiteX6" fmla="*/ 5762625 w 9191625"/>
              <a:gd name="connsiteY6" fmla="*/ 857250 h 952500"/>
              <a:gd name="connsiteX7" fmla="*/ 1847850 w 9191625"/>
              <a:gd name="connsiteY7" fmla="*/ 152400 h 952500"/>
              <a:gd name="connsiteX8" fmla="*/ 0 w 9191625"/>
              <a:gd name="connsiteY8" fmla="*/ 0 h 9525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965200"/>
              <a:gd name="connsiteX1" fmla="*/ 0 w 9191625"/>
              <a:gd name="connsiteY1" fmla="*/ 241300 h 965200"/>
              <a:gd name="connsiteX2" fmla="*/ 1857375 w 9191625"/>
              <a:gd name="connsiteY2" fmla="*/ 260350 h 965200"/>
              <a:gd name="connsiteX3" fmla="*/ 5772150 w 9191625"/>
              <a:gd name="connsiteY3" fmla="*/ 965200 h 965200"/>
              <a:gd name="connsiteX4" fmla="*/ 9191625 w 9191625"/>
              <a:gd name="connsiteY4" fmla="*/ 555625 h 965200"/>
              <a:gd name="connsiteX5" fmla="*/ 9182100 w 9191625"/>
              <a:gd name="connsiteY5" fmla="*/ 346075 h 965200"/>
              <a:gd name="connsiteX6" fmla="*/ 5762625 w 9191625"/>
              <a:gd name="connsiteY6" fmla="*/ 869950 h 965200"/>
              <a:gd name="connsiteX7" fmla="*/ 1847850 w 9191625"/>
              <a:gd name="connsiteY7" fmla="*/ 165100 h 965200"/>
              <a:gd name="connsiteX8" fmla="*/ 0 w 9191625"/>
              <a:gd name="connsiteY8" fmla="*/ 12700 h 965200"/>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0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91625"/>
              <a:gd name="connsiteY0" fmla="*/ 12700 h 1014412"/>
              <a:gd name="connsiteX1" fmla="*/ 47625 w 9191625"/>
              <a:gd name="connsiteY1" fmla="*/ 241300 h 1014412"/>
              <a:gd name="connsiteX2" fmla="*/ 1857375 w 9191625"/>
              <a:gd name="connsiteY2" fmla="*/ 260350 h 1014412"/>
              <a:gd name="connsiteX3" fmla="*/ 5772150 w 9191625"/>
              <a:gd name="connsiteY3" fmla="*/ 965200 h 1014412"/>
              <a:gd name="connsiteX4" fmla="*/ 9191625 w 9191625"/>
              <a:gd name="connsiteY4" fmla="*/ 555625 h 1014412"/>
              <a:gd name="connsiteX5" fmla="*/ 9182100 w 9191625"/>
              <a:gd name="connsiteY5" fmla="*/ 346075 h 1014412"/>
              <a:gd name="connsiteX6" fmla="*/ 5762625 w 9191625"/>
              <a:gd name="connsiteY6" fmla="*/ 869950 h 1014412"/>
              <a:gd name="connsiteX7" fmla="*/ 1847850 w 9191625"/>
              <a:gd name="connsiteY7" fmla="*/ 165100 h 1014412"/>
              <a:gd name="connsiteX8" fmla="*/ 0 w 9191625"/>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34475 w 9144000"/>
              <a:gd name="connsiteY5" fmla="*/ 346075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4000"/>
              <a:gd name="connsiteY0" fmla="*/ 12700 h 1014412"/>
              <a:gd name="connsiteX1" fmla="*/ 0 w 9144000"/>
              <a:gd name="connsiteY1" fmla="*/ 241300 h 1014412"/>
              <a:gd name="connsiteX2" fmla="*/ 1809750 w 9144000"/>
              <a:gd name="connsiteY2" fmla="*/ 260350 h 1014412"/>
              <a:gd name="connsiteX3" fmla="*/ 5724525 w 9144000"/>
              <a:gd name="connsiteY3" fmla="*/ 965200 h 1014412"/>
              <a:gd name="connsiteX4" fmla="*/ 9144000 w 9144000"/>
              <a:gd name="connsiteY4" fmla="*/ 555625 h 1014412"/>
              <a:gd name="connsiteX5" fmla="*/ 9143999 w 9144000"/>
              <a:gd name="connsiteY5" fmla="*/ 317500 h 1014412"/>
              <a:gd name="connsiteX6" fmla="*/ 5715000 w 9144000"/>
              <a:gd name="connsiteY6" fmla="*/ 869950 h 1014412"/>
              <a:gd name="connsiteX7" fmla="*/ 1800225 w 9144000"/>
              <a:gd name="connsiteY7" fmla="*/ 165100 h 1014412"/>
              <a:gd name="connsiteX8" fmla="*/ 0 w 9144000"/>
              <a:gd name="connsiteY8" fmla="*/ 12700 h 1014412"/>
              <a:gd name="connsiteX0" fmla="*/ 0 w 9143999"/>
              <a:gd name="connsiteY0" fmla="*/ 12700 h 1012825"/>
              <a:gd name="connsiteX1" fmla="*/ 0 w 9143999"/>
              <a:gd name="connsiteY1" fmla="*/ 241300 h 1012825"/>
              <a:gd name="connsiteX2" fmla="*/ 1809750 w 9143999"/>
              <a:gd name="connsiteY2" fmla="*/ 260350 h 1012825"/>
              <a:gd name="connsiteX3" fmla="*/ 5724525 w 9143999"/>
              <a:gd name="connsiteY3" fmla="*/ 965200 h 1012825"/>
              <a:gd name="connsiteX4" fmla="*/ 9143999 w 9143999"/>
              <a:gd name="connsiteY4" fmla="*/ 546100 h 1012825"/>
              <a:gd name="connsiteX5" fmla="*/ 9143999 w 9143999"/>
              <a:gd name="connsiteY5" fmla="*/ 317500 h 1012825"/>
              <a:gd name="connsiteX6" fmla="*/ 5715000 w 9143999"/>
              <a:gd name="connsiteY6" fmla="*/ 869950 h 1012825"/>
              <a:gd name="connsiteX7" fmla="*/ 1800225 w 9143999"/>
              <a:gd name="connsiteY7" fmla="*/ 165100 h 1012825"/>
              <a:gd name="connsiteX8" fmla="*/ 0 w 91439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0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 name="connsiteX0" fmla="*/ 0 w 9220199"/>
              <a:gd name="connsiteY0" fmla="*/ 12700 h 1012825"/>
              <a:gd name="connsiteX1" fmla="*/ 0 w 9220199"/>
              <a:gd name="connsiteY1" fmla="*/ 241300 h 1012825"/>
              <a:gd name="connsiteX2" fmla="*/ 1809750 w 9220199"/>
              <a:gd name="connsiteY2" fmla="*/ 260350 h 1012825"/>
              <a:gd name="connsiteX3" fmla="*/ 5724525 w 9220199"/>
              <a:gd name="connsiteY3" fmla="*/ 965200 h 1012825"/>
              <a:gd name="connsiteX4" fmla="*/ 9220199 w 9220199"/>
              <a:gd name="connsiteY4" fmla="*/ 546101 h 1012825"/>
              <a:gd name="connsiteX5" fmla="*/ 9144000 w 9220199"/>
              <a:gd name="connsiteY5" fmla="*/ 317501 h 1012825"/>
              <a:gd name="connsiteX6" fmla="*/ 5715000 w 9220199"/>
              <a:gd name="connsiteY6" fmla="*/ 869950 h 1012825"/>
              <a:gd name="connsiteX7" fmla="*/ 1800225 w 9220199"/>
              <a:gd name="connsiteY7" fmla="*/ 165100 h 1012825"/>
              <a:gd name="connsiteX8" fmla="*/ 0 w 9220199"/>
              <a:gd name="connsiteY8" fmla="*/ 12700 h 1012825"/>
              <a:gd name="connsiteX0" fmla="*/ 0 w 9144000"/>
              <a:gd name="connsiteY0" fmla="*/ 12700 h 1012825"/>
              <a:gd name="connsiteX1" fmla="*/ 0 w 9144000"/>
              <a:gd name="connsiteY1" fmla="*/ 241300 h 1012825"/>
              <a:gd name="connsiteX2" fmla="*/ 1809750 w 9144000"/>
              <a:gd name="connsiteY2" fmla="*/ 260350 h 1012825"/>
              <a:gd name="connsiteX3" fmla="*/ 5724525 w 9144000"/>
              <a:gd name="connsiteY3" fmla="*/ 965200 h 1012825"/>
              <a:gd name="connsiteX4" fmla="*/ 9143999 w 9144000"/>
              <a:gd name="connsiteY4" fmla="*/ 546101 h 1012825"/>
              <a:gd name="connsiteX5" fmla="*/ 9144000 w 9144000"/>
              <a:gd name="connsiteY5" fmla="*/ 317501 h 1012825"/>
              <a:gd name="connsiteX6" fmla="*/ 5715000 w 9144000"/>
              <a:gd name="connsiteY6" fmla="*/ 869950 h 1012825"/>
              <a:gd name="connsiteX7" fmla="*/ 1800225 w 9144000"/>
              <a:gd name="connsiteY7" fmla="*/ 165100 h 1012825"/>
              <a:gd name="connsiteX8" fmla="*/ 0 w 9144000"/>
              <a:gd name="connsiteY8" fmla="*/ 12700 h 101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0" h="1012825">
                <a:moveTo>
                  <a:pt x="0" y="12700"/>
                </a:moveTo>
                <a:lnTo>
                  <a:pt x="0" y="241300"/>
                </a:lnTo>
                <a:cubicBezTo>
                  <a:pt x="500062" y="206375"/>
                  <a:pt x="855663" y="139700"/>
                  <a:pt x="1809750" y="260350"/>
                </a:cubicBezTo>
                <a:cubicBezTo>
                  <a:pt x="2763837" y="381000"/>
                  <a:pt x="4502150" y="917575"/>
                  <a:pt x="5724525" y="965200"/>
                </a:cubicBezTo>
                <a:cubicBezTo>
                  <a:pt x="6946900" y="1012825"/>
                  <a:pt x="8575674" y="649288"/>
                  <a:pt x="9143999" y="546101"/>
                </a:cubicBezTo>
                <a:cubicBezTo>
                  <a:pt x="9143999" y="469901"/>
                  <a:pt x="9144000" y="393701"/>
                  <a:pt x="9144000" y="317501"/>
                </a:cubicBezTo>
                <a:cubicBezTo>
                  <a:pt x="8572500" y="369889"/>
                  <a:pt x="6938962" y="895350"/>
                  <a:pt x="5715000" y="869950"/>
                </a:cubicBezTo>
                <a:cubicBezTo>
                  <a:pt x="4491038" y="844550"/>
                  <a:pt x="2752725" y="307975"/>
                  <a:pt x="1800225" y="165100"/>
                </a:cubicBezTo>
                <a:cubicBezTo>
                  <a:pt x="847725" y="22225"/>
                  <a:pt x="307975" y="0"/>
                  <a:pt x="0" y="12700"/>
                </a:cubicBezTo>
                <a:close/>
              </a:path>
            </a:pathLst>
          </a:custGeom>
          <a:gradFill>
            <a:gsLst>
              <a:gs pos="0">
                <a:srgbClr val="F09510"/>
              </a:gs>
              <a:gs pos="100000">
                <a:srgbClr val="F8CE9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SG"/>
          </a:p>
        </p:txBody>
      </p:sp>
      <p:pic>
        <p:nvPicPr>
          <p:cNvPr id="1029" name="Picture 10" descr="ISS_NUS_LINE.png"/>
          <p:cNvPicPr>
            <a:picLocks noChangeAspect="1"/>
          </p:cNvPicPr>
          <p:nvPr/>
        </p:nvPicPr>
        <p:blipFill>
          <a:blip r:embed="rId9" cstate="print"/>
          <a:srcRect/>
          <a:stretch>
            <a:fillRect/>
          </a:stretch>
        </p:blipFill>
        <p:spPr bwMode="auto">
          <a:xfrm>
            <a:off x="76200" y="6477000"/>
            <a:ext cx="1524000" cy="319088"/>
          </a:xfrm>
          <a:prstGeom prst="rect">
            <a:avLst/>
          </a:prstGeom>
          <a:noFill/>
          <a:ln w="9525">
            <a:noFill/>
            <a:miter lim="800000"/>
            <a:headEnd/>
            <a:tailEnd/>
          </a:ln>
        </p:spPr>
      </p:pic>
      <p:sp>
        <p:nvSpPr>
          <p:cNvPr id="14" name="Text Box 12"/>
          <p:cNvSpPr txBox="1">
            <a:spLocks noChangeArrowheads="1"/>
          </p:cNvSpPr>
          <p:nvPr/>
        </p:nvSpPr>
        <p:spPr bwMode="auto">
          <a:xfrm>
            <a:off x="4071934" y="6718300"/>
            <a:ext cx="1752600" cy="139700"/>
          </a:xfrm>
          <a:prstGeom prst="rect">
            <a:avLst/>
          </a:prstGeom>
          <a:noFill/>
          <a:ln w="9525">
            <a:noFill/>
            <a:miter lim="800000"/>
            <a:headEnd/>
            <a:tailEnd/>
          </a:ln>
          <a:effectLst/>
        </p:spPr>
        <p:txBody>
          <a:bodyPr lIns="0" tIns="0" rIns="0" bIns="0" anchor="ctr">
            <a:spAutoFit/>
          </a:bodyPr>
          <a:lstStyle/>
          <a:p>
            <a:pPr algn="r" fontAlgn="auto">
              <a:spcBef>
                <a:spcPct val="50000"/>
              </a:spcBef>
              <a:spcAft>
                <a:spcPts val="0"/>
              </a:spcAft>
              <a:defRPr/>
            </a:pPr>
            <a:r>
              <a:rPr lang="en-US" sz="900" dirty="0">
                <a:solidFill>
                  <a:schemeClr val="accent6">
                    <a:lumMod val="75000"/>
                  </a:schemeClr>
                </a:solidFill>
                <a:latin typeface="+mn-lt"/>
              </a:rPr>
              <a:t>© 2014 NUS.  All rights reserved.</a:t>
            </a:r>
          </a:p>
        </p:txBody>
      </p:sp>
      <p:sp>
        <p:nvSpPr>
          <p:cNvPr id="11" name="TextBox 10"/>
          <p:cNvSpPr txBox="1"/>
          <p:nvPr/>
        </p:nvSpPr>
        <p:spPr>
          <a:xfrm>
            <a:off x="6072198" y="6673334"/>
            <a:ext cx="2933700" cy="246221"/>
          </a:xfrm>
          <a:prstGeom prst="rect">
            <a:avLst/>
          </a:prstGeom>
          <a:noFill/>
          <a:ln w="9525">
            <a:noFill/>
            <a:miter lim="800000"/>
            <a:headEnd/>
            <a:tailEnd/>
          </a:ln>
          <a:effectLst/>
        </p:spPr>
        <p:txBody>
          <a:bodyPr wrap="square" lIns="0" tIns="0" rIns="0" bIns="0" anchor="ctr">
            <a:spAutoFit/>
          </a:bodyPr>
          <a:lstStyle/>
          <a:p>
            <a:pPr algn="r">
              <a:spcBef>
                <a:spcPts val="0"/>
              </a:spcBef>
              <a:defRPr/>
            </a:pPr>
            <a:r>
              <a:rPr lang="en-US" sz="800" dirty="0">
                <a:solidFill>
                  <a:schemeClr val="accent6">
                    <a:lumMod val="75000"/>
                  </a:schemeClr>
                </a:solidFill>
                <a:latin typeface="Arial" pitchFamily="34" charset="0"/>
              </a:rPr>
              <a:t>  Page </a:t>
            </a:r>
            <a:fld id="{A3C632D6-962E-414C-B46D-88D0843DECA5}" type="slidenum">
              <a:rPr lang="en-US" sz="800">
                <a:solidFill>
                  <a:schemeClr val="accent6">
                    <a:lumMod val="75000"/>
                  </a:schemeClr>
                </a:solidFill>
                <a:latin typeface="Arial" pitchFamily="34" charset="0"/>
              </a:rPr>
              <a:pPr algn="r">
                <a:spcBef>
                  <a:spcPts val="0"/>
                </a:spcBef>
                <a:defRPr/>
              </a:pPr>
              <a:t>‹#›</a:t>
            </a:fld>
            <a:r>
              <a:rPr lang="en-US" sz="800" dirty="0">
                <a:solidFill>
                  <a:schemeClr val="accent6">
                    <a:lumMod val="75000"/>
                  </a:schemeClr>
                </a:solidFill>
                <a:latin typeface="Arial" pitchFamily="34" charset="0"/>
              </a:rPr>
              <a:t> of 23</a:t>
            </a:r>
          </a:p>
          <a:p>
            <a:pPr algn="r">
              <a:spcBef>
                <a:spcPts val="0"/>
              </a:spcBef>
              <a:defRPr/>
            </a:pPr>
            <a:endParaRPr lang="en-US" sz="800" dirty="0">
              <a:solidFill>
                <a:schemeClr val="accent6">
                  <a:lumMod val="75000"/>
                </a:schemeClr>
              </a:solidFill>
              <a:latin typeface="Arial" pitchFamily="34" charset="0"/>
            </a:endParaRPr>
          </a:p>
        </p:txBody>
      </p:sp>
      <p:sp>
        <p:nvSpPr>
          <p:cNvPr id="9" name="Text Box 12"/>
          <p:cNvSpPr txBox="1">
            <a:spLocks noChangeArrowheads="1"/>
          </p:cNvSpPr>
          <p:nvPr userDrawn="1"/>
        </p:nvSpPr>
        <p:spPr bwMode="auto">
          <a:xfrm>
            <a:off x="1714480" y="6429396"/>
            <a:ext cx="2071702" cy="276999"/>
          </a:xfrm>
          <a:prstGeom prst="rect">
            <a:avLst/>
          </a:prstGeom>
          <a:noFill/>
          <a:ln w="9525">
            <a:noFill/>
            <a:miter lim="800000"/>
            <a:headEnd/>
            <a:tailEnd/>
          </a:ln>
          <a:effectLst/>
        </p:spPr>
        <p:txBody>
          <a:bodyPr wrap="square" lIns="0" tIns="0" rIns="0" bIns="0" anchor="ctr">
            <a:spAutoFit/>
          </a:bodyPr>
          <a:lstStyle/>
          <a:p>
            <a:pPr algn="l" fontAlgn="auto">
              <a:spcBef>
                <a:spcPct val="50000"/>
              </a:spcBef>
              <a:spcAft>
                <a:spcPts val="0"/>
              </a:spcAft>
              <a:defRPr/>
            </a:pPr>
            <a:r>
              <a:rPr lang="en-US" sz="900" dirty="0" err="1">
                <a:solidFill>
                  <a:schemeClr val="accent6">
                    <a:lumMod val="75000"/>
                  </a:schemeClr>
                </a:solidFill>
                <a:latin typeface="+mn-lt"/>
              </a:rPr>
              <a:t>MTech</a:t>
            </a:r>
            <a:r>
              <a:rPr lang="en-US" sz="900" dirty="0">
                <a:solidFill>
                  <a:schemeClr val="accent6">
                    <a:lumMod val="75000"/>
                  </a:schemeClr>
                </a:solidFill>
                <a:latin typeface="+mn-lt"/>
              </a:rPr>
              <a:t>(EBAC)/Advanced Analytics/Module 1.1/V1.0</a:t>
            </a:r>
          </a:p>
        </p:txBody>
      </p:sp>
    </p:spTree>
  </p:cSld>
  <p:clrMap bg1="lt1" tx1="dk1" bg2="lt2" tx2="dk2" accent1="accent1" accent2="accent2" accent3="accent3" accent4="accent4" accent5="accent5" accent6="accent6" hlink="hlink" folHlink="folHlink"/>
  <p:sldLayoutIdLst>
    <p:sldLayoutId id="2147483679" r:id="rId1"/>
    <p:sldLayoutId id="2147483678" r:id="rId2"/>
    <p:sldLayoutId id="2147483680" r:id="rId3"/>
    <p:sldLayoutId id="2147483681" r:id="rId4"/>
    <p:sldLayoutId id="2147483677" r:id="rId5"/>
    <p:sldLayoutId id="2147483676" r:id="rId6"/>
  </p:sldLayoutIdLst>
  <p:hf sldNum="0" hdr="0" dt="0"/>
  <p:txStyles>
    <p:titleStyle>
      <a:lvl1pPr algn="ctr" rtl="0" eaLnBrk="1" fontAlgn="base" hangingPunct="1">
        <a:spcBef>
          <a:spcPct val="0"/>
        </a:spcBef>
        <a:spcAft>
          <a:spcPct val="0"/>
        </a:spcAft>
        <a:defRPr sz="3200" b="1">
          <a:solidFill>
            <a:srgbClr val="222268"/>
          </a:solidFill>
          <a:latin typeface="Cambria" pitchFamily="18" charset="0"/>
          <a:ea typeface="+mj-ea"/>
          <a:cs typeface="+mj-cs"/>
        </a:defRPr>
      </a:lvl1pPr>
      <a:lvl2pPr algn="ctr" rtl="0" eaLnBrk="1" fontAlgn="base" hangingPunct="1">
        <a:spcBef>
          <a:spcPct val="0"/>
        </a:spcBef>
        <a:spcAft>
          <a:spcPct val="0"/>
        </a:spcAft>
        <a:defRPr sz="3200" b="1">
          <a:solidFill>
            <a:srgbClr val="222268"/>
          </a:solidFill>
          <a:latin typeface="Cambria" pitchFamily="18" charset="0"/>
        </a:defRPr>
      </a:lvl2pPr>
      <a:lvl3pPr algn="ctr" rtl="0" eaLnBrk="1" fontAlgn="base" hangingPunct="1">
        <a:spcBef>
          <a:spcPct val="0"/>
        </a:spcBef>
        <a:spcAft>
          <a:spcPct val="0"/>
        </a:spcAft>
        <a:defRPr sz="3200" b="1">
          <a:solidFill>
            <a:srgbClr val="222268"/>
          </a:solidFill>
          <a:latin typeface="Cambria" pitchFamily="18" charset="0"/>
        </a:defRPr>
      </a:lvl3pPr>
      <a:lvl4pPr algn="ctr" rtl="0" eaLnBrk="1" fontAlgn="base" hangingPunct="1">
        <a:spcBef>
          <a:spcPct val="0"/>
        </a:spcBef>
        <a:spcAft>
          <a:spcPct val="0"/>
        </a:spcAft>
        <a:defRPr sz="3200" b="1">
          <a:solidFill>
            <a:srgbClr val="222268"/>
          </a:solidFill>
          <a:latin typeface="Cambria" pitchFamily="18" charset="0"/>
        </a:defRPr>
      </a:lvl4pPr>
      <a:lvl5pPr algn="ctr" rtl="0" eaLnBrk="1" fontAlgn="base" hangingPunct="1">
        <a:spcBef>
          <a:spcPct val="0"/>
        </a:spcBef>
        <a:spcAft>
          <a:spcPct val="0"/>
        </a:spcAft>
        <a:defRPr sz="3200" b="1">
          <a:solidFill>
            <a:srgbClr val="222268"/>
          </a:solidFill>
          <a:latin typeface="Cambria" pitchFamily="18"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rgbClr val="0E242A"/>
          </a:solidFill>
          <a:latin typeface="Cambria" pitchFamily="18" charset="0"/>
          <a:ea typeface="+mn-ea"/>
          <a:cs typeface="+mn-cs"/>
        </a:defRPr>
      </a:lvl1pPr>
      <a:lvl2pPr marL="742950" indent="-285750" algn="l" rtl="0" eaLnBrk="1" fontAlgn="base" hangingPunct="1">
        <a:spcBef>
          <a:spcPct val="20000"/>
        </a:spcBef>
        <a:spcAft>
          <a:spcPct val="0"/>
        </a:spcAft>
        <a:buChar char="–"/>
        <a:defRPr>
          <a:solidFill>
            <a:srgbClr val="0E242A"/>
          </a:solidFill>
          <a:latin typeface="Cambria" pitchFamily="18" charset="0"/>
        </a:defRPr>
      </a:lvl2pPr>
      <a:lvl3pPr marL="1143000" indent="-228600" algn="l" rtl="0" eaLnBrk="1" fontAlgn="base" hangingPunct="1">
        <a:spcBef>
          <a:spcPct val="20000"/>
        </a:spcBef>
        <a:spcAft>
          <a:spcPct val="0"/>
        </a:spcAft>
        <a:buFont typeface="Wingdings" pitchFamily="2" charset="2"/>
        <a:buChar char="§"/>
        <a:defRPr sz="1600">
          <a:solidFill>
            <a:srgbClr val="0E242A"/>
          </a:solidFill>
          <a:latin typeface="Cambria" pitchFamily="18" charset="0"/>
        </a:defRPr>
      </a:lvl3pPr>
      <a:lvl4pPr marL="1600200" indent="-228600" algn="l" rtl="0" eaLnBrk="1" fontAlgn="base" hangingPunct="1">
        <a:spcBef>
          <a:spcPct val="20000"/>
        </a:spcBef>
        <a:spcAft>
          <a:spcPct val="0"/>
        </a:spcAft>
        <a:buChar char="–"/>
        <a:defRPr sz="1400">
          <a:solidFill>
            <a:srgbClr val="0E242A"/>
          </a:solidFill>
          <a:latin typeface="Cambria" pitchFamily="18" charset="0"/>
        </a:defRPr>
      </a:lvl4pPr>
      <a:lvl5pPr marL="2057400" indent="-228600" algn="l" rtl="0" eaLnBrk="1" fontAlgn="base" hangingPunct="1">
        <a:spcBef>
          <a:spcPct val="20000"/>
        </a:spcBef>
        <a:spcAft>
          <a:spcPct val="0"/>
        </a:spcAft>
        <a:buChar char="»"/>
        <a:defRPr sz="1400">
          <a:solidFill>
            <a:srgbClr val="0E242A"/>
          </a:solidFill>
          <a:latin typeface="Cambria"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eeexplore.ieee.org/abstract/document/668144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Formal Research Methodology</a:t>
            </a:r>
          </a:p>
        </p:txBody>
      </p:sp>
      <p:sp>
        <p:nvSpPr>
          <p:cNvPr id="3" name="Subtitle 2"/>
          <p:cNvSpPr>
            <a:spLocks noGrp="1"/>
          </p:cNvSpPr>
          <p:nvPr>
            <p:ph type="subTitle" idx="1"/>
          </p:nvPr>
        </p:nvSpPr>
        <p:spPr/>
        <p:txBody>
          <a:bodyPr/>
          <a:lstStyle/>
          <a:p>
            <a:r>
              <a:rPr lang="en-US" dirty="0"/>
              <a:t>Dr. Matthew</a:t>
            </a:r>
            <a:r>
              <a:rPr lang="en-US" b="1" dirty="0"/>
              <a:t> CHUA</a:t>
            </a:r>
            <a:r>
              <a:rPr lang="en-US" dirty="0"/>
              <a:t>, PhD</a:t>
            </a:r>
          </a:p>
          <a:p>
            <a:r>
              <a:rPr lang="en-US" dirty="0"/>
              <a:t>Institute of System Science, NUS </a:t>
            </a:r>
          </a:p>
        </p:txBody>
      </p:sp>
    </p:spTree>
    <p:extLst>
      <p:ext uri="{BB962C8B-B14F-4D97-AF65-F5344CB8AC3E}">
        <p14:creationId xmlns:p14="http://schemas.microsoft.com/office/powerpoint/2010/main" val="3027160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B480-C1ED-4726-BDC7-B7A1907C207E}"/>
              </a:ext>
            </a:extLst>
          </p:cNvPr>
          <p:cNvSpPr>
            <a:spLocks noGrp="1"/>
          </p:cNvSpPr>
          <p:nvPr>
            <p:ph type="title"/>
          </p:nvPr>
        </p:nvSpPr>
        <p:spPr/>
        <p:txBody>
          <a:bodyPr/>
          <a:lstStyle/>
          <a:p>
            <a:r>
              <a:rPr lang="en-US" dirty="0"/>
              <a:t>Pointers to note for journal</a:t>
            </a:r>
            <a:endParaRPr lang="en-SG" dirty="0"/>
          </a:p>
        </p:txBody>
      </p:sp>
      <p:sp>
        <p:nvSpPr>
          <p:cNvPr id="3" name="Content Placeholder 2">
            <a:extLst>
              <a:ext uri="{FF2B5EF4-FFF2-40B4-BE49-F238E27FC236}">
                <a16:creationId xmlns:a16="http://schemas.microsoft.com/office/drawing/2014/main" id="{5A7E6EFC-2FA5-4C43-B4BF-97BD1862145F}"/>
              </a:ext>
            </a:extLst>
          </p:cNvPr>
          <p:cNvSpPr>
            <a:spLocks noGrp="1"/>
          </p:cNvSpPr>
          <p:nvPr>
            <p:ph idx="1"/>
          </p:nvPr>
        </p:nvSpPr>
        <p:spPr/>
        <p:txBody>
          <a:bodyPr/>
          <a:lstStyle/>
          <a:p>
            <a:r>
              <a:rPr lang="en-US" dirty="0"/>
              <a:t>Journal is always much  more impactful than conference papers</a:t>
            </a:r>
          </a:p>
          <a:p>
            <a:endParaRPr lang="en-US" dirty="0"/>
          </a:p>
          <a:p>
            <a:r>
              <a:rPr lang="en-US" dirty="0"/>
              <a:t>Always try to aim for journals with impact factor ( IEEE, </a:t>
            </a:r>
            <a:r>
              <a:rPr lang="en-US" dirty="0" err="1"/>
              <a:t>etc</a:t>
            </a:r>
            <a:r>
              <a:rPr lang="en-US" dirty="0"/>
              <a:t> </a:t>
            </a:r>
            <a:r>
              <a:rPr lang="en-US" dirty="0" err="1"/>
              <a:t>etc</a:t>
            </a:r>
            <a:r>
              <a:rPr lang="en-US" dirty="0"/>
              <a:t>)</a:t>
            </a:r>
          </a:p>
          <a:p>
            <a:endParaRPr lang="en-US" dirty="0"/>
          </a:p>
          <a:p>
            <a:r>
              <a:rPr lang="en-US" dirty="0"/>
              <a:t>A decent paper will have around 40 or more citations in the reference section</a:t>
            </a:r>
          </a:p>
          <a:p>
            <a:endParaRPr lang="en-US" dirty="0"/>
          </a:p>
          <a:p>
            <a:r>
              <a:rPr lang="en-US" dirty="0"/>
              <a:t>An impact factor of 30 or more ( like Nature) will lend you a tenure track professor job immediately in ANY university! </a:t>
            </a:r>
            <a:endParaRPr lang="en-SG" dirty="0"/>
          </a:p>
        </p:txBody>
      </p:sp>
    </p:spTree>
    <p:extLst>
      <p:ext uri="{BB962C8B-B14F-4D97-AF65-F5344CB8AC3E}">
        <p14:creationId xmlns:p14="http://schemas.microsoft.com/office/powerpoint/2010/main" val="278064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7E9F-FFE8-47F6-96EF-9C8473B51089}"/>
              </a:ext>
            </a:extLst>
          </p:cNvPr>
          <p:cNvSpPr>
            <a:spLocks noGrp="1"/>
          </p:cNvSpPr>
          <p:nvPr>
            <p:ph type="title"/>
          </p:nvPr>
        </p:nvSpPr>
        <p:spPr/>
        <p:txBody>
          <a:bodyPr/>
          <a:lstStyle/>
          <a:p>
            <a:r>
              <a:rPr lang="en-US" dirty="0"/>
              <a:t>A constitutes of a good research title?</a:t>
            </a:r>
            <a:endParaRPr lang="en-SG" dirty="0"/>
          </a:p>
        </p:txBody>
      </p:sp>
      <p:sp>
        <p:nvSpPr>
          <p:cNvPr id="3" name="Content Placeholder 2">
            <a:extLst>
              <a:ext uri="{FF2B5EF4-FFF2-40B4-BE49-F238E27FC236}">
                <a16:creationId xmlns:a16="http://schemas.microsoft.com/office/drawing/2014/main" id="{5AF9DA09-C21B-4D6D-98F8-4CDD557375DA}"/>
              </a:ext>
            </a:extLst>
          </p:cNvPr>
          <p:cNvSpPr>
            <a:spLocks noGrp="1"/>
          </p:cNvSpPr>
          <p:nvPr>
            <p:ph idx="1"/>
          </p:nvPr>
        </p:nvSpPr>
        <p:spPr/>
        <p:txBody>
          <a:bodyPr/>
          <a:lstStyle/>
          <a:p>
            <a:r>
              <a:rPr lang="en-US" dirty="0"/>
              <a:t>A formal and scientific method in your approach</a:t>
            </a:r>
          </a:p>
          <a:p>
            <a:endParaRPr lang="en-US" dirty="0"/>
          </a:p>
          <a:p>
            <a:r>
              <a:rPr lang="en-US" dirty="0"/>
              <a:t>Avoid general titles ( E.g. development of a smart autonomous drone)</a:t>
            </a:r>
          </a:p>
          <a:p>
            <a:endParaRPr lang="en-US" dirty="0"/>
          </a:p>
          <a:p>
            <a:pPr marL="0" indent="0">
              <a:buNone/>
            </a:pPr>
            <a:endParaRPr lang="en-SG" dirty="0"/>
          </a:p>
        </p:txBody>
      </p:sp>
    </p:spTree>
    <p:extLst>
      <p:ext uri="{BB962C8B-B14F-4D97-AF65-F5344CB8AC3E}">
        <p14:creationId xmlns:p14="http://schemas.microsoft.com/office/powerpoint/2010/main" val="65084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85F-C199-46DB-BEC3-0F43C7B176FB}"/>
              </a:ext>
            </a:extLst>
          </p:cNvPr>
          <p:cNvSpPr>
            <a:spLocks noGrp="1"/>
          </p:cNvSpPr>
          <p:nvPr>
            <p:ph type="title"/>
          </p:nvPr>
        </p:nvSpPr>
        <p:spPr/>
        <p:txBody>
          <a:bodyPr/>
          <a:lstStyle/>
          <a:p>
            <a:r>
              <a:rPr lang="en-US" dirty="0"/>
              <a:t>Which titles are GOOD? </a:t>
            </a:r>
            <a:endParaRPr lang="en-SG" dirty="0"/>
          </a:p>
        </p:txBody>
      </p:sp>
      <p:sp>
        <p:nvSpPr>
          <p:cNvPr id="3" name="Content Placeholder 2">
            <a:extLst>
              <a:ext uri="{FF2B5EF4-FFF2-40B4-BE49-F238E27FC236}">
                <a16:creationId xmlns:a16="http://schemas.microsoft.com/office/drawing/2014/main" id="{EE254F69-FAFD-4C67-9B6D-A7E8A520B995}"/>
              </a:ext>
            </a:extLst>
          </p:cNvPr>
          <p:cNvSpPr>
            <a:spLocks noGrp="1"/>
          </p:cNvSpPr>
          <p:nvPr>
            <p:ph idx="1"/>
          </p:nvPr>
        </p:nvSpPr>
        <p:spPr/>
        <p:txBody>
          <a:bodyPr/>
          <a:lstStyle/>
          <a:p>
            <a:pPr marL="457200" indent="-457200">
              <a:buAutoNum type="arabicPeriod"/>
            </a:pPr>
            <a:r>
              <a:rPr lang="en-US" dirty="0"/>
              <a:t>Development of a hybrid fuzzy learning with deep learning architecture in human motion recognition</a:t>
            </a:r>
          </a:p>
          <a:p>
            <a:pPr marL="457200" indent="-457200">
              <a:buAutoNum type="arabicPeriod"/>
            </a:pPr>
            <a:endParaRPr lang="en-US" dirty="0"/>
          </a:p>
          <a:p>
            <a:pPr marL="457200" indent="-457200">
              <a:buAutoNum type="arabicPeriod"/>
            </a:pPr>
            <a:r>
              <a:rPr lang="en-US" dirty="0"/>
              <a:t>Development of a driverless car with path finding capabilities</a:t>
            </a:r>
          </a:p>
          <a:p>
            <a:pPr marL="457200" indent="-457200">
              <a:buAutoNum type="arabicPeriod"/>
            </a:pPr>
            <a:endParaRPr lang="en-US" dirty="0"/>
          </a:p>
          <a:p>
            <a:pPr marL="457200" indent="-457200">
              <a:buAutoNum type="arabicPeriod"/>
            </a:pPr>
            <a:r>
              <a:rPr lang="en-US" dirty="0"/>
              <a:t>A novel approach in the detection of human activities through vision system</a:t>
            </a:r>
          </a:p>
          <a:p>
            <a:pPr marL="457200" indent="-457200">
              <a:buAutoNum type="arabicPeriod"/>
            </a:pPr>
            <a:endParaRPr lang="en-US" dirty="0"/>
          </a:p>
          <a:p>
            <a:pPr marL="457200" indent="-457200">
              <a:buAutoNum type="arabicPeriod"/>
            </a:pPr>
            <a:r>
              <a:rPr lang="en-US" dirty="0"/>
              <a:t>A novel path finding algorithm for drones based on a Monte Carlo-Stochastic method</a:t>
            </a:r>
            <a:endParaRPr lang="en-SG" dirty="0"/>
          </a:p>
        </p:txBody>
      </p:sp>
    </p:spTree>
    <p:extLst>
      <p:ext uri="{BB962C8B-B14F-4D97-AF65-F5344CB8AC3E}">
        <p14:creationId xmlns:p14="http://schemas.microsoft.com/office/powerpoint/2010/main" val="115492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Lecture</a:t>
            </a:r>
          </a:p>
        </p:txBody>
      </p:sp>
      <p:sp>
        <p:nvSpPr>
          <p:cNvPr id="3" name="Content Placeholder 2"/>
          <p:cNvSpPr>
            <a:spLocks noGrp="1"/>
          </p:cNvSpPr>
          <p:nvPr>
            <p:ph idx="1"/>
          </p:nvPr>
        </p:nvSpPr>
        <p:spPr>
          <a:xfrm>
            <a:off x="381000" y="2590800"/>
            <a:ext cx="8534400" cy="3481406"/>
          </a:xfrm>
        </p:spPr>
        <p:txBody>
          <a:bodyPr/>
          <a:lstStyle/>
          <a:p>
            <a:pPr marL="0" indent="0" algn="ctr">
              <a:buNone/>
            </a:pPr>
            <a:r>
              <a:rPr lang="en-US" sz="4400" b="1" dirty="0"/>
              <a:t>ANY Questions ? </a:t>
            </a:r>
          </a:p>
        </p:txBody>
      </p:sp>
      <p:sp>
        <p:nvSpPr>
          <p:cNvPr id="4" name="Slide Number Placeholder 3"/>
          <p:cNvSpPr>
            <a:spLocks noGrp="1"/>
          </p:cNvSpPr>
          <p:nvPr>
            <p:ph type="sldNum" sz="quarter" idx="12"/>
          </p:nvPr>
        </p:nvSpPr>
        <p:spPr/>
        <p:txBody>
          <a:bodyPr/>
          <a:lstStyle/>
          <a:p>
            <a:fld id="{4F3D7DC1-19E5-42F2-85ED-F02C17C1C481}" type="slidenum">
              <a:rPr lang="en-US" smtClean="0"/>
              <a:t>13</a:t>
            </a:fld>
            <a:endParaRPr lang="en-US"/>
          </a:p>
        </p:txBody>
      </p:sp>
    </p:spTree>
    <p:extLst>
      <p:ext uri="{BB962C8B-B14F-4D97-AF65-F5344CB8AC3E}">
        <p14:creationId xmlns:p14="http://schemas.microsoft.com/office/powerpoint/2010/main" val="12092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About Me…</a:t>
            </a:r>
          </a:p>
        </p:txBody>
      </p:sp>
      <p:sp>
        <p:nvSpPr>
          <p:cNvPr id="3" name="Content Placeholder 2"/>
          <p:cNvSpPr>
            <a:spLocks noGrp="1"/>
          </p:cNvSpPr>
          <p:nvPr>
            <p:ph idx="1"/>
          </p:nvPr>
        </p:nvSpPr>
        <p:spPr>
          <a:xfrm>
            <a:off x="822959" y="1845734"/>
            <a:ext cx="4663441" cy="4023360"/>
          </a:xfrm>
        </p:spPr>
        <p:txBody>
          <a:bodyPr>
            <a:normAutofit fontScale="92500" lnSpcReduction="10000"/>
          </a:bodyPr>
          <a:lstStyle/>
          <a:p>
            <a:pPr lvl="1">
              <a:buFont typeface="Wingdings" panose="05000000000000000000" pitchFamily="2" charset="2"/>
              <a:buChar char="§"/>
            </a:pPr>
            <a:r>
              <a:rPr lang="en-US" sz="2400" dirty="0"/>
              <a:t>PhD, Biomedical Engineering from NUS Faculty of Engineering, Singapore</a:t>
            </a:r>
          </a:p>
          <a:p>
            <a:pPr lvl="1">
              <a:buFont typeface="Wingdings" panose="05000000000000000000" pitchFamily="2" charset="2"/>
              <a:buChar char="§"/>
            </a:pPr>
            <a:r>
              <a:rPr lang="en-US" sz="2400" dirty="0"/>
              <a:t>Research Interests: Artificial Intelligence, Medical Devices and Robotics</a:t>
            </a:r>
          </a:p>
          <a:p>
            <a:pPr lvl="1">
              <a:buFont typeface="Wingdings" panose="05000000000000000000" pitchFamily="2" charset="2"/>
              <a:buChar char="§"/>
            </a:pPr>
            <a:r>
              <a:rPr lang="en-US" sz="2400" dirty="0"/>
              <a:t>Author of over 10 peer-reviewed international journals</a:t>
            </a:r>
          </a:p>
          <a:p>
            <a:pPr lvl="1">
              <a:buFont typeface="Wingdings" panose="05000000000000000000" pitchFamily="2" charset="2"/>
              <a:buChar char="§"/>
            </a:pPr>
            <a:r>
              <a:rPr lang="en-US" sz="2400" dirty="0"/>
              <a:t>Associate Editor of IEEE Access Journal </a:t>
            </a:r>
          </a:p>
          <a:p>
            <a:pPr marL="201168" lvl="1" indent="0">
              <a:buNone/>
            </a:pPr>
            <a:endParaRPr lang="en-US" sz="2400" dirty="0"/>
          </a:p>
          <a:p>
            <a:pPr lvl="1">
              <a:buFont typeface="Wingdings" panose="05000000000000000000" pitchFamily="2" charset="2"/>
              <a:buChar char="§"/>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758" y="1845734"/>
            <a:ext cx="3039167" cy="3455885"/>
          </a:xfrm>
          <a:prstGeom prst="rect">
            <a:avLst/>
          </a:prstGeom>
        </p:spPr>
      </p:pic>
      <p:sp>
        <p:nvSpPr>
          <p:cNvPr id="6" name="Slide Number Placeholder 5"/>
          <p:cNvSpPr>
            <a:spLocks noGrp="1"/>
          </p:cNvSpPr>
          <p:nvPr>
            <p:ph type="sldNum" sz="quarter" idx="4294967295"/>
          </p:nvPr>
        </p:nvSpPr>
        <p:spPr/>
        <p:txBody>
          <a:bodyPr/>
          <a:lstStyle/>
          <a:p>
            <a:fld id="{4F3D7DC1-19E5-42F2-85ED-F02C17C1C481}" type="slidenum">
              <a:rPr lang="en-US" smtClean="0"/>
              <a:t>2</a:t>
            </a:fld>
            <a:endParaRPr lang="en-US"/>
          </a:p>
        </p:txBody>
      </p:sp>
    </p:spTree>
    <p:extLst>
      <p:ext uri="{BB962C8B-B14F-4D97-AF65-F5344CB8AC3E}">
        <p14:creationId xmlns:p14="http://schemas.microsoft.com/office/powerpoint/2010/main" val="353785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E97-B8DC-48F0-AD95-49CB94390633}"/>
              </a:ext>
            </a:extLst>
          </p:cNvPr>
          <p:cNvSpPr>
            <a:spLocks noGrp="1"/>
          </p:cNvSpPr>
          <p:nvPr>
            <p:ph type="title"/>
          </p:nvPr>
        </p:nvSpPr>
        <p:spPr/>
        <p:txBody>
          <a:bodyPr/>
          <a:lstStyle/>
          <a:p>
            <a:r>
              <a:rPr lang="en-US" dirty="0"/>
              <a:t>Doing a literature search</a:t>
            </a:r>
            <a:endParaRPr lang="en-SG" dirty="0"/>
          </a:p>
        </p:txBody>
      </p:sp>
      <p:sp>
        <p:nvSpPr>
          <p:cNvPr id="3" name="Content Placeholder 2">
            <a:extLst>
              <a:ext uri="{FF2B5EF4-FFF2-40B4-BE49-F238E27FC236}">
                <a16:creationId xmlns:a16="http://schemas.microsoft.com/office/drawing/2014/main" id="{9E6963BA-1708-4458-824E-B55D3F20DF43}"/>
              </a:ext>
            </a:extLst>
          </p:cNvPr>
          <p:cNvSpPr>
            <a:spLocks noGrp="1"/>
          </p:cNvSpPr>
          <p:nvPr>
            <p:ph idx="1"/>
          </p:nvPr>
        </p:nvSpPr>
        <p:spPr/>
        <p:txBody>
          <a:bodyPr/>
          <a:lstStyle/>
          <a:p>
            <a:r>
              <a:rPr lang="en-US" dirty="0"/>
              <a:t>Portals:</a:t>
            </a:r>
          </a:p>
          <a:p>
            <a:pPr lvl="1"/>
            <a:r>
              <a:rPr lang="en-US" dirty="0"/>
              <a:t>Google Scholar *** most popular and best in my opinion***</a:t>
            </a:r>
          </a:p>
          <a:p>
            <a:pPr lvl="1"/>
            <a:r>
              <a:rPr lang="en-US" dirty="0"/>
              <a:t>Science Direct</a:t>
            </a:r>
          </a:p>
          <a:p>
            <a:pPr lvl="1"/>
            <a:r>
              <a:rPr lang="en-US" dirty="0" err="1"/>
              <a:t>Pubmed</a:t>
            </a:r>
            <a:endParaRPr lang="en-US" dirty="0"/>
          </a:p>
          <a:p>
            <a:r>
              <a:rPr lang="en-US" dirty="0"/>
              <a:t>Type in various combinations of search fields to widen up your search</a:t>
            </a:r>
          </a:p>
          <a:p>
            <a:pPr lvl="1"/>
            <a:endParaRPr lang="en-SG" dirty="0"/>
          </a:p>
        </p:txBody>
      </p:sp>
      <p:graphicFrame>
        <p:nvGraphicFramePr>
          <p:cNvPr id="4" name="Table 3">
            <a:extLst>
              <a:ext uri="{FF2B5EF4-FFF2-40B4-BE49-F238E27FC236}">
                <a16:creationId xmlns:a16="http://schemas.microsoft.com/office/drawing/2014/main" id="{C3C7853C-98B4-4BA8-B8FF-1D8A2A891598}"/>
              </a:ext>
            </a:extLst>
          </p:cNvPr>
          <p:cNvGraphicFramePr>
            <a:graphicFrameLocks noGrp="1"/>
          </p:cNvGraphicFramePr>
          <p:nvPr>
            <p:extLst>
              <p:ext uri="{D42A27DB-BD31-4B8C-83A1-F6EECF244321}">
                <p14:modId xmlns:p14="http://schemas.microsoft.com/office/powerpoint/2010/main" val="2821670689"/>
              </p:ext>
            </p:extLst>
          </p:nvPr>
        </p:nvGraphicFramePr>
        <p:xfrm>
          <a:off x="349135" y="3733800"/>
          <a:ext cx="7772400" cy="192024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1809783013"/>
                    </a:ext>
                  </a:extLst>
                </a:gridCol>
                <a:gridCol w="1554480">
                  <a:extLst>
                    <a:ext uri="{9D8B030D-6E8A-4147-A177-3AD203B41FA5}">
                      <a16:colId xmlns:a16="http://schemas.microsoft.com/office/drawing/2014/main" val="2983811179"/>
                    </a:ext>
                  </a:extLst>
                </a:gridCol>
                <a:gridCol w="1554480">
                  <a:extLst>
                    <a:ext uri="{9D8B030D-6E8A-4147-A177-3AD203B41FA5}">
                      <a16:colId xmlns:a16="http://schemas.microsoft.com/office/drawing/2014/main" val="2811926912"/>
                    </a:ext>
                  </a:extLst>
                </a:gridCol>
                <a:gridCol w="1554480">
                  <a:extLst>
                    <a:ext uri="{9D8B030D-6E8A-4147-A177-3AD203B41FA5}">
                      <a16:colId xmlns:a16="http://schemas.microsoft.com/office/drawing/2014/main" val="3479795000"/>
                    </a:ext>
                  </a:extLst>
                </a:gridCol>
                <a:gridCol w="1554480">
                  <a:extLst>
                    <a:ext uri="{9D8B030D-6E8A-4147-A177-3AD203B41FA5}">
                      <a16:colId xmlns:a16="http://schemas.microsoft.com/office/drawing/2014/main" val="2662000759"/>
                    </a:ext>
                  </a:extLst>
                </a:gridCol>
              </a:tblGrid>
              <a:tr h="370840">
                <a:tc>
                  <a:txBody>
                    <a:bodyPr/>
                    <a:lstStyle/>
                    <a:p>
                      <a:r>
                        <a:rPr lang="en-US" dirty="0">
                          <a:solidFill>
                            <a:schemeClr val="tx1"/>
                          </a:solidFill>
                        </a:rPr>
                        <a:t>Modelling  of</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Hybrid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Deep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 Learning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For Motion Tracking</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115501"/>
                  </a:ext>
                </a:extLst>
              </a:tr>
              <a:tr h="370840">
                <a:tc>
                  <a:txBody>
                    <a:bodyPr/>
                    <a:lstStyle/>
                    <a:p>
                      <a:r>
                        <a:rPr lang="en-US" dirty="0">
                          <a:solidFill>
                            <a:schemeClr val="tx1"/>
                          </a:solidFill>
                        </a:rPr>
                        <a:t>Algorithm for</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Integrated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Machine</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Learning</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For image Processing</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8769046"/>
                  </a:ext>
                </a:extLst>
              </a:tr>
              <a:tr h="370840">
                <a:tc>
                  <a:txBody>
                    <a:bodyPr/>
                    <a:lstStyle/>
                    <a:p>
                      <a:r>
                        <a:rPr lang="en-US" dirty="0">
                          <a:solidFill>
                            <a:schemeClr val="tx1"/>
                          </a:solidFill>
                        </a:rPr>
                        <a:t>Computation methods for</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Augmented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Neural </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Networks</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For machine vision</a:t>
                      </a:r>
                      <a:endParaRPr lang="en-SG"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7405124"/>
                  </a:ext>
                </a:extLst>
              </a:tr>
            </a:tbl>
          </a:graphicData>
        </a:graphic>
      </p:graphicFrame>
    </p:spTree>
    <p:extLst>
      <p:ext uri="{BB962C8B-B14F-4D97-AF65-F5344CB8AC3E}">
        <p14:creationId xmlns:p14="http://schemas.microsoft.com/office/powerpoint/2010/main" val="25450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6A0A-E37B-48A0-B6A0-34F72C85FC48}"/>
              </a:ext>
            </a:extLst>
          </p:cNvPr>
          <p:cNvSpPr>
            <a:spLocks noGrp="1"/>
          </p:cNvSpPr>
          <p:nvPr>
            <p:ph type="title"/>
          </p:nvPr>
        </p:nvSpPr>
        <p:spPr/>
        <p:txBody>
          <a:bodyPr/>
          <a:lstStyle/>
          <a:p>
            <a:r>
              <a:rPr lang="en-US" dirty="0"/>
              <a:t>Doing a literature search</a:t>
            </a:r>
            <a:endParaRPr lang="en-SG" dirty="0"/>
          </a:p>
        </p:txBody>
      </p:sp>
      <p:pic>
        <p:nvPicPr>
          <p:cNvPr id="4" name="Content Placeholder 3">
            <a:extLst>
              <a:ext uri="{FF2B5EF4-FFF2-40B4-BE49-F238E27FC236}">
                <a16:creationId xmlns:a16="http://schemas.microsoft.com/office/drawing/2014/main" id="{61070856-318C-4296-88DE-97627A494F63}"/>
              </a:ext>
            </a:extLst>
          </p:cNvPr>
          <p:cNvPicPr>
            <a:picLocks noGrp="1" noChangeAspect="1"/>
          </p:cNvPicPr>
          <p:nvPr>
            <p:ph idx="1"/>
          </p:nvPr>
        </p:nvPicPr>
        <p:blipFill>
          <a:blip r:embed="rId2"/>
          <a:stretch>
            <a:fillRect/>
          </a:stretch>
        </p:blipFill>
        <p:spPr>
          <a:xfrm>
            <a:off x="547687" y="2362200"/>
            <a:ext cx="8048625" cy="3228975"/>
          </a:xfrm>
          <a:prstGeom prst="rect">
            <a:avLst/>
          </a:prstGeom>
        </p:spPr>
      </p:pic>
      <p:sp>
        <p:nvSpPr>
          <p:cNvPr id="5" name="Oval 4">
            <a:extLst>
              <a:ext uri="{FF2B5EF4-FFF2-40B4-BE49-F238E27FC236}">
                <a16:creationId xmlns:a16="http://schemas.microsoft.com/office/drawing/2014/main" id="{B4627607-1240-4524-8581-E621E6D08AFA}"/>
              </a:ext>
            </a:extLst>
          </p:cNvPr>
          <p:cNvSpPr/>
          <p:nvPr/>
        </p:nvSpPr>
        <p:spPr>
          <a:xfrm>
            <a:off x="6172200" y="2286000"/>
            <a:ext cx="2971800" cy="609600"/>
          </a:xfrm>
          <a:prstGeom prst="ellipse">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SG" dirty="0">
              <a:solidFill>
                <a:srgbClr val="FF0000"/>
              </a:solidFill>
            </a:endParaRPr>
          </a:p>
        </p:txBody>
      </p:sp>
      <p:sp>
        <p:nvSpPr>
          <p:cNvPr id="6" name="TextBox 5">
            <a:extLst>
              <a:ext uri="{FF2B5EF4-FFF2-40B4-BE49-F238E27FC236}">
                <a16:creationId xmlns:a16="http://schemas.microsoft.com/office/drawing/2014/main" id="{2BE47391-81FC-4646-836D-E354920912C8}"/>
              </a:ext>
            </a:extLst>
          </p:cNvPr>
          <p:cNvSpPr txBox="1"/>
          <p:nvPr/>
        </p:nvSpPr>
        <p:spPr>
          <a:xfrm>
            <a:off x="6521335" y="1622887"/>
            <a:ext cx="2463238" cy="646331"/>
          </a:xfrm>
          <a:prstGeom prst="rect">
            <a:avLst/>
          </a:prstGeom>
          <a:noFill/>
        </p:spPr>
        <p:txBody>
          <a:bodyPr wrap="none" rtlCol="0">
            <a:spAutoFit/>
          </a:bodyPr>
          <a:lstStyle/>
          <a:p>
            <a:r>
              <a:rPr lang="en-US" dirty="0">
                <a:solidFill>
                  <a:srgbClr val="FF0000"/>
                </a:solidFill>
              </a:rPr>
              <a:t>Open access journal</a:t>
            </a:r>
          </a:p>
          <a:p>
            <a:r>
              <a:rPr lang="en-US" dirty="0">
                <a:solidFill>
                  <a:srgbClr val="FF0000"/>
                </a:solidFill>
              </a:rPr>
              <a:t>PDF Readily Available</a:t>
            </a:r>
            <a:endParaRPr lang="en-SG" dirty="0">
              <a:solidFill>
                <a:srgbClr val="FF0000"/>
              </a:solidFill>
            </a:endParaRPr>
          </a:p>
        </p:txBody>
      </p:sp>
      <p:sp>
        <p:nvSpPr>
          <p:cNvPr id="7" name="TextBox 6">
            <a:extLst>
              <a:ext uri="{FF2B5EF4-FFF2-40B4-BE49-F238E27FC236}">
                <a16:creationId xmlns:a16="http://schemas.microsoft.com/office/drawing/2014/main" id="{CA4DF7A8-024B-4FBF-8B4B-3063A2F57BDC}"/>
              </a:ext>
            </a:extLst>
          </p:cNvPr>
          <p:cNvSpPr txBox="1"/>
          <p:nvPr/>
        </p:nvSpPr>
        <p:spPr>
          <a:xfrm>
            <a:off x="6553200" y="4876800"/>
            <a:ext cx="2646878" cy="646331"/>
          </a:xfrm>
          <a:prstGeom prst="rect">
            <a:avLst/>
          </a:prstGeom>
          <a:noFill/>
        </p:spPr>
        <p:txBody>
          <a:bodyPr wrap="none" rtlCol="0">
            <a:spAutoFit/>
          </a:bodyPr>
          <a:lstStyle/>
          <a:p>
            <a:r>
              <a:rPr lang="en-US" dirty="0">
                <a:solidFill>
                  <a:srgbClr val="FF0000"/>
                </a:solidFill>
              </a:rPr>
              <a:t>Need to log in to access</a:t>
            </a:r>
          </a:p>
          <a:p>
            <a:r>
              <a:rPr lang="en-US" dirty="0">
                <a:solidFill>
                  <a:srgbClr val="FF0000"/>
                </a:solidFill>
              </a:rPr>
              <a:t>article</a:t>
            </a:r>
            <a:endParaRPr lang="en-SG" dirty="0">
              <a:solidFill>
                <a:srgbClr val="FF0000"/>
              </a:solidFill>
            </a:endParaRPr>
          </a:p>
        </p:txBody>
      </p:sp>
      <p:cxnSp>
        <p:nvCxnSpPr>
          <p:cNvPr id="9" name="Straight Arrow Connector 8">
            <a:extLst>
              <a:ext uri="{FF2B5EF4-FFF2-40B4-BE49-F238E27FC236}">
                <a16:creationId xmlns:a16="http://schemas.microsoft.com/office/drawing/2014/main" id="{1A815341-CAEE-4FDE-9A2C-831E5AB187FF}"/>
              </a:ext>
            </a:extLst>
          </p:cNvPr>
          <p:cNvCxnSpPr/>
          <p:nvPr/>
        </p:nvCxnSpPr>
        <p:spPr>
          <a:xfrm flipH="1" flipV="1">
            <a:off x="6172200" y="3810000"/>
            <a:ext cx="1676400" cy="10668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7932E952-7017-448C-B4E7-FAEEAD6ACA79}"/>
              </a:ext>
            </a:extLst>
          </p:cNvPr>
          <p:cNvCxnSpPr>
            <a:cxnSpLocks/>
          </p:cNvCxnSpPr>
          <p:nvPr/>
        </p:nvCxnSpPr>
        <p:spPr>
          <a:xfrm flipV="1">
            <a:off x="1143000" y="4800600"/>
            <a:ext cx="0" cy="5334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60AFDE1A-DBA9-40D4-BB4B-E8A24C43211B}"/>
              </a:ext>
            </a:extLst>
          </p:cNvPr>
          <p:cNvSpPr txBox="1"/>
          <p:nvPr/>
        </p:nvSpPr>
        <p:spPr>
          <a:xfrm>
            <a:off x="457200" y="5394692"/>
            <a:ext cx="6583854" cy="646331"/>
          </a:xfrm>
          <a:prstGeom prst="rect">
            <a:avLst/>
          </a:prstGeom>
          <a:noFill/>
        </p:spPr>
        <p:txBody>
          <a:bodyPr wrap="none" rtlCol="0">
            <a:spAutoFit/>
          </a:bodyPr>
          <a:lstStyle/>
          <a:p>
            <a:r>
              <a:rPr lang="en-US" dirty="0">
                <a:solidFill>
                  <a:srgbClr val="FF0000"/>
                </a:solidFill>
              </a:rPr>
              <a:t>Click this to</a:t>
            </a:r>
          </a:p>
          <a:p>
            <a:r>
              <a:rPr lang="en-US" dirty="0">
                <a:solidFill>
                  <a:srgbClr val="FF0000"/>
                </a:solidFill>
              </a:rPr>
              <a:t>Download citation to your citation manager “Endnote” or Latex </a:t>
            </a:r>
            <a:endParaRPr lang="en-SG" dirty="0">
              <a:solidFill>
                <a:srgbClr val="FF0000"/>
              </a:solidFill>
            </a:endParaRPr>
          </a:p>
        </p:txBody>
      </p:sp>
    </p:spTree>
    <p:extLst>
      <p:ext uri="{BB962C8B-B14F-4D97-AF65-F5344CB8AC3E}">
        <p14:creationId xmlns:p14="http://schemas.microsoft.com/office/powerpoint/2010/main" val="3937134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4834-93FF-4471-8D34-C1BD0A16E965}"/>
              </a:ext>
            </a:extLst>
          </p:cNvPr>
          <p:cNvSpPr>
            <a:spLocks noGrp="1"/>
          </p:cNvSpPr>
          <p:nvPr>
            <p:ph type="title"/>
          </p:nvPr>
        </p:nvSpPr>
        <p:spPr/>
        <p:txBody>
          <a:bodyPr/>
          <a:lstStyle/>
          <a:p>
            <a:r>
              <a:rPr lang="en-US" dirty="0"/>
              <a:t>Accessing Closed Access journal</a:t>
            </a:r>
            <a:endParaRPr lang="en-SG" dirty="0"/>
          </a:p>
        </p:txBody>
      </p:sp>
      <p:sp>
        <p:nvSpPr>
          <p:cNvPr id="3" name="Content Placeholder 2">
            <a:extLst>
              <a:ext uri="{FF2B5EF4-FFF2-40B4-BE49-F238E27FC236}">
                <a16:creationId xmlns:a16="http://schemas.microsoft.com/office/drawing/2014/main" id="{E9F0DC2D-8C9B-4179-8062-0D27C32564E1}"/>
              </a:ext>
            </a:extLst>
          </p:cNvPr>
          <p:cNvSpPr>
            <a:spLocks noGrp="1"/>
          </p:cNvSpPr>
          <p:nvPr>
            <p:ph idx="1"/>
          </p:nvPr>
        </p:nvSpPr>
        <p:spPr/>
        <p:txBody>
          <a:bodyPr/>
          <a:lstStyle/>
          <a:p>
            <a:r>
              <a:rPr lang="en-US" dirty="0"/>
              <a:t>Insert “.libproxy1.nus.edu.sg” after the first phrase and before the first slash</a:t>
            </a:r>
          </a:p>
          <a:p>
            <a:endParaRPr lang="en-US" dirty="0"/>
          </a:p>
          <a:p>
            <a:pPr lvl="1"/>
            <a:r>
              <a:rPr lang="en-US" dirty="0" err="1"/>
              <a:t>i</a:t>
            </a:r>
            <a:r>
              <a:rPr lang="en-SG" dirty="0"/>
              <a:t>.e </a:t>
            </a:r>
            <a:r>
              <a:rPr lang="en-SG" dirty="0">
                <a:hlinkClick r:id="rId2"/>
              </a:rPr>
              <a:t>http://ieeexplore.ieee.org/abstract/document/6681449/</a:t>
            </a:r>
            <a:endParaRPr lang="en-SG" dirty="0"/>
          </a:p>
          <a:p>
            <a:pPr lvl="1"/>
            <a:r>
              <a:rPr lang="en-US" dirty="0"/>
              <a:t>Now</a:t>
            </a:r>
            <a:r>
              <a:rPr lang="en-SG" dirty="0"/>
              <a:t> becomes </a:t>
            </a:r>
          </a:p>
          <a:p>
            <a:pPr lvl="1"/>
            <a:r>
              <a:rPr lang="en-SG" dirty="0"/>
              <a:t>http://ieeexplore.ieee.org</a:t>
            </a:r>
            <a:r>
              <a:rPr lang="en-SG" dirty="0">
                <a:solidFill>
                  <a:srgbClr val="FF0000"/>
                </a:solidFill>
              </a:rPr>
              <a:t>.libproxy1.nus.edu.sg</a:t>
            </a:r>
            <a:r>
              <a:rPr lang="en-SG" dirty="0"/>
              <a:t>/abstract/document/6681449/</a:t>
            </a:r>
          </a:p>
          <a:p>
            <a:r>
              <a:rPr lang="en-US" dirty="0"/>
              <a:t>Log in with your NUS username and password when prompted</a:t>
            </a:r>
          </a:p>
          <a:p>
            <a:r>
              <a:rPr lang="en-US" dirty="0"/>
              <a:t>And viola! </a:t>
            </a:r>
            <a:endParaRPr lang="en-SG" dirty="0"/>
          </a:p>
        </p:txBody>
      </p:sp>
    </p:spTree>
    <p:extLst>
      <p:ext uri="{BB962C8B-B14F-4D97-AF65-F5344CB8AC3E}">
        <p14:creationId xmlns:p14="http://schemas.microsoft.com/office/powerpoint/2010/main" val="67841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5F82-E40D-4F67-959A-32AC2EE9F4CA}"/>
              </a:ext>
            </a:extLst>
          </p:cNvPr>
          <p:cNvSpPr>
            <a:spLocks noGrp="1"/>
          </p:cNvSpPr>
          <p:nvPr>
            <p:ph type="title"/>
          </p:nvPr>
        </p:nvSpPr>
        <p:spPr/>
        <p:txBody>
          <a:bodyPr/>
          <a:lstStyle/>
          <a:p>
            <a:r>
              <a:rPr lang="en-US" dirty="0"/>
              <a:t>General Rule of Thumb</a:t>
            </a:r>
            <a:endParaRPr lang="en-SG" dirty="0"/>
          </a:p>
        </p:txBody>
      </p:sp>
      <p:sp>
        <p:nvSpPr>
          <p:cNvPr id="3" name="Content Placeholder 2">
            <a:extLst>
              <a:ext uri="{FF2B5EF4-FFF2-40B4-BE49-F238E27FC236}">
                <a16:creationId xmlns:a16="http://schemas.microsoft.com/office/drawing/2014/main" id="{04A238EE-A259-4B28-80AA-5FC34F65FCA4}"/>
              </a:ext>
            </a:extLst>
          </p:cNvPr>
          <p:cNvSpPr>
            <a:spLocks noGrp="1"/>
          </p:cNvSpPr>
          <p:nvPr>
            <p:ph idx="1"/>
          </p:nvPr>
        </p:nvSpPr>
        <p:spPr/>
        <p:txBody>
          <a:bodyPr/>
          <a:lstStyle/>
          <a:p>
            <a:r>
              <a:rPr lang="en-US" dirty="0"/>
              <a:t>Do intensive literature review of many articles ( perhaps 40 or more ?) to understand the current state of the art before you start your work!</a:t>
            </a:r>
          </a:p>
          <a:p>
            <a:pPr lvl="1"/>
            <a:r>
              <a:rPr lang="en-US" dirty="0"/>
              <a:t>You don’t want to do what others have already done</a:t>
            </a:r>
          </a:p>
          <a:p>
            <a:r>
              <a:rPr lang="en-US" dirty="0"/>
              <a:t>Try limit your searches ( via left column option) to last 5 years first, then slowly increasing the length of duration to 10 and more.</a:t>
            </a:r>
          </a:p>
          <a:p>
            <a:r>
              <a:rPr lang="en-US" dirty="0"/>
              <a:t>Time is precious, you  can quickly browse through the journals instead of reading everything. Only focus on those which you are going to base your work on!</a:t>
            </a:r>
            <a:endParaRPr lang="en-SG" dirty="0"/>
          </a:p>
        </p:txBody>
      </p:sp>
    </p:spTree>
    <p:extLst>
      <p:ext uri="{BB962C8B-B14F-4D97-AF65-F5344CB8AC3E}">
        <p14:creationId xmlns:p14="http://schemas.microsoft.com/office/powerpoint/2010/main" val="152885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39C9-2BC7-4EF0-904E-8AD3BD460A11}"/>
              </a:ext>
            </a:extLst>
          </p:cNvPr>
          <p:cNvSpPr>
            <a:spLocks noGrp="1"/>
          </p:cNvSpPr>
          <p:nvPr>
            <p:ph type="title"/>
          </p:nvPr>
        </p:nvSpPr>
        <p:spPr>
          <a:xfrm>
            <a:off x="304800" y="152400"/>
            <a:ext cx="8534400" cy="769938"/>
          </a:xfrm>
        </p:spPr>
        <p:txBody>
          <a:bodyPr/>
          <a:lstStyle/>
          <a:p>
            <a:r>
              <a:rPr lang="en-US" dirty="0"/>
              <a:t>Parts of a Journal</a:t>
            </a:r>
            <a:br>
              <a:rPr lang="en-US" dirty="0"/>
            </a:br>
            <a:r>
              <a:rPr lang="en-US" sz="2400" dirty="0">
                <a:solidFill>
                  <a:srgbClr val="FF0000"/>
                </a:solidFill>
              </a:rPr>
              <a:t>Refer to my publications for the GOLD standard</a:t>
            </a:r>
            <a:endParaRPr lang="en-SG" dirty="0">
              <a:solidFill>
                <a:srgbClr val="FF0000"/>
              </a:solidFill>
            </a:endParaRPr>
          </a:p>
        </p:txBody>
      </p:sp>
      <p:sp>
        <p:nvSpPr>
          <p:cNvPr id="3" name="Content Placeholder 2">
            <a:extLst>
              <a:ext uri="{FF2B5EF4-FFF2-40B4-BE49-F238E27FC236}">
                <a16:creationId xmlns:a16="http://schemas.microsoft.com/office/drawing/2014/main" id="{9F6B70CB-CA7E-401A-8307-12CE72AFB75C}"/>
              </a:ext>
            </a:extLst>
          </p:cNvPr>
          <p:cNvSpPr>
            <a:spLocks noGrp="1"/>
          </p:cNvSpPr>
          <p:nvPr>
            <p:ph idx="1"/>
          </p:nvPr>
        </p:nvSpPr>
        <p:spPr/>
        <p:txBody>
          <a:bodyPr/>
          <a:lstStyle/>
          <a:p>
            <a:r>
              <a:rPr lang="en-US" dirty="0"/>
              <a:t>Title</a:t>
            </a:r>
          </a:p>
          <a:p>
            <a:pPr lvl="1"/>
            <a:r>
              <a:rPr lang="en-US" dirty="0"/>
              <a:t>The important part which gives the first impression!</a:t>
            </a:r>
          </a:p>
          <a:p>
            <a:pPr lvl="1"/>
            <a:r>
              <a:rPr lang="en-US" dirty="0"/>
              <a:t>To be covered later on how to construct a “scientific title”</a:t>
            </a:r>
          </a:p>
          <a:p>
            <a:r>
              <a:rPr lang="en-US" dirty="0"/>
              <a:t>Abstract</a:t>
            </a:r>
          </a:p>
          <a:p>
            <a:pPr lvl="1"/>
            <a:r>
              <a:rPr lang="en-US" dirty="0"/>
              <a:t>A summary of what is in every section. To be kept succinct and short</a:t>
            </a:r>
          </a:p>
          <a:p>
            <a:r>
              <a:rPr lang="en-US" dirty="0"/>
              <a:t>Introduction</a:t>
            </a:r>
          </a:p>
          <a:p>
            <a:pPr lvl="1"/>
            <a:r>
              <a:rPr lang="en-US" dirty="0"/>
              <a:t>Start of with background of the case</a:t>
            </a:r>
          </a:p>
          <a:p>
            <a:pPr lvl="1"/>
            <a:r>
              <a:rPr lang="en-US" dirty="0"/>
              <a:t>Do a literature review of current works and their LIMITATIONS</a:t>
            </a:r>
          </a:p>
          <a:p>
            <a:pPr lvl="1"/>
            <a:r>
              <a:rPr lang="en-US" dirty="0"/>
              <a:t>Describe briefly how your work will address these limitations and how it is novel</a:t>
            </a:r>
          </a:p>
          <a:p>
            <a:pPr lvl="1"/>
            <a:r>
              <a:rPr lang="en-US" dirty="0"/>
              <a:t>Every line in your introduction must be accompanied by a citation!</a:t>
            </a:r>
          </a:p>
          <a:p>
            <a:pPr lvl="1"/>
            <a:endParaRPr lang="en-SG" dirty="0"/>
          </a:p>
        </p:txBody>
      </p:sp>
    </p:spTree>
    <p:extLst>
      <p:ext uri="{BB962C8B-B14F-4D97-AF65-F5344CB8AC3E}">
        <p14:creationId xmlns:p14="http://schemas.microsoft.com/office/powerpoint/2010/main" val="85758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B650-3979-4452-BA0C-17B91878BBE0}"/>
              </a:ext>
            </a:extLst>
          </p:cNvPr>
          <p:cNvSpPr>
            <a:spLocks noGrp="1"/>
          </p:cNvSpPr>
          <p:nvPr>
            <p:ph type="title"/>
          </p:nvPr>
        </p:nvSpPr>
        <p:spPr/>
        <p:txBody>
          <a:bodyPr/>
          <a:lstStyle/>
          <a:p>
            <a:r>
              <a:rPr lang="en-US" dirty="0"/>
              <a:t>Parts of a Journal</a:t>
            </a:r>
            <a:endParaRPr lang="en-SG" dirty="0"/>
          </a:p>
        </p:txBody>
      </p:sp>
      <p:sp>
        <p:nvSpPr>
          <p:cNvPr id="3" name="Content Placeholder 2">
            <a:extLst>
              <a:ext uri="{FF2B5EF4-FFF2-40B4-BE49-F238E27FC236}">
                <a16:creationId xmlns:a16="http://schemas.microsoft.com/office/drawing/2014/main" id="{DB80C7AE-9720-4DB8-A7DF-EFDE31BE79B3}"/>
              </a:ext>
            </a:extLst>
          </p:cNvPr>
          <p:cNvSpPr>
            <a:spLocks noGrp="1"/>
          </p:cNvSpPr>
          <p:nvPr>
            <p:ph idx="1"/>
          </p:nvPr>
        </p:nvSpPr>
        <p:spPr/>
        <p:txBody>
          <a:bodyPr/>
          <a:lstStyle/>
          <a:p>
            <a:r>
              <a:rPr lang="en-US" dirty="0"/>
              <a:t>Methods and Materials</a:t>
            </a:r>
          </a:p>
          <a:p>
            <a:pPr lvl="1"/>
            <a:r>
              <a:rPr lang="en-US" dirty="0"/>
              <a:t>Model development: Step by step on how you develop and derive your model. Fastest way is to take the models from several other journals and mix and integrate them together to form your “own” model</a:t>
            </a:r>
          </a:p>
          <a:p>
            <a:pPr lvl="1"/>
            <a:r>
              <a:rPr lang="en-US" dirty="0"/>
              <a:t>Important to include mathematical equations to make it look professional</a:t>
            </a:r>
          </a:p>
          <a:p>
            <a:pPr lvl="1"/>
            <a:r>
              <a:rPr lang="en-US" dirty="0"/>
              <a:t>Design of Prototype/Device (if applicable): present and describe the schematic, mechanism and software driving it</a:t>
            </a:r>
          </a:p>
          <a:p>
            <a:pPr lvl="1"/>
            <a:r>
              <a:rPr lang="en-US" dirty="0"/>
              <a:t>Remember to cite other journals when you use their materials</a:t>
            </a:r>
          </a:p>
          <a:p>
            <a:r>
              <a:rPr lang="en-US" dirty="0"/>
              <a:t>Experiment/Computational Simulation</a:t>
            </a:r>
          </a:p>
          <a:p>
            <a:pPr lvl="1"/>
            <a:r>
              <a:rPr lang="en-US" dirty="0"/>
              <a:t>Describe and present the setup and data and conditions used in your experiment or simulation to validate your proposed model/hypothesis/device</a:t>
            </a:r>
          </a:p>
          <a:p>
            <a:pPr lvl="1"/>
            <a:endParaRPr lang="en-SG" dirty="0"/>
          </a:p>
        </p:txBody>
      </p:sp>
    </p:spTree>
    <p:extLst>
      <p:ext uri="{BB962C8B-B14F-4D97-AF65-F5344CB8AC3E}">
        <p14:creationId xmlns:p14="http://schemas.microsoft.com/office/powerpoint/2010/main" val="115659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7346-EFB0-4AAE-895A-F23BA434DC22}"/>
              </a:ext>
            </a:extLst>
          </p:cNvPr>
          <p:cNvSpPr>
            <a:spLocks noGrp="1"/>
          </p:cNvSpPr>
          <p:nvPr>
            <p:ph type="title"/>
          </p:nvPr>
        </p:nvSpPr>
        <p:spPr/>
        <p:txBody>
          <a:bodyPr/>
          <a:lstStyle/>
          <a:p>
            <a:r>
              <a:rPr lang="en-US" dirty="0"/>
              <a:t>Parts of a Journal</a:t>
            </a:r>
            <a:endParaRPr lang="en-SG" dirty="0"/>
          </a:p>
        </p:txBody>
      </p:sp>
      <p:sp>
        <p:nvSpPr>
          <p:cNvPr id="3" name="Content Placeholder 2">
            <a:extLst>
              <a:ext uri="{FF2B5EF4-FFF2-40B4-BE49-F238E27FC236}">
                <a16:creationId xmlns:a16="http://schemas.microsoft.com/office/drawing/2014/main" id="{6E75A92F-80C3-4512-8A08-8F2F42B31EB3}"/>
              </a:ext>
            </a:extLst>
          </p:cNvPr>
          <p:cNvSpPr>
            <a:spLocks noGrp="1"/>
          </p:cNvSpPr>
          <p:nvPr>
            <p:ph idx="1"/>
          </p:nvPr>
        </p:nvSpPr>
        <p:spPr>
          <a:xfrm>
            <a:off x="381000" y="1287463"/>
            <a:ext cx="8534400" cy="4500594"/>
          </a:xfrm>
        </p:spPr>
        <p:txBody>
          <a:bodyPr/>
          <a:lstStyle/>
          <a:p>
            <a:r>
              <a:rPr lang="en-US" dirty="0"/>
              <a:t>Results</a:t>
            </a:r>
          </a:p>
          <a:p>
            <a:pPr lvl="1"/>
            <a:r>
              <a:rPr lang="en-US" dirty="0"/>
              <a:t>Present the results clearly. If multiple runs, include standard deviations or error bars and averages… </a:t>
            </a:r>
            <a:r>
              <a:rPr lang="en-US" dirty="0" err="1"/>
              <a:t>etc</a:t>
            </a:r>
            <a:r>
              <a:rPr lang="en-US" dirty="0"/>
              <a:t> etc.</a:t>
            </a:r>
          </a:p>
          <a:p>
            <a:r>
              <a:rPr lang="en-US" dirty="0"/>
              <a:t>Discussion and Conclusion</a:t>
            </a:r>
          </a:p>
          <a:p>
            <a:pPr lvl="1"/>
            <a:r>
              <a:rPr lang="en-US" dirty="0"/>
              <a:t>Discussion the implications of your results and findings. </a:t>
            </a:r>
            <a:r>
              <a:rPr lang="en-US" dirty="0" err="1"/>
              <a:t>I.e</a:t>
            </a:r>
            <a:r>
              <a:rPr lang="en-US" dirty="0"/>
              <a:t> how is it going to impact the current field ( good to cite other works as a comparison to your results)</a:t>
            </a:r>
          </a:p>
          <a:p>
            <a:pPr lvl="1"/>
            <a:r>
              <a:rPr lang="en-US" dirty="0"/>
              <a:t>Discuss the limitations of your work</a:t>
            </a:r>
          </a:p>
          <a:p>
            <a:pPr lvl="2"/>
            <a:r>
              <a:rPr lang="en-US" dirty="0"/>
              <a:t>Perhaps your model only applies for a certain range of data? Or patients?</a:t>
            </a:r>
          </a:p>
          <a:p>
            <a:pPr lvl="1"/>
            <a:r>
              <a:rPr lang="en-US" dirty="0"/>
              <a:t>Discuss your proposed future work in a paragraph that will address the limitations and bring your work further</a:t>
            </a:r>
          </a:p>
          <a:p>
            <a:r>
              <a:rPr lang="en-US" dirty="0"/>
              <a:t>Conclusion</a:t>
            </a:r>
          </a:p>
          <a:p>
            <a:pPr lvl="1"/>
            <a:r>
              <a:rPr lang="en-US" dirty="0"/>
              <a:t>Recap everything that happened in your paper</a:t>
            </a:r>
            <a:endParaRPr lang="en-SG" dirty="0"/>
          </a:p>
        </p:txBody>
      </p:sp>
    </p:spTree>
    <p:extLst>
      <p:ext uri="{BB962C8B-B14F-4D97-AF65-F5344CB8AC3E}">
        <p14:creationId xmlns:p14="http://schemas.microsoft.com/office/powerpoint/2010/main" val="708876510"/>
      </p:ext>
    </p:extLst>
  </p:cSld>
  <p:clrMapOvr>
    <a:masterClrMapping/>
  </p:clrMapOvr>
</p:sld>
</file>

<file path=ppt/theme/theme1.xml><?xml version="1.0" encoding="utf-8"?>
<a:theme xmlns:a="http://schemas.openxmlformats.org/drawingml/2006/main" name="MAIN PAGES">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SS teaching template" id="{6DDA7860-D391-4714-9029-7E5D969C4651}" vid="{70B5C5A2-C4E9-4AEF-A46D-836A0A097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ISS teaching template</Template>
  <TotalTime>1274</TotalTime>
  <Words>787</Words>
  <Application>Microsoft Office PowerPoint</Application>
  <PresentationFormat>On-screen Show (4:3)</PresentationFormat>
  <Paragraphs>102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vt:lpstr>
      <vt:lpstr>Wingdings</vt:lpstr>
      <vt:lpstr>MAIN PAGES</vt:lpstr>
      <vt:lpstr>Formal Research Methodology</vt:lpstr>
      <vt:lpstr>About Me…</vt:lpstr>
      <vt:lpstr>Doing a literature search</vt:lpstr>
      <vt:lpstr>Doing a literature search</vt:lpstr>
      <vt:lpstr>Accessing Closed Access journal</vt:lpstr>
      <vt:lpstr>General Rule of Thumb</vt:lpstr>
      <vt:lpstr>Parts of a Journal Refer to my publications for the GOLD standard</vt:lpstr>
      <vt:lpstr>Parts of a Journal</vt:lpstr>
      <vt:lpstr>Parts of a Journal</vt:lpstr>
      <vt:lpstr>Pointers to note for journal</vt:lpstr>
      <vt:lpstr>A constitutes of a good research title?</vt:lpstr>
      <vt:lpstr>Which titles are GOOD? </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Khaw Cheng Im Catherine</dc:creator>
  <cp:lastModifiedBy>Matthew</cp:lastModifiedBy>
  <cp:revision>86</cp:revision>
  <cp:lastPrinted>2014-03-06T05:19:24Z</cp:lastPrinted>
  <dcterms:created xsi:type="dcterms:W3CDTF">2016-05-03T11:13:51Z</dcterms:created>
  <dcterms:modified xsi:type="dcterms:W3CDTF">2018-03-05T12:16:13Z</dcterms:modified>
</cp:coreProperties>
</file>