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Lst>
  <p:sldIdLst>
    <p:sldId id="256" r:id="rId8"/>
    <p:sldId id="257" r:id="rId9"/>
    <p:sldId id="258" r:id="rId10"/>
    <p:sldId id="259" r:id="rId11"/>
    <p:sldId id="260" r:id="rId12"/>
    <p:sldId id="261" r:id="rId13"/>
    <p:sldId id="267" r:id="rId14"/>
    <p:sldId id="268" r:id="rId15"/>
    <p:sldId id="271" r:id="rId16"/>
    <p:sldId id="270" r:id="rId17"/>
    <p:sldId id="269" r:id="rId18"/>
    <p:sldId id="265" r:id="rId19"/>
    <p:sldId id="266" r:id="rId2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7BFBDD-3159-4AF8-B2D4-869B8E4E4D36}" v="6" dt="2018-06-12T10:19:12.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EF55-DB86-4EF4-AE7F-7D105DDA11B9}" type="doc">
      <dgm:prSet loTypeId="urn:microsoft.com/office/officeart/2016/7/layout/LinearArrowProcessNumbered" loCatId="process" qsTypeId="urn:microsoft.com/office/officeart/2005/8/quickstyle/simple1" qsCatId="simple" csTypeId="urn:microsoft.com/office/officeart/2005/8/colors/accent0_2" csCatId="mainScheme" phldr="1"/>
      <dgm:spPr/>
      <dgm:t>
        <a:bodyPr/>
        <a:lstStyle/>
        <a:p>
          <a:endParaRPr lang="en-IN"/>
        </a:p>
      </dgm:t>
    </dgm:pt>
    <dgm:pt modelId="{996DF082-4622-482B-B24C-902A55F8780E}">
      <dgm:prSet phldrT="[Text]" custT="1"/>
      <dgm:spPr/>
      <dgm:t>
        <a:bodyPr/>
        <a:lstStyle/>
        <a:p>
          <a:pPr algn="ctr"/>
          <a:r>
            <a:rPr lang="en-IN" sz="1100" dirty="0"/>
            <a:t>No of Subjects Tested</a:t>
          </a:r>
        </a:p>
        <a:p>
          <a:pPr algn="ctr"/>
          <a:endParaRPr lang="en-IN" sz="1800" b="1" dirty="0">
            <a:solidFill>
              <a:srgbClr val="00B050"/>
            </a:solidFill>
          </a:endParaRPr>
        </a:p>
        <a:p>
          <a:pPr algn="ctr"/>
          <a:r>
            <a:rPr lang="en-IN" sz="2400" b="1" dirty="0">
              <a:solidFill>
                <a:srgbClr val="00B050"/>
              </a:solidFill>
            </a:rPr>
            <a:t>5</a:t>
          </a:r>
        </a:p>
      </dgm:t>
    </dgm:pt>
    <dgm:pt modelId="{895C2307-0915-4E94-9E76-005C615EDCC1}" type="parTrans" cxnId="{383D04A9-2A7B-424C-9A9F-08F714016EDB}">
      <dgm:prSet/>
      <dgm:spPr/>
      <dgm:t>
        <a:bodyPr/>
        <a:lstStyle/>
        <a:p>
          <a:pPr algn="ctr"/>
          <a:endParaRPr lang="en-IN"/>
        </a:p>
      </dgm:t>
    </dgm:pt>
    <dgm:pt modelId="{44B53899-A3ED-44BE-B935-D8ACF0E92E75}" type="sibTrans" cxnId="{383D04A9-2A7B-424C-9A9F-08F714016EDB}">
      <dgm:prSet phldrT="1" phldr="0"/>
      <dgm:spPr/>
      <dgm:t>
        <a:bodyPr/>
        <a:lstStyle/>
        <a:p>
          <a:pPr algn="ctr"/>
          <a:r>
            <a:rPr lang="en-IN"/>
            <a:t>1</a:t>
          </a:r>
        </a:p>
      </dgm:t>
    </dgm:pt>
    <dgm:pt modelId="{513EB7C6-4C5C-45E5-97DA-C16C40A059F2}">
      <dgm:prSet phldrT="[Text]" custT="1"/>
      <dgm:spPr/>
      <dgm:t>
        <a:bodyPr/>
        <a:lstStyle/>
        <a:p>
          <a:pPr marL="0" lvl="0" algn="ctr" defTabSz="933450">
            <a:lnSpc>
              <a:spcPct val="90000"/>
            </a:lnSpc>
            <a:spcBef>
              <a:spcPct val="0"/>
            </a:spcBef>
            <a:spcAft>
              <a:spcPct val="35000"/>
            </a:spcAft>
            <a:buNone/>
          </a:pPr>
          <a:r>
            <a:rPr lang="en-IN" sz="1300" kern="1200" dirty="0"/>
            <a:t>No of Data Points </a:t>
          </a:r>
        </a:p>
        <a:p>
          <a:pPr marL="0" lvl="0" algn="ctr" defTabSz="488950">
            <a:lnSpc>
              <a:spcPct val="90000"/>
            </a:lnSpc>
            <a:spcBef>
              <a:spcPct val="0"/>
            </a:spcBef>
            <a:spcAft>
              <a:spcPct val="35000"/>
            </a:spcAft>
            <a:buNone/>
          </a:pPr>
          <a:endParaRPr lang="en-IN" sz="2400" b="1" kern="1200" dirty="0">
            <a:solidFill>
              <a:srgbClr val="00B050"/>
            </a:solidFill>
            <a:latin typeface="Arial"/>
            <a:ea typeface="DejaVu Sans"/>
            <a:cs typeface="DejaVu Sans"/>
          </a:endParaRPr>
        </a:p>
        <a:p>
          <a:pPr marL="0" lvl="0" algn="ctr" defTabSz="488950">
            <a:lnSpc>
              <a:spcPct val="90000"/>
            </a:lnSpc>
            <a:spcBef>
              <a:spcPct val="0"/>
            </a:spcBef>
            <a:spcAft>
              <a:spcPct val="35000"/>
            </a:spcAft>
            <a:buNone/>
          </a:pPr>
          <a:r>
            <a:rPr lang="en-IN" sz="2400" b="1" kern="1200" dirty="0">
              <a:solidFill>
                <a:srgbClr val="00B050"/>
              </a:solidFill>
              <a:latin typeface="Arial"/>
              <a:ea typeface="DejaVu Sans"/>
              <a:cs typeface="DejaVu Sans"/>
            </a:rPr>
            <a:t>90 </a:t>
          </a:r>
          <a:r>
            <a:rPr lang="en-IN" sz="1600" b="1" kern="1200" dirty="0">
              <a:solidFill>
                <a:srgbClr val="00B050"/>
              </a:solidFill>
              <a:latin typeface="Arial"/>
              <a:ea typeface="DejaVu Sans"/>
              <a:cs typeface="DejaVu Sans"/>
            </a:rPr>
            <a:t>k</a:t>
          </a:r>
          <a:endParaRPr lang="en-IN" sz="2400" b="1" kern="1200" dirty="0">
            <a:solidFill>
              <a:srgbClr val="00B050"/>
            </a:solidFill>
            <a:latin typeface="Arial"/>
            <a:ea typeface="DejaVu Sans"/>
            <a:cs typeface="DejaVu Sans"/>
          </a:endParaRPr>
        </a:p>
      </dgm:t>
    </dgm:pt>
    <dgm:pt modelId="{E5F58CA3-B70C-403F-9863-3155383472BA}" type="parTrans" cxnId="{295DA985-2605-44EB-B93D-176DC1BC4C95}">
      <dgm:prSet/>
      <dgm:spPr/>
      <dgm:t>
        <a:bodyPr/>
        <a:lstStyle/>
        <a:p>
          <a:pPr algn="ctr"/>
          <a:endParaRPr lang="en-IN"/>
        </a:p>
      </dgm:t>
    </dgm:pt>
    <dgm:pt modelId="{FEE4BD84-9934-4433-BEA7-49DAC2F053EC}" type="sibTrans" cxnId="{295DA985-2605-44EB-B93D-176DC1BC4C95}">
      <dgm:prSet phldrT="2" phldr="0"/>
      <dgm:spPr/>
      <dgm:t>
        <a:bodyPr/>
        <a:lstStyle/>
        <a:p>
          <a:pPr algn="ctr"/>
          <a:r>
            <a:rPr lang="en-IN"/>
            <a:t>2</a:t>
          </a:r>
        </a:p>
      </dgm:t>
    </dgm:pt>
    <dgm:pt modelId="{F98677AC-7B03-43B6-A36A-604228F882CD}">
      <dgm:prSet phldrT="[Text]" custT="1"/>
      <dgm:spPr/>
      <dgm:t>
        <a:bodyPr/>
        <a:lstStyle/>
        <a:p>
          <a:pPr marL="0" lvl="0" algn="ctr" defTabSz="933450">
            <a:lnSpc>
              <a:spcPct val="90000"/>
            </a:lnSpc>
            <a:spcBef>
              <a:spcPct val="0"/>
            </a:spcBef>
            <a:spcAft>
              <a:spcPct val="35000"/>
            </a:spcAft>
            <a:buNone/>
          </a:pPr>
          <a:r>
            <a:rPr lang="en-IN" sz="1300" kern="1200" dirty="0"/>
            <a:t>Duration of Data Gathered </a:t>
          </a:r>
        </a:p>
        <a:p>
          <a:pPr marL="0" lvl="0" algn="ctr" defTabSz="488950">
            <a:lnSpc>
              <a:spcPct val="90000"/>
            </a:lnSpc>
            <a:spcBef>
              <a:spcPct val="0"/>
            </a:spcBef>
            <a:spcAft>
              <a:spcPct val="35000"/>
            </a:spcAft>
            <a:buNone/>
          </a:pPr>
          <a:endParaRPr lang="en-IN" sz="1400" b="1" kern="1200" dirty="0">
            <a:solidFill>
              <a:srgbClr val="00B050"/>
            </a:solidFill>
            <a:latin typeface="Arial"/>
            <a:ea typeface="DejaVu Sans"/>
            <a:cs typeface="DejaVu Sans"/>
          </a:endParaRPr>
        </a:p>
        <a:p>
          <a:pPr marL="0" lvl="0" algn="ctr" defTabSz="488950">
            <a:lnSpc>
              <a:spcPct val="90000"/>
            </a:lnSpc>
            <a:spcBef>
              <a:spcPct val="0"/>
            </a:spcBef>
            <a:spcAft>
              <a:spcPct val="35000"/>
            </a:spcAft>
            <a:buNone/>
          </a:pPr>
          <a:r>
            <a:rPr lang="en-IN" sz="2400" b="1" kern="1200" dirty="0">
              <a:solidFill>
                <a:srgbClr val="00B050"/>
              </a:solidFill>
              <a:latin typeface="Arial"/>
              <a:ea typeface="DejaVu Sans"/>
              <a:cs typeface="DejaVu Sans"/>
            </a:rPr>
            <a:t>45 </a:t>
          </a:r>
          <a:r>
            <a:rPr lang="en-IN" sz="1200" b="1" kern="1200" dirty="0">
              <a:solidFill>
                <a:srgbClr val="00B050"/>
              </a:solidFill>
              <a:latin typeface="Arial"/>
              <a:ea typeface="DejaVu Sans"/>
              <a:cs typeface="DejaVu Sans"/>
            </a:rPr>
            <a:t>Mins</a:t>
          </a:r>
          <a:r>
            <a:rPr lang="en-IN" sz="2400" b="1" kern="1200" dirty="0">
              <a:solidFill>
                <a:srgbClr val="00B050"/>
              </a:solidFill>
              <a:latin typeface="Arial"/>
              <a:ea typeface="DejaVu Sans"/>
              <a:cs typeface="DejaVu Sans"/>
            </a:rPr>
            <a:t> </a:t>
          </a:r>
        </a:p>
      </dgm:t>
    </dgm:pt>
    <dgm:pt modelId="{BD1A988A-556D-49AE-A4C3-FD78C97657CA}" type="parTrans" cxnId="{6C07C140-D7B3-44B0-9F66-C9C11C8A19C7}">
      <dgm:prSet/>
      <dgm:spPr/>
      <dgm:t>
        <a:bodyPr/>
        <a:lstStyle/>
        <a:p>
          <a:pPr algn="ctr"/>
          <a:endParaRPr lang="en-IN"/>
        </a:p>
      </dgm:t>
    </dgm:pt>
    <dgm:pt modelId="{895D3A64-ED22-4417-A5AF-EAD0CCBDE749}" type="sibTrans" cxnId="{6C07C140-D7B3-44B0-9F66-C9C11C8A19C7}">
      <dgm:prSet phldrT="3" phldr="0"/>
      <dgm:spPr/>
      <dgm:t>
        <a:bodyPr/>
        <a:lstStyle/>
        <a:p>
          <a:pPr algn="ctr"/>
          <a:r>
            <a:rPr lang="en-IN"/>
            <a:t>3</a:t>
          </a:r>
        </a:p>
      </dgm:t>
    </dgm:pt>
    <dgm:pt modelId="{36E89932-D414-4822-B471-065CB2DEA2A4}">
      <dgm:prSet phldrT="[Text]" custT="1"/>
      <dgm:spPr/>
      <dgm:t>
        <a:bodyPr/>
        <a:lstStyle/>
        <a:p>
          <a:pPr marL="0" lvl="0" algn="ctr" defTabSz="577850">
            <a:lnSpc>
              <a:spcPct val="90000"/>
            </a:lnSpc>
            <a:spcBef>
              <a:spcPct val="0"/>
            </a:spcBef>
            <a:spcAft>
              <a:spcPct val="35000"/>
            </a:spcAft>
            <a:buNone/>
          </a:pPr>
          <a:r>
            <a:rPr lang="en-IN" sz="1300" kern="1200" dirty="0"/>
            <a:t>No of </a:t>
          </a:r>
        </a:p>
        <a:p>
          <a:pPr marL="0" lvl="0" algn="ctr" defTabSz="577850">
            <a:lnSpc>
              <a:spcPct val="90000"/>
            </a:lnSpc>
            <a:spcBef>
              <a:spcPct val="0"/>
            </a:spcBef>
            <a:spcAft>
              <a:spcPct val="35000"/>
            </a:spcAft>
            <a:buNone/>
          </a:pPr>
          <a:r>
            <a:rPr lang="en-IN" sz="1300" kern="1200" dirty="0"/>
            <a:t>Activities</a:t>
          </a:r>
        </a:p>
        <a:p>
          <a:pPr marL="0" lvl="0" algn="ctr" defTabSz="488950">
            <a:lnSpc>
              <a:spcPct val="90000"/>
            </a:lnSpc>
            <a:spcBef>
              <a:spcPct val="0"/>
            </a:spcBef>
            <a:spcAft>
              <a:spcPct val="35000"/>
            </a:spcAft>
            <a:buNone/>
          </a:pPr>
          <a:endParaRPr lang="en-IN" sz="2000" b="1" kern="1200" dirty="0">
            <a:solidFill>
              <a:srgbClr val="00B050"/>
            </a:solidFill>
            <a:latin typeface="Arial"/>
            <a:ea typeface="DejaVu Sans"/>
            <a:cs typeface="DejaVu Sans"/>
          </a:endParaRPr>
        </a:p>
        <a:p>
          <a:pPr marL="0" lvl="0" algn="ctr" defTabSz="488950">
            <a:lnSpc>
              <a:spcPct val="90000"/>
            </a:lnSpc>
            <a:spcBef>
              <a:spcPct val="0"/>
            </a:spcBef>
            <a:spcAft>
              <a:spcPct val="35000"/>
            </a:spcAft>
            <a:buNone/>
          </a:pPr>
          <a:r>
            <a:rPr lang="en-IN" sz="2400" b="1" kern="1200" dirty="0">
              <a:solidFill>
                <a:srgbClr val="00B050"/>
              </a:solidFill>
              <a:latin typeface="Arial"/>
              <a:ea typeface="DejaVu Sans"/>
              <a:cs typeface="DejaVu Sans"/>
            </a:rPr>
            <a:t>5 </a:t>
          </a:r>
        </a:p>
      </dgm:t>
    </dgm:pt>
    <dgm:pt modelId="{E7CA6AF7-9217-42C9-A3C2-30EAB333EA72}" type="parTrans" cxnId="{5FCA76EB-5D70-4457-BDCE-BD148FA9CAEA}">
      <dgm:prSet/>
      <dgm:spPr/>
      <dgm:t>
        <a:bodyPr/>
        <a:lstStyle/>
        <a:p>
          <a:pPr algn="ctr"/>
          <a:endParaRPr lang="en-IN"/>
        </a:p>
      </dgm:t>
    </dgm:pt>
    <dgm:pt modelId="{05503542-0659-4EF0-8F2F-FA40845B6E74}" type="sibTrans" cxnId="{5FCA76EB-5D70-4457-BDCE-BD148FA9CAEA}">
      <dgm:prSet phldrT="4" phldr="0"/>
      <dgm:spPr/>
      <dgm:t>
        <a:bodyPr/>
        <a:lstStyle/>
        <a:p>
          <a:pPr algn="ctr"/>
          <a:r>
            <a:rPr lang="en-IN"/>
            <a:t>4</a:t>
          </a:r>
        </a:p>
      </dgm:t>
    </dgm:pt>
    <dgm:pt modelId="{B46A6ABF-1C7A-41DC-9932-E48436A4352D}">
      <dgm:prSet phldrT="[Text]" custT="1"/>
      <dgm:spPr/>
      <dgm:t>
        <a:bodyPr/>
        <a:lstStyle/>
        <a:p>
          <a:pPr marL="0" lvl="0" algn="ctr" defTabSz="577850">
            <a:lnSpc>
              <a:spcPct val="90000"/>
            </a:lnSpc>
            <a:spcBef>
              <a:spcPct val="0"/>
            </a:spcBef>
            <a:spcAft>
              <a:spcPct val="35000"/>
            </a:spcAft>
            <a:buNone/>
          </a:pPr>
          <a:r>
            <a:rPr lang="en-IN" sz="1300" kern="1200" dirty="0"/>
            <a:t>No of Sensors  Features </a:t>
          </a:r>
        </a:p>
        <a:p>
          <a:pPr marL="0" lvl="0" algn="ctr" defTabSz="577850">
            <a:lnSpc>
              <a:spcPct val="90000"/>
            </a:lnSpc>
            <a:spcBef>
              <a:spcPct val="0"/>
            </a:spcBef>
            <a:spcAft>
              <a:spcPct val="35000"/>
            </a:spcAft>
            <a:buNone/>
          </a:pPr>
          <a:endParaRPr lang="en-IN" sz="1400" b="1" kern="1200" dirty="0">
            <a:solidFill>
              <a:srgbClr val="00B050"/>
            </a:solidFill>
            <a:latin typeface="Arial"/>
            <a:ea typeface="DejaVu Sans"/>
            <a:cs typeface="DejaVu Sans"/>
          </a:endParaRPr>
        </a:p>
        <a:p>
          <a:pPr marL="0" lvl="0" algn="ctr" defTabSz="577850">
            <a:lnSpc>
              <a:spcPct val="90000"/>
            </a:lnSpc>
            <a:spcBef>
              <a:spcPct val="0"/>
            </a:spcBef>
            <a:spcAft>
              <a:spcPct val="35000"/>
            </a:spcAft>
            <a:buNone/>
          </a:pPr>
          <a:r>
            <a:rPr lang="en-IN" sz="2400" b="1" kern="1200" dirty="0">
              <a:solidFill>
                <a:srgbClr val="00B050"/>
              </a:solidFill>
              <a:latin typeface="Arial"/>
              <a:ea typeface="DejaVu Sans"/>
              <a:cs typeface="DejaVu Sans"/>
            </a:rPr>
            <a:t>18</a:t>
          </a:r>
        </a:p>
      </dgm:t>
    </dgm:pt>
    <dgm:pt modelId="{43E427F6-90BB-410B-AC7D-6F6701CE50B5}" type="parTrans" cxnId="{80B0F6DA-93ED-4BF9-9EBD-76966F594A57}">
      <dgm:prSet/>
      <dgm:spPr/>
      <dgm:t>
        <a:bodyPr/>
        <a:lstStyle/>
        <a:p>
          <a:pPr algn="ctr"/>
          <a:endParaRPr lang="en-IN"/>
        </a:p>
      </dgm:t>
    </dgm:pt>
    <dgm:pt modelId="{40E97679-9776-4A9E-AB3C-E5EE2430A04F}" type="sibTrans" cxnId="{80B0F6DA-93ED-4BF9-9EBD-76966F594A57}">
      <dgm:prSet phldrT="5" phldr="0"/>
      <dgm:spPr/>
      <dgm:t>
        <a:bodyPr/>
        <a:lstStyle/>
        <a:p>
          <a:pPr algn="ctr"/>
          <a:r>
            <a:rPr lang="en-IN"/>
            <a:t>5</a:t>
          </a:r>
        </a:p>
      </dgm:t>
    </dgm:pt>
    <dgm:pt modelId="{7F2A3D0B-EAC4-473D-8A1F-D0DE6FCDDF71}">
      <dgm:prSet phldrT="[Text]" custT="1"/>
      <dgm:spPr/>
      <dgm:t>
        <a:bodyPr/>
        <a:lstStyle/>
        <a:p>
          <a:pPr marL="0" lvl="0" algn="ctr" defTabSz="577850">
            <a:lnSpc>
              <a:spcPct val="90000"/>
            </a:lnSpc>
            <a:spcBef>
              <a:spcPct val="0"/>
            </a:spcBef>
            <a:spcAft>
              <a:spcPct val="35000"/>
            </a:spcAft>
            <a:buNone/>
          </a:pPr>
          <a:r>
            <a:rPr lang="en-IN" sz="1300" kern="1200" dirty="0"/>
            <a:t>No of Engineered Features</a:t>
          </a:r>
        </a:p>
        <a:p>
          <a:pPr marL="0" lvl="0" algn="ctr" defTabSz="488950">
            <a:lnSpc>
              <a:spcPct val="90000"/>
            </a:lnSpc>
            <a:spcBef>
              <a:spcPct val="0"/>
            </a:spcBef>
            <a:spcAft>
              <a:spcPct val="35000"/>
            </a:spcAft>
            <a:buNone/>
          </a:pPr>
          <a:endParaRPr lang="en-IN" sz="1400" b="1" kern="1200" dirty="0">
            <a:solidFill>
              <a:srgbClr val="00B050"/>
            </a:solidFill>
            <a:latin typeface="Arial"/>
            <a:ea typeface="DejaVu Sans"/>
            <a:cs typeface="DejaVu Sans"/>
          </a:endParaRPr>
        </a:p>
        <a:p>
          <a:pPr marL="0" lvl="0" algn="ctr" defTabSz="488950">
            <a:lnSpc>
              <a:spcPct val="90000"/>
            </a:lnSpc>
            <a:spcBef>
              <a:spcPct val="0"/>
            </a:spcBef>
            <a:spcAft>
              <a:spcPct val="35000"/>
            </a:spcAft>
            <a:buNone/>
          </a:pPr>
          <a:r>
            <a:rPr lang="en-IN" sz="2400" b="1" kern="1200" dirty="0">
              <a:solidFill>
                <a:srgbClr val="00B050"/>
              </a:solidFill>
              <a:latin typeface="Arial"/>
              <a:ea typeface="DejaVu Sans"/>
              <a:cs typeface="DejaVu Sans"/>
            </a:rPr>
            <a:t>14</a:t>
          </a:r>
        </a:p>
      </dgm:t>
    </dgm:pt>
    <dgm:pt modelId="{F43B2EEC-0BDF-4C4C-9D5B-6125D4E209C3}" type="parTrans" cxnId="{1EE7784B-5C98-46A2-B889-249ABBD80F37}">
      <dgm:prSet/>
      <dgm:spPr/>
      <dgm:t>
        <a:bodyPr/>
        <a:lstStyle/>
        <a:p>
          <a:pPr algn="ctr"/>
          <a:endParaRPr lang="en-IN"/>
        </a:p>
      </dgm:t>
    </dgm:pt>
    <dgm:pt modelId="{C5EED87F-E706-40D4-9315-56671D902BB1}" type="sibTrans" cxnId="{1EE7784B-5C98-46A2-B889-249ABBD80F37}">
      <dgm:prSet phldrT="6" phldr="0"/>
      <dgm:spPr/>
      <dgm:t>
        <a:bodyPr/>
        <a:lstStyle/>
        <a:p>
          <a:pPr algn="ctr"/>
          <a:r>
            <a:rPr lang="en-IN"/>
            <a:t>6</a:t>
          </a:r>
        </a:p>
      </dgm:t>
    </dgm:pt>
    <dgm:pt modelId="{8BA2D1BF-6DCA-4B63-8399-0B25BE715054}" type="pres">
      <dgm:prSet presAssocID="{706CEF55-DB86-4EF4-AE7F-7D105DDA11B9}" presName="linearFlow" presStyleCnt="0">
        <dgm:presLayoutVars>
          <dgm:dir/>
          <dgm:animLvl val="lvl"/>
          <dgm:resizeHandles val="exact"/>
        </dgm:presLayoutVars>
      </dgm:prSet>
      <dgm:spPr/>
    </dgm:pt>
    <dgm:pt modelId="{0D2CD2E6-1A6C-4C01-B2C9-30268DC160B0}" type="pres">
      <dgm:prSet presAssocID="{996DF082-4622-482B-B24C-902A55F8780E}" presName="compositeNode" presStyleCnt="0"/>
      <dgm:spPr/>
    </dgm:pt>
    <dgm:pt modelId="{6931C853-B161-4766-BBC8-3F0008727B6F}" type="pres">
      <dgm:prSet presAssocID="{996DF082-4622-482B-B24C-902A55F8780E}" presName="parTx" presStyleLbl="node1" presStyleIdx="0" presStyleCnt="0">
        <dgm:presLayoutVars>
          <dgm:chMax val="0"/>
          <dgm:chPref val="0"/>
          <dgm:bulletEnabled val="1"/>
        </dgm:presLayoutVars>
      </dgm:prSet>
      <dgm:spPr/>
    </dgm:pt>
    <dgm:pt modelId="{7EB4B1C2-A0C1-4C7E-9C3D-2A2933B69CE3}" type="pres">
      <dgm:prSet presAssocID="{996DF082-4622-482B-B24C-902A55F8780E}" presName="parSh" presStyleCnt="0"/>
      <dgm:spPr/>
    </dgm:pt>
    <dgm:pt modelId="{E8009008-58B3-4C1D-8F1B-B96B86A531A3}" type="pres">
      <dgm:prSet presAssocID="{996DF082-4622-482B-B24C-902A55F8780E}" presName="lineNode" presStyleLbl="alignAccFollowNode1" presStyleIdx="0" presStyleCnt="18"/>
      <dgm:spPr/>
    </dgm:pt>
    <dgm:pt modelId="{67C762DD-1752-4DDB-83DD-148DC7FD218D}" type="pres">
      <dgm:prSet presAssocID="{996DF082-4622-482B-B24C-902A55F8780E}" presName="lineArrowNode" presStyleLbl="alignAccFollowNode1" presStyleIdx="1" presStyleCnt="18"/>
      <dgm:spPr/>
    </dgm:pt>
    <dgm:pt modelId="{7001DA43-4B5A-48ED-8EFC-87632C49E53D}" type="pres">
      <dgm:prSet presAssocID="{44B53899-A3ED-44BE-B935-D8ACF0E92E75}" presName="sibTransNodeCircle" presStyleLbl="alignNode1" presStyleIdx="0" presStyleCnt="6">
        <dgm:presLayoutVars>
          <dgm:chMax val="0"/>
          <dgm:bulletEnabled/>
        </dgm:presLayoutVars>
      </dgm:prSet>
      <dgm:spPr/>
    </dgm:pt>
    <dgm:pt modelId="{8924F59E-44F7-47D3-A1AF-DFCBBB00DF67}" type="pres">
      <dgm:prSet presAssocID="{44B53899-A3ED-44BE-B935-D8ACF0E92E75}" presName="spacerBetweenCircleAndCallout" presStyleCnt="0">
        <dgm:presLayoutVars/>
      </dgm:prSet>
      <dgm:spPr/>
    </dgm:pt>
    <dgm:pt modelId="{FBCB58E2-CC5C-45F4-A4DA-C8B68428D9A4}" type="pres">
      <dgm:prSet presAssocID="{996DF082-4622-482B-B24C-902A55F8780E}" presName="nodeText" presStyleLbl="alignAccFollowNode1" presStyleIdx="2" presStyleCnt="18">
        <dgm:presLayoutVars>
          <dgm:bulletEnabled val="1"/>
        </dgm:presLayoutVars>
      </dgm:prSet>
      <dgm:spPr/>
    </dgm:pt>
    <dgm:pt modelId="{B88A07EB-F7E6-4F79-8C9E-C8AAF680DAD1}" type="pres">
      <dgm:prSet presAssocID="{44B53899-A3ED-44BE-B935-D8ACF0E92E75}" presName="sibTransComposite" presStyleCnt="0"/>
      <dgm:spPr/>
    </dgm:pt>
    <dgm:pt modelId="{165B5A92-5544-4BC3-93F8-801A883C6EA3}" type="pres">
      <dgm:prSet presAssocID="{513EB7C6-4C5C-45E5-97DA-C16C40A059F2}" presName="compositeNode" presStyleCnt="0"/>
      <dgm:spPr/>
    </dgm:pt>
    <dgm:pt modelId="{92DE4979-53B4-4D81-BB5D-38BF9FD2DC02}" type="pres">
      <dgm:prSet presAssocID="{513EB7C6-4C5C-45E5-97DA-C16C40A059F2}" presName="parTx" presStyleLbl="node1" presStyleIdx="0" presStyleCnt="0">
        <dgm:presLayoutVars>
          <dgm:chMax val="0"/>
          <dgm:chPref val="0"/>
          <dgm:bulletEnabled val="1"/>
        </dgm:presLayoutVars>
      </dgm:prSet>
      <dgm:spPr/>
    </dgm:pt>
    <dgm:pt modelId="{CF962153-BC51-44F8-8FD3-5435C09FDC15}" type="pres">
      <dgm:prSet presAssocID="{513EB7C6-4C5C-45E5-97DA-C16C40A059F2}" presName="parSh" presStyleCnt="0"/>
      <dgm:spPr/>
    </dgm:pt>
    <dgm:pt modelId="{2A69F124-070F-4ADC-92B3-BEF1DF048B07}" type="pres">
      <dgm:prSet presAssocID="{513EB7C6-4C5C-45E5-97DA-C16C40A059F2}" presName="lineNode" presStyleLbl="alignAccFollowNode1" presStyleIdx="3" presStyleCnt="18"/>
      <dgm:spPr/>
    </dgm:pt>
    <dgm:pt modelId="{AF781B9C-B6B9-40E0-8AE4-0135144812B3}" type="pres">
      <dgm:prSet presAssocID="{513EB7C6-4C5C-45E5-97DA-C16C40A059F2}" presName="lineArrowNode" presStyleLbl="alignAccFollowNode1" presStyleIdx="4" presStyleCnt="18"/>
      <dgm:spPr/>
    </dgm:pt>
    <dgm:pt modelId="{6F41524A-AE8D-49B0-A28D-DDDCC9DAA120}" type="pres">
      <dgm:prSet presAssocID="{FEE4BD84-9934-4433-BEA7-49DAC2F053EC}" presName="sibTransNodeCircle" presStyleLbl="alignNode1" presStyleIdx="1" presStyleCnt="6">
        <dgm:presLayoutVars>
          <dgm:chMax val="0"/>
          <dgm:bulletEnabled/>
        </dgm:presLayoutVars>
      </dgm:prSet>
      <dgm:spPr/>
    </dgm:pt>
    <dgm:pt modelId="{44360F40-C92E-4B10-97D3-C000F9852E44}" type="pres">
      <dgm:prSet presAssocID="{FEE4BD84-9934-4433-BEA7-49DAC2F053EC}" presName="spacerBetweenCircleAndCallout" presStyleCnt="0">
        <dgm:presLayoutVars/>
      </dgm:prSet>
      <dgm:spPr/>
    </dgm:pt>
    <dgm:pt modelId="{AE38FCDA-A789-434D-9427-AFDED9641077}" type="pres">
      <dgm:prSet presAssocID="{513EB7C6-4C5C-45E5-97DA-C16C40A059F2}" presName="nodeText" presStyleLbl="alignAccFollowNode1" presStyleIdx="5" presStyleCnt="18">
        <dgm:presLayoutVars>
          <dgm:bulletEnabled val="1"/>
        </dgm:presLayoutVars>
      </dgm:prSet>
      <dgm:spPr/>
    </dgm:pt>
    <dgm:pt modelId="{FEF542CD-478D-4B77-B9E6-C2A9F5A5B8DB}" type="pres">
      <dgm:prSet presAssocID="{FEE4BD84-9934-4433-BEA7-49DAC2F053EC}" presName="sibTransComposite" presStyleCnt="0"/>
      <dgm:spPr/>
    </dgm:pt>
    <dgm:pt modelId="{EF1D10BC-414B-4A35-9487-AF275262F0A8}" type="pres">
      <dgm:prSet presAssocID="{F98677AC-7B03-43B6-A36A-604228F882CD}" presName="compositeNode" presStyleCnt="0"/>
      <dgm:spPr/>
    </dgm:pt>
    <dgm:pt modelId="{2050F91F-5AE5-4542-B095-40CC26B007A0}" type="pres">
      <dgm:prSet presAssocID="{F98677AC-7B03-43B6-A36A-604228F882CD}" presName="parTx" presStyleLbl="node1" presStyleIdx="0" presStyleCnt="0">
        <dgm:presLayoutVars>
          <dgm:chMax val="0"/>
          <dgm:chPref val="0"/>
          <dgm:bulletEnabled val="1"/>
        </dgm:presLayoutVars>
      </dgm:prSet>
      <dgm:spPr/>
    </dgm:pt>
    <dgm:pt modelId="{E866E380-D7B3-4757-8D0A-7525A605DBF7}" type="pres">
      <dgm:prSet presAssocID="{F98677AC-7B03-43B6-A36A-604228F882CD}" presName="parSh" presStyleCnt="0"/>
      <dgm:spPr/>
    </dgm:pt>
    <dgm:pt modelId="{477B2D64-5F9B-4B13-831B-8652D99EEBFA}" type="pres">
      <dgm:prSet presAssocID="{F98677AC-7B03-43B6-A36A-604228F882CD}" presName="lineNode" presStyleLbl="alignAccFollowNode1" presStyleIdx="6" presStyleCnt="18"/>
      <dgm:spPr/>
    </dgm:pt>
    <dgm:pt modelId="{B5A20E32-90E2-45E9-A400-7510470FF6D7}" type="pres">
      <dgm:prSet presAssocID="{F98677AC-7B03-43B6-A36A-604228F882CD}" presName="lineArrowNode" presStyleLbl="alignAccFollowNode1" presStyleIdx="7" presStyleCnt="18"/>
      <dgm:spPr/>
    </dgm:pt>
    <dgm:pt modelId="{12778CD3-1950-4FA0-A28E-34D9503A5912}" type="pres">
      <dgm:prSet presAssocID="{895D3A64-ED22-4417-A5AF-EAD0CCBDE749}" presName="sibTransNodeCircle" presStyleLbl="alignNode1" presStyleIdx="2" presStyleCnt="6">
        <dgm:presLayoutVars>
          <dgm:chMax val="0"/>
          <dgm:bulletEnabled/>
        </dgm:presLayoutVars>
      </dgm:prSet>
      <dgm:spPr/>
    </dgm:pt>
    <dgm:pt modelId="{CFF6FA75-68CD-4D43-99D8-662F41B34EA2}" type="pres">
      <dgm:prSet presAssocID="{895D3A64-ED22-4417-A5AF-EAD0CCBDE749}" presName="spacerBetweenCircleAndCallout" presStyleCnt="0">
        <dgm:presLayoutVars/>
      </dgm:prSet>
      <dgm:spPr/>
    </dgm:pt>
    <dgm:pt modelId="{B3002F95-6837-42BA-8AC4-7E91B6714F53}" type="pres">
      <dgm:prSet presAssocID="{F98677AC-7B03-43B6-A36A-604228F882CD}" presName="nodeText" presStyleLbl="alignAccFollowNode1" presStyleIdx="8" presStyleCnt="18">
        <dgm:presLayoutVars>
          <dgm:bulletEnabled val="1"/>
        </dgm:presLayoutVars>
      </dgm:prSet>
      <dgm:spPr/>
    </dgm:pt>
    <dgm:pt modelId="{BCBD3322-8BE2-405F-BF41-449A6FF01E0B}" type="pres">
      <dgm:prSet presAssocID="{895D3A64-ED22-4417-A5AF-EAD0CCBDE749}" presName="sibTransComposite" presStyleCnt="0"/>
      <dgm:spPr/>
    </dgm:pt>
    <dgm:pt modelId="{8694A548-BD1B-48DB-A167-729DBA23B5EF}" type="pres">
      <dgm:prSet presAssocID="{36E89932-D414-4822-B471-065CB2DEA2A4}" presName="compositeNode" presStyleCnt="0"/>
      <dgm:spPr/>
    </dgm:pt>
    <dgm:pt modelId="{74279BC0-5A72-4BEA-8C84-1E1CD133B053}" type="pres">
      <dgm:prSet presAssocID="{36E89932-D414-4822-B471-065CB2DEA2A4}" presName="parTx" presStyleLbl="node1" presStyleIdx="0" presStyleCnt="0">
        <dgm:presLayoutVars>
          <dgm:chMax val="0"/>
          <dgm:chPref val="0"/>
          <dgm:bulletEnabled val="1"/>
        </dgm:presLayoutVars>
      </dgm:prSet>
      <dgm:spPr/>
    </dgm:pt>
    <dgm:pt modelId="{5B14304B-826C-4823-87F7-181D26569541}" type="pres">
      <dgm:prSet presAssocID="{36E89932-D414-4822-B471-065CB2DEA2A4}" presName="parSh" presStyleCnt="0"/>
      <dgm:spPr/>
    </dgm:pt>
    <dgm:pt modelId="{654B74A2-B09D-4456-850F-32CD74674E67}" type="pres">
      <dgm:prSet presAssocID="{36E89932-D414-4822-B471-065CB2DEA2A4}" presName="lineNode" presStyleLbl="alignAccFollowNode1" presStyleIdx="9" presStyleCnt="18"/>
      <dgm:spPr/>
    </dgm:pt>
    <dgm:pt modelId="{B480D9BA-F6C0-48A9-83B2-0A06A678674F}" type="pres">
      <dgm:prSet presAssocID="{36E89932-D414-4822-B471-065CB2DEA2A4}" presName="lineArrowNode" presStyleLbl="alignAccFollowNode1" presStyleIdx="10" presStyleCnt="18"/>
      <dgm:spPr/>
    </dgm:pt>
    <dgm:pt modelId="{DB23C7D2-968E-43AA-9C14-89F7E056548C}" type="pres">
      <dgm:prSet presAssocID="{05503542-0659-4EF0-8F2F-FA40845B6E74}" presName="sibTransNodeCircle" presStyleLbl="alignNode1" presStyleIdx="3" presStyleCnt="6">
        <dgm:presLayoutVars>
          <dgm:chMax val="0"/>
          <dgm:bulletEnabled/>
        </dgm:presLayoutVars>
      </dgm:prSet>
      <dgm:spPr/>
    </dgm:pt>
    <dgm:pt modelId="{A10F46DF-33AA-431A-8EB9-8F437AEAA301}" type="pres">
      <dgm:prSet presAssocID="{05503542-0659-4EF0-8F2F-FA40845B6E74}" presName="spacerBetweenCircleAndCallout" presStyleCnt="0">
        <dgm:presLayoutVars/>
      </dgm:prSet>
      <dgm:spPr/>
    </dgm:pt>
    <dgm:pt modelId="{128253B2-E821-46AF-8B9B-3FA954932277}" type="pres">
      <dgm:prSet presAssocID="{36E89932-D414-4822-B471-065CB2DEA2A4}" presName="nodeText" presStyleLbl="alignAccFollowNode1" presStyleIdx="11" presStyleCnt="18">
        <dgm:presLayoutVars>
          <dgm:bulletEnabled val="1"/>
        </dgm:presLayoutVars>
      </dgm:prSet>
      <dgm:spPr/>
    </dgm:pt>
    <dgm:pt modelId="{4447E232-9EB2-48B4-A5FA-36DF55193FDB}" type="pres">
      <dgm:prSet presAssocID="{05503542-0659-4EF0-8F2F-FA40845B6E74}" presName="sibTransComposite" presStyleCnt="0"/>
      <dgm:spPr/>
    </dgm:pt>
    <dgm:pt modelId="{040F36FF-F024-42AD-831D-3FBC06ECC7E1}" type="pres">
      <dgm:prSet presAssocID="{B46A6ABF-1C7A-41DC-9932-E48436A4352D}" presName="compositeNode" presStyleCnt="0"/>
      <dgm:spPr/>
    </dgm:pt>
    <dgm:pt modelId="{6C38769D-DD44-4BBD-A2B7-608594559369}" type="pres">
      <dgm:prSet presAssocID="{B46A6ABF-1C7A-41DC-9932-E48436A4352D}" presName="parTx" presStyleLbl="node1" presStyleIdx="0" presStyleCnt="0">
        <dgm:presLayoutVars>
          <dgm:chMax val="0"/>
          <dgm:chPref val="0"/>
          <dgm:bulletEnabled val="1"/>
        </dgm:presLayoutVars>
      </dgm:prSet>
      <dgm:spPr/>
    </dgm:pt>
    <dgm:pt modelId="{AA1F3016-B055-4D15-8AD9-D34952431805}" type="pres">
      <dgm:prSet presAssocID="{B46A6ABF-1C7A-41DC-9932-E48436A4352D}" presName="parSh" presStyleCnt="0"/>
      <dgm:spPr/>
    </dgm:pt>
    <dgm:pt modelId="{E39E2BA8-BA1B-40B4-8978-9FF4FCF3CA6E}" type="pres">
      <dgm:prSet presAssocID="{B46A6ABF-1C7A-41DC-9932-E48436A4352D}" presName="lineNode" presStyleLbl="alignAccFollowNode1" presStyleIdx="12" presStyleCnt="18"/>
      <dgm:spPr/>
    </dgm:pt>
    <dgm:pt modelId="{BBD86D5E-7E52-4D03-897E-E667EAC1159F}" type="pres">
      <dgm:prSet presAssocID="{B46A6ABF-1C7A-41DC-9932-E48436A4352D}" presName="lineArrowNode" presStyleLbl="alignAccFollowNode1" presStyleIdx="13" presStyleCnt="18"/>
      <dgm:spPr/>
    </dgm:pt>
    <dgm:pt modelId="{88353AE0-1910-4F4B-8396-3B74E95BD911}" type="pres">
      <dgm:prSet presAssocID="{40E97679-9776-4A9E-AB3C-E5EE2430A04F}" presName="sibTransNodeCircle" presStyleLbl="alignNode1" presStyleIdx="4" presStyleCnt="6">
        <dgm:presLayoutVars>
          <dgm:chMax val="0"/>
          <dgm:bulletEnabled/>
        </dgm:presLayoutVars>
      </dgm:prSet>
      <dgm:spPr/>
    </dgm:pt>
    <dgm:pt modelId="{529B7F28-7210-42C4-B95B-DF4A2CF64AA7}" type="pres">
      <dgm:prSet presAssocID="{40E97679-9776-4A9E-AB3C-E5EE2430A04F}" presName="spacerBetweenCircleAndCallout" presStyleCnt="0">
        <dgm:presLayoutVars/>
      </dgm:prSet>
      <dgm:spPr/>
    </dgm:pt>
    <dgm:pt modelId="{D95DD3AB-9C54-4B9B-801D-247BB461C02C}" type="pres">
      <dgm:prSet presAssocID="{B46A6ABF-1C7A-41DC-9932-E48436A4352D}" presName="nodeText" presStyleLbl="alignAccFollowNode1" presStyleIdx="14" presStyleCnt="18">
        <dgm:presLayoutVars>
          <dgm:bulletEnabled val="1"/>
        </dgm:presLayoutVars>
      </dgm:prSet>
      <dgm:spPr/>
    </dgm:pt>
    <dgm:pt modelId="{021303DF-C2D3-4D58-8B9D-A398951CE484}" type="pres">
      <dgm:prSet presAssocID="{40E97679-9776-4A9E-AB3C-E5EE2430A04F}" presName="sibTransComposite" presStyleCnt="0"/>
      <dgm:spPr/>
    </dgm:pt>
    <dgm:pt modelId="{9C81C527-E6B0-4B0F-8F13-0270923B8A14}" type="pres">
      <dgm:prSet presAssocID="{7F2A3D0B-EAC4-473D-8A1F-D0DE6FCDDF71}" presName="compositeNode" presStyleCnt="0"/>
      <dgm:spPr/>
    </dgm:pt>
    <dgm:pt modelId="{500F2CA5-3C6E-48E1-90BB-9C5B53BBD350}" type="pres">
      <dgm:prSet presAssocID="{7F2A3D0B-EAC4-473D-8A1F-D0DE6FCDDF71}" presName="parTx" presStyleLbl="node1" presStyleIdx="0" presStyleCnt="0">
        <dgm:presLayoutVars>
          <dgm:chMax val="0"/>
          <dgm:chPref val="0"/>
          <dgm:bulletEnabled val="1"/>
        </dgm:presLayoutVars>
      </dgm:prSet>
      <dgm:spPr/>
    </dgm:pt>
    <dgm:pt modelId="{7281B4DB-5423-4EF3-B92F-90A6AD3D6F5B}" type="pres">
      <dgm:prSet presAssocID="{7F2A3D0B-EAC4-473D-8A1F-D0DE6FCDDF71}" presName="parSh" presStyleCnt="0"/>
      <dgm:spPr/>
    </dgm:pt>
    <dgm:pt modelId="{E9982E97-3672-415F-BCB2-776F35B3D490}" type="pres">
      <dgm:prSet presAssocID="{7F2A3D0B-EAC4-473D-8A1F-D0DE6FCDDF71}" presName="lineNode" presStyleLbl="alignAccFollowNode1" presStyleIdx="15" presStyleCnt="18"/>
      <dgm:spPr/>
    </dgm:pt>
    <dgm:pt modelId="{0BB81A0D-644D-4C41-941E-0128EFDF7850}" type="pres">
      <dgm:prSet presAssocID="{7F2A3D0B-EAC4-473D-8A1F-D0DE6FCDDF71}" presName="lineArrowNode" presStyleLbl="alignAccFollowNode1" presStyleIdx="16" presStyleCnt="18"/>
      <dgm:spPr/>
    </dgm:pt>
    <dgm:pt modelId="{153782A1-918F-49FB-A367-C29615C52323}" type="pres">
      <dgm:prSet presAssocID="{C5EED87F-E706-40D4-9315-56671D902BB1}" presName="sibTransNodeCircle" presStyleLbl="alignNode1" presStyleIdx="5" presStyleCnt="6">
        <dgm:presLayoutVars>
          <dgm:chMax val="0"/>
          <dgm:bulletEnabled/>
        </dgm:presLayoutVars>
      </dgm:prSet>
      <dgm:spPr/>
    </dgm:pt>
    <dgm:pt modelId="{BEC48608-B6FA-4B43-8059-85AB6AFEF827}" type="pres">
      <dgm:prSet presAssocID="{C5EED87F-E706-40D4-9315-56671D902BB1}" presName="spacerBetweenCircleAndCallout" presStyleCnt="0">
        <dgm:presLayoutVars/>
      </dgm:prSet>
      <dgm:spPr/>
    </dgm:pt>
    <dgm:pt modelId="{270B1F94-F80F-4E9D-9D9B-0FC3DAA444B6}" type="pres">
      <dgm:prSet presAssocID="{7F2A3D0B-EAC4-473D-8A1F-D0DE6FCDDF71}" presName="nodeText" presStyleLbl="alignAccFollowNode1" presStyleIdx="17" presStyleCnt="18">
        <dgm:presLayoutVars>
          <dgm:bulletEnabled val="1"/>
        </dgm:presLayoutVars>
      </dgm:prSet>
      <dgm:spPr/>
    </dgm:pt>
  </dgm:ptLst>
  <dgm:cxnLst>
    <dgm:cxn modelId="{9D2E5208-D6F9-4A44-B08D-A7B05A6C6660}" type="presOf" srcId="{7F2A3D0B-EAC4-473D-8A1F-D0DE6FCDDF71}" destId="{270B1F94-F80F-4E9D-9D9B-0FC3DAA444B6}" srcOrd="0" destOrd="0" presId="urn:microsoft.com/office/officeart/2016/7/layout/LinearArrowProcessNumbered"/>
    <dgm:cxn modelId="{FCAFF519-499B-4A1F-8648-E3D4687B774F}" type="presOf" srcId="{996DF082-4622-482B-B24C-902A55F8780E}" destId="{FBCB58E2-CC5C-45F4-A4DA-C8B68428D9A4}" srcOrd="0" destOrd="0" presId="urn:microsoft.com/office/officeart/2016/7/layout/LinearArrowProcessNumbered"/>
    <dgm:cxn modelId="{1ED1AF26-663A-4DA1-ADF2-805A656F95A7}" type="presOf" srcId="{F98677AC-7B03-43B6-A36A-604228F882CD}" destId="{B3002F95-6837-42BA-8AC4-7E91B6714F53}" srcOrd="0" destOrd="0" presId="urn:microsoft.com/office/officeart/2016/7/layout/LinearArrowProcessNumbered"/>
    <dgm:cxn modelId="{0F0C0A3A-3635-4D77-905B-3DC8316335A4}" type="presOf" srcId="{FEE4BD84-9934-4433-BEA7-49DAC2F053EC}" destId="{6F41524A-AE8D-49B0-A28D-DDDCC9DAA120}" srcOrd="0" destOrd="0" presId="urn:microsoft.com/office/officeart/2016/7/layout/LinearArrowProcessNumbered"/>
    <dgm:cxn modelId="{6C07C140-D7B3-44B0-9F66-C9C11C8A19C7}" srcId="{706CEF55-DB86-4EF4-AE7F-7D105DDA11B9}" destId="{F98677AC-7B03-43B6-A36A-604228F882CD}" srcOrd="2" destOrd="0" parTransId="{BD1A988A-556D-49AE-A4C3-FD78C97657CA}" sibTransId="{895D3A64-ED22-4417-A5AF-EAD0CCBDE749}"/>
    <dgm:cxn modelId="{1EE7784B-5C98-46A2-B889-249ABBD80F37}" srcId="{706CEF55-DB86-4EF4-AE7F-7D105DDA11B9}" destId="{7F2A3D0B-EAC4-473D-8A1F-D0DE6FCDDF71}" srcOrd="5" destOrd="0" parTransId="{F43B2EEC-0BDF-4C4C-9D5B-6125D4E209C3}" sibTransId="{C5EED87F-E706-40D4-9315-56671D902BB1}"/>
    <dgm:cxn modelId="{295DA985-2605-44EB-B93D-176DC1BC4C95}" srcId="{706CEF55-DB86-4EF4-AE7F-7D105DDA11B9}" destId="{513EB7C6-4C5C-45E5-97DA-C16C40A059F2}" srcOrd="1" destOrd="0" parTransId="{E5F58CA3-B70C-403F-9863-3155383472BA}" sibTransId="{FEE4BD84-9934-4433-BEA7-49DAC2F053EC}"/>
    <dgm:cxn modelId="{24CA5C9B-E662-41B2-870C-EB5056CADB98}" type="presOf" srcId="{B46A6ABF-1C7A-41DC-9932-E48436A4352D}" destId="{D95DD3AB-9C54-4B9B-801D-247BB461C02C}" srcOrd="0" destOrd="0" presId="urn:microsoft.com/office/officeart/2016/7/layout/LinearArrowProcessNumbered"/>
    <dgm:cxn modelId="{EF02CBA5-8A58-40F8-BA05-22D90BCBE4AE}" type="presOf" srcId="{C5EED87F-E706-40D4-9315-56671D902BB1}" destId="{153782A1-918F-49FB-A367-C29615C52323}" srcOrd="0" destOrd="0" presId="urn:microsoft.com/office/officeart/2016/7/layout/LinearArrowProcessNumbered"/>
    <dgm:cxn modelId="{383D04A9-2A7B-424C-9A9F-08F714016EDB}" srcId="{706CEF55-DB86-4EF4-AE7F-7D105DDA11B9}" destId="{996DF082-4622-482B-B24C-902A55F8780E}" srcOrd="0" destOrd="0" parTransId="{895C2307-0915-4E94-9E76-005C615EDCC1}" sibTransId="{44B53899-A3ED-44BE-B935-D8ACF0E92E75}"/>
    <dgm:cxn modelId="{9D017AB1-4C63-4B1C-911D-315779C02AC7}" type="presOf" srcId="{895D3A64-ED22-4417-A5AF-EAD0CCBDE749}" destId="{12778CD3-1950-4FA0-A28E-34D9503A5912}" srcOrd="0" destOrd="0" presId="urn:microsoft.com/office/officeart/2016/7/layout/LinearArrowProcessNumbered"/>
    <dgm:cxn modelId="{B9797CC5-1E53-411F-92F4-DD2DE58D6A74}" type="presOf" srcId="{40E97679-9776-4A9E-AB3C-E5EE2430A04F}" destId="{88353AE0-1910-4F4B-8396-3B74E95BD911}" srcOrd="0" destOrd="0" presId="urn:microsoft.com/office/officeart/2016/7/layout/LinearArrowProcessNumbered"/>
    <dgm:cxn modelId="{0E56B8CE-4772-4C94-A878-530D62129665}" type="presOf" srcId="{44B53899-A3ED-44BE-B935-D8ACF0E92E75}" destId="{7001DA43-4B5A-48ED-8EFC-87632C49E53D}" srcOrd="0" destOrd="0" presId="urn:microsoft.com/office/officeart/2016/7/layout/LinearArrowProcessNumbered"/>
    <dgm:cxn modelId="{73D185D7-075E-4ADD-BE45-3FD53B715DE0}" type="presOf" srcId="{36E89932-D414-4822-B471-065CB2DEA2A4}" destId="{128253B2-E821-46AF-8B9B-3FA954932277}" srcOrd="0" destOrd="0" presId="urn:microsoft.com/office/officeart/2016/7/layout/LinearArrowProcessNumbered"/>
    <dgm:cxn modelId="{80B0F6DA-93ED-4BF9-9EBD-76966F594A57}" srcId="{706CEF55-DB86-4EF4-AE7F-7D105DDA11B9}" destId="{B46A6ABF-1C7A-41DC-9932-E48436A4352D}" srcOrd="4" destOrd="0" parTransId="{43E427F6-90BB-410B-AC7D-6F6701CE50B5}" sibTransId="{40E97679-9776-4A9E-AB3C-E5EE2430A04F}"/>
    <dgm:cxn modelId="{0F3999E2-1D92-4A88-ADDF-3F7E010CAC9A}" type="presOf" srcId="{706CEF55-DB86-4EF4-AE7F-7D105DDA11B9}" destId="{8BA2D1BF-6DCA-4B63-8399-0B25BE715054}" srcOrd="0" destOrd="0" presId="urn:microsoft.com/office/officeart/2016/7/layout/LinearArrowProcessNumbered"/>
    <dgm:cxn modelId="{714A69EA-8E76-40F9-943F-09D3EAABB1E9}" type="presOf" srcId="{05503542-0659-4EF0-8F2F-FA40845B6E74}" destId="{DB23C7D2-968E-43AA-9C14-89F7E056548C}" srcOrd="0" destOrd="0" presId="urn:microsoft.com/office/officeart/2016/7/layout/LinearArrowProcessNumbered"/>
    <dgm:cxn modelId="{5FCA76EB-5D70-4457-BDCE-BD148FA9CAEA}" srcId="{706CEF55-DB86-4EF4-AE7F-7D105DDA11B9}" destId="{36E89932-D414-4822-B471-065CB2DEA2A4}" srcOrd="3" destOrd="0" parTransId="{E7CA6AF7-9217-42C9-A3C2-30EAB333EA72}" sibTransId="{05503542-0659-4EF0-8F2F-FA40845B6E74}"/>
    <dgm:cxn modelId="{250399F1-B3AB-40A5-B916-D38F5A04D7E8}" type="presOf" srcId="{513EB7C6-4C5C-45E5-97DA-C16C40A059F2}" destId="{AE38FCDA-A789-434D-9427-AFDED9641077}" srcOrd="0" destOrd="0" presId="urn:microsoft.com/office/officeart/2016/7/layout/LinearArrowProcessNumbered"/>
    <dgm:cxn modelId="{F5A18931-ABE3-46D1-8984-EAB3C0F8274C}" type="presParOf" srcId="{8BA2D1BF-6DCA-4B63-8399-0B25BE715054}" destId="{0D2CD2E6-1A6C-4C01-B2C9-30268DC160B0}" srcOrd="0" destOrd="0" presId="urn:microsoft.com/office/officeart/2016/7/layout/LinearArrowProcessNumbered"/>
    <dgm:cxn modelId="{AE035CA0-0C32-4628-8D0A-024875BCD39B}" type="presParOf" srcId="{0D2CD2E6-1A6C-4C01-B2C9-30268DC160B0}" destId="{6931C853-B161-4766-BBC8-3F0008727B6F}" srcOrd="0" destOrd="0" presId="urn:microsoft.com/office/officeart/2016/7/layout/LinearArrowProcessNumbered"/>
    <dgm:cxn modelId="{7F8269D2-3844-4281-B6FA-B6DA4B75441D}" type="presParOf" srcId="{0D2CD2E6-1A6C-4C01-B2C9-30268DC160B0}" destId="{7EB4B1C2-A0C1-4C7E-9C3D-2A2933B69CE3}" srcOrd="1" destOrd="0" presId="urn:microsoft.com/office/officeart/2016/7/layout/LinearArrowProcessNumbered"/>
    <dgm:cxn modelId="{1818A925-F6DE-4B4C-8160-CE289580CEB1}" type="presParOf" srcId="{7EB4B1C2-A0C1-4C7E-9C3D-2A2933B69CE3}" destId="{E8009008-58B3-4C1D-8F1B-B96B86A531A3}" srcOrd="0" destOrd="0" presId="urn:microsoft.com/office/officeart/2016/7/layout/LinearArrowProcessNumbered"/>
    <dgm:cxn modelId="{2E72041C-2761-496A-BBAF-0F218EAB95C3}" type="presParOf" srcId="{7EB4B1C2-A0C1-4C7E-9C3D-2A2933B69CE3}" destId="{67C762DD-1752-4DDB-83DD-148DC7FD218D}" srcOrd="1" destOrd="0" presId="urn:microsoft.com/office/officeart/2016/7/layout/LinearArrowProcessNumbered"/>
    <dgm:cxn modelId="{C2D038F9-0F20-4A57-B98E-20D982985EDD}" type="presParOf" srcId="{7EB4B1C2-A0C1-4C7E-9C3D-2A2933B69CE3}" destId="{7001DA43-4B5A-48ED-8EFC-87632C49E53D}" srcOrd="2" destOrd="0" presId="urn:microsoft.com/office/officeart/2016/7/layout/LinearArrowProcessNumbered"/>
    <dgm:cxn modelId="{807D38B3-728B-40A4-80E4-B2384FB9B6CF}" type="presParOf" srcId="{7EB4B1C2-A0C1-4C7E-9C3D-2A2933B69CE3}" destId="{8924F59E-44F7-47D3-A1AF-DFCBBB00DF67}" srcOrd="3" destOrd="0" presId="urn:microsoft.com/office/officeart/2016/7/layout/LinearArrowProcessNumbered"/>
    <dgm:cxn modelId="{77FF4188-790B-4ECE-87B1-270913BC9C54}" type="presParOf" srcId="{0D2CD2E6-1A6C-4C01-B2C9-30268DC160B0}" destId="{FBCB58E2-CC5C-45F4-A4DA-C8B68428D9A4}" srcOrd="2" destOrd="0" presId="urn:microsoft.com/office/officeart/2016/7/layout/LinearArrowProcessNumbered"/>
    <dgm:cxn modelId="{A1123893-3F3D-42E5-9CE3-68322103556D}" type="presParOf" srcId="{8BA2D1BF-6DCA-4B63-8399-0B25BE715054}" destId="{B88A07EB-F7E6-4F79-8C9E-C8AAF680DAD1}" srcOrd="1" destOrd="0" presId="urn:microsoft.com/office/officeart/2016/7/layout/LinearArrowProcessNumbered"/>
    <dgm:cxn modelId="{DB17FFB9-1BDF-4E5A-8CE2-A4FD56040B55}" type="presParOf" srcId="{8BA2D1BF-6DCA-4B63-8399-0B25BE715054}" destId="{165B5A92-5544-4BC3-93F8-801A883C6EA3}" srcOrd="2" destOrd="0" presId="urn:microsoft.com/office/officeart/2016/7/layout/LinearArrowProcessNumbered"/>
    <dgm:cxn modelId="{514751A7-F7AE-4ECF-BA67-C5D4095EABC7}" type="presParOf" srcId="{165B5A92-5544-4BC3-93F8-801A883C6EA3}" destId="{92DE4979-53B4-4D81-BB5D-38BF9FD2DC02}" srcOrd="0" destOrd="0" presId="urn:microsoft.com/office/officeart/2016/7/layout/LinearArrowProcessNumbered"/>
    <dgm:cxn modelId="{E81B7703-70B9-4887-BD21-C5829D6FE369}" type="presParOf" srcId="{165B5A92-5544-4BC3-93F8-801A883C6EA3}" destId="{CF962153-BC51-44F8-8FD3-5435C09FDC15}" srcOrd="1" destOrd="0" presId="urn:microsoft.com/office/officeart/2016/7/layout/LinearArrowProcessNumbered"/>
    <dgm:cxn modelId="{EF45F2F2-BAC1-47D8-B267-F6671212C22D}" type="presParOf" srcId="{CF962153-BC51-44F8-8FD3-5435C09FDC15}" destId="{2A69F124-070F-4ADC-92B3-BEF1DF048B07}" srcOrd="0" destOrd="0" presId="urn:microsoft.com/office/officeart/2016/7/layout/LinearArrowProcessNumbered"/>
    <dgm:cxn modelId="{71766D17-2FA6-4F45-BD62-49DE1A27EA6D}" type="presParOf" srcId="{CF962153-BC51-44F8-8FD3-5435C09FDC15}" destId="{AF781B9C-B6B9-40E0-8AE4-0135144812B3}" srcOrd="1" destOrd="0" presId="urn:microsoft.com/office/officeart/2016/7/layout/LinearArrowProcessNumbered"/>
    <dgm:cxn modelId="{09C70F2B-A720-4FDC-8AEF-7E933ADBD325}" type="presParOf" srcId="{CF962153-BC51-44F8-8FD3-5435C09FDC15}" destId="{6F41524A-AE8D-49B0-A28D-DDDCC9DAA120}" srcOrd="2" destOrd="0" presId="urn:microsoft.com/office/officeart/2016/7/layout/LinearArrowProcessNumbered"/>
    <dgm:cxn modelId="{11193C7F-74CE-49ED-8E96-21E456CB1035}" type="presParOf" srcId="{CF962153-BC51-44F8-8FD3-5435C09FDC15}" destId="{44360F40-C92E-4B10-97D3-C000F9852E44}" srcOrd="3" destOrd="0" presId="urn:microsoft.com/office/officeart/2016/7/layout/LinearArrowProcessNumbered"/>
    <dgm:cxn modelId="{EB4D19F7-1E03-45D1-8C1B-7470CF92C2E8}" type="presParOf" srcId="{165B5A92-5544-4BC3-93F8-801A883C6EA3}" destId="{AE38FCDA-A789-434D-9427-AFDED9641077}" srcOrd="2" destOrd="0" presId="urn:microsoft.com/office/officeart/2016/7/layout/LinearArrowProcessNumbered"/>
    <dgm:cxn modelId="{BB289048-C3D2-45F1-A68D-5E11D2582530}" type="presParOf" srcId="{8BA2D1BF-6DCA-4B63-8399-0B25BE715054}" destId="{FEF542CD-478D-4B77-B9E6-C2A9F5A5B8DB}" srcOrd="3" destOrd="0" presId="urn:microsoft.com/office/officeart/2016/7/layout/LinearArrowProcessNumbered"/>
    <dgm:cxn modelId="{0E676EEE-C6A0-48B4-8342-B3393DA5AE9A}" type="presParOf" srcId="{8BA2D1BF-6DCA-4B63-8399-0B25BE715054}" destId="{EF1D10BC-414B-4A35-9487-AF275262F0A8}" srcOrd="4" destOrd="0" presId="urn:microsoft.com/office/officeart/2016/7/layout/LinearArrowProcessNumbered"/>
    <dgm:cxn modelId="{B0600685-E7A8-4A68-A9E0-A271BD967CA1}" type="presParOf" srcId="{EF1D10BC-414B-4A35-9487-AF275262F0A8}" destId="{2050F91F-5AE5-4542-B095-40CC26B007A0}" srcOrd="0" destOrd="0" presId="urn:microsoft.com/office/officeart/2016/7/layout/LinearArrowProcessNumbered"/>
    <dgm:cxn modelId="{0E2FC1D5-C601-4E39-A3F6-4E00076865EC}" type="presParOf" srcId="{EF1D10BC-414B-4A35-9487-AF275262F0A8}" destId="{E866E380-D7B3-4757-8D0A-7525A605DBF7}" srcOrd="1" destOrd="0" presId="urn:microsoft.com/office/officeart/2016/7/layout/LinearArrowProcessNumbered"/>
    <dgm:cxn modelId="{0F6B8AD5-FC7C-4679-83B8-2E57FDC73094}" type="presParOf" srcId="{E866E380-D7B3-4757-8D0A-7525A605DBF7}" destId="{477B2D64-5F9B-4B13-831B-8652D99EEBFA}" srcOrd="0" destOrd="0" presId="urn:microsoft.com/office/officeart/2016/7/layout/LinearArrowProcessNumbered"/>
    <dgm:cxn modelId="{2178166C-0155-44A7-A459-96F6621EEA4D}" type="presParOf" srcId="{E866E380-D7B3-4757-8D0A-7525A605DBF7}" destId="{B5A20E32-90E2-45E9-A400-7510470FF6D7}" srcOrd="1" destOrd="0" presId="urn:microsoft.com/office/officeart/2016/7/layout/LinearArrowProcessNumbered"/>
    <dgm:cxn modelId="{00DD24DB-3259-470F-918B-DAA41947FA9A}" type="presParOf" srcId="{E866E380-D7B3-4757-8D0A-7525A605DBF7}" destId="{12778CD3-1950-4FA0-A28E-34D9503A5912}" srcOrd="2" destOrd="0" presId="urn:microsoft.com/office/officeart/2016/7/layout/LinearArrowProcessNumbered"/>
    <dgm:cxn modelId="{6F3FBB90-4C47-4C7F-8D4C-12C483925DDE}" type="presParOf" srcId="{E866E380-D7B3-4757-8D0A-7525A605DBF7}" destId="{CFF6FA75-68CD-4D43-99D8-662F41B34EA2}" srcOrd="3" destOrd="0" presId="urn:microsoft.com/office/officeart/2016/7/layout/LinearArrowProcessNumbered"/>
    <dgm:cxn modelId="{871FA2E0-BFC1-4409-B733-7E10357ECA9A}" type="presParOf" srcId="{EF1D10BC-414B-4A35-9487-AF275262F0A8}" destId="{B3002F95-6837-42BA-8AC4-7E91B6714F53}" srcOrd="2" destOrd="0" presId="urn:microsoft.com/office/officeart/2016/7/layout/LinearArrowProcessNumbered"/>
    <dgm:cxn modelId="{A0EDEE9A-AF05-4737-A5B8-29C81D1701A6}" type="presParOf" srcId="{8BA2D1BF-6DCA-4B63-8399-0B25BE715054}" destId="{BCBD3322-8BE2-405F-BF41-449A6FF01E0B}" srcOrd="5" destOrd="0" presId="urn:microsoft.com/office/officeart/2016/7/layout/LinearArrowProcessNumbered"/>
    <dgm:cxn modelId="{2B32FFB9-B9C4-4EC9-8C9B-2BD15C6B9914}" type="presParOf" srcId="{8BA2D1BF-6DCA-4B63-8399-0B25BE715054}" destId="{8694A548-BD1B-48DB-A167-729DBA23B5EF}" srcOrd="6" destOrd="0" presId="urn:microsoft.com/office/officeart/2016/7/layout/LinearArrowProcessNumbered"/>
    <dgm:cxn modelId="{FEBEB6C7-A3B9-456C-A24B-2AB8D5EE3BE5}" type="presParOf" srcId="{8694A548-BD1B-48DB-A167-729DBA23B5EF}" destId="{74279BC0-5A72-4BEA-8C84-1E1CD133B053}" srcOrd="0" destOrd="0" presId="urn:microsoft.com/office/officeart/2016/7/layout/LinearArrowProcessNumbered"/>
    <dgm:cxn modelId="{F186078C-24E9-40DF-B805-58B2A3187CE9}" type="presParOf" srcId="{8694A548-BD1B-48DB-A167-729DBA23B5EF}" destId="{5B14304B-826C-4823-87F7-181D26569541}" srcOrd="1" destOrd="0" presId="urn:microsoft.com/office/officeart/2016/7/layout/LinearArrowProcessNumbered"/>
    <dgm:cxn modelId="{715A6B5B-9E10-4D76-A515-83D537AB510A}" type="presParOf" srcId="{5B14304B-826C-4823-87F7-181D26569541}" destId="{654B74A2-B09D-4456-850F-32CD74674E67}" srcOrd="0" destOrd="0" presId="urn:microsoft.com/office/officeart/2016/7/layout/LinearArrowProcessNumbered"/>
    <dgm:cxn modelId="{9BBD66EC-298B-43DC-92F1-B472EF28218D}" type="presParOf" srcId="{5B14304B-826C-4823-87F7-181D26569541}" destId="{B480D9BA-F6C0-48A9-83B2-0A06A678674F}" srcOrd="1" destOrd="0" presId="urn:microsoft.com/office/officeart/2016/7/layout/LinearArrowProcessNumbered"/>
    <dgm:cxn modelId="{2BF23EF2-F8F1-4AA2-AB37-26E72F5271AF}" type="presParOf" srcId="{5B14304B-826C-4823-87F7-181D26569541}" destId="{DB23C7D2-968E-43AA-9C14-89F7E056548C}" srcOrd="2" destOrd="0" presId="urn:microsoft.com/office/officeart/2016/7/layout/LinearArrowProcessNumbered"/>
    <dgm:cxn modelId="{47872910-0790-42DA-9242-726A64D77839}" type="presParOf" srcId="{5B14304B-826C-4823-87F7-181D26569541}" destId="{A10F46DF-33AA-431A-8EB9-8F437AEAA301}" srcOrd="3" destOrd="0" presId="urn:microsoft.com/office/officeart/2016/7/layout/LinearArrowProcessNumbered"/>
    <dgm:cxn modelId="{7856AF70-D7B2-446E-B4B4-7607D5CD266F}" type="presParOf" srcId="{8694A548-BD1B-48DB-A167-729DBA23B5EF}" destId="{128253B2-E821-46AF-8B9B-3FA954932277}" srcOrd="2" destOrd="0" presId="urn:microsoft.com/office/officeart/2016/7/layout/LinearArrowProcessNumbered"/>
    <dgm:cxn modelId="{82059B4E-96EE-41C9-AF5B-3EB80CFF9594}" type="presParOf" srcId="{8BA2D1BF-6DCA-4B63-8399-0B25BE715054}" destId="{4447E232-9EB2-48B4-A5FA-36DF55193FDB}" srcOrd="7" destOrd="0" presId="urn:microsoft.com/office/officeart/2016/7/layout/LinearArrowProcessNumbered"/>
    <dgm:cxn modelId="{DCA175FE-2A14-4C8C-89B0-3964F3226C43}" type="presParOf" srcId="{8BA2D1BF-6DCA-4B63-8399-0B25BE715054}" destId="{040F36FF-F024-42AD-831D-3FBC06ECC7E1}" srcOrd="8" destOrd="0" presId="urn:microsoft.com/office/officeart/2016/7/layout/LinearArrowProcessNumbered"/>
    <dgm:cxn modelId="{AC283FE1-CF73-4445-9DF6-FEB0450446E3}" type="presParOf" srcId="{040F36FF-F024-42AD-831D-3FBC06ECC7E1}" destId="{6C38769D-DD44-4BBD-A2B7-608594559369}" srcOrd="0" destOrd="0" presId="urn:microsoft.com/office/officeart/2016/7/layout/LinearArrowProcessNumbered"/>
    <dgm:cxn modelId="{F7D9D8FD-2510-4F1F-A6EB-31A6F1D8F68E}" type="presParOf" srcId="{040F36FF-F024-42AD-831D-3FBC06ECC7E1}" destId="{AA1F3016-B055-4D15-8AD9-D34952431805}" srcOrd="1" destOrd="0" presId="urn:microsoft.com/office/officeart/2016/7/layout/LinearArrowProcessNumbered"/>
    <dgm:cxn modelId="{FEEF5A1D-69F9-4FDD-B1F7-BFA1661736E4}" type="presParOf" srcId="{AA1F3016-B055-4D15-8AD9-D34952431805}" destId="{E39E2BA8-BA1B-40B4-8978-9FF4FCF3CA6E}" srcOrd="0" destOrd="0" presId="urn:microsoft.com/office/officeart/2016/7/layout/LinearArrowProcessNumbered"/>
    <dgm:cxn modelId="{E1232914-1BE2-412D-B02A-A9D646DA33AD}" type="presParOf" srcId="{AA1F3016-B055-4D15-8AD9-D34952431805}" destId="{BBD86D5E-7E52-4D03-897E-E667EAC1159F}" srcOrd="1" destOrd="0" presId="urn:microsoft.com/office/officeart/2016/7/layout/LinearArrowProcessNumbered"/>
    <dgm:cxn modelId="{AB3B5B6C-D94C-4951-B60F-6CD2D80A772C}" type="presParOf" srcId="{AA1F3016-B055-4D15-8AD9-D34952431805}" destId="{88353AE0-1910-4F4B-8396-3B74E95BD911}" srcOrd="2" destOrd="0" presId="urn:microsoft.com/office/officeart/2016/7/layout/LinearArrowProcessNumbered"/>
    <dgm:cxn modelId="{DE51A970-B2C6-4A60-AA78-AC7004FB6CF9}" type="presParOf" srcId="{AA1F3016-B055-4D15-8AD9-D34952431805}" destId="{529B7F28-7210-42C4-B95B-DF4A2CF64AA7}" srcOrd="3" destOrd="0" presId="urn:microsoft.com/office/officeart/2016/7/layout/LinearArrowProcessNumbered"/>
    <dgm:cxn modelId="{4F9D5D93-DB4B-43DD-8F25-615068531817}" type="presParOf" srcId="{040F36FF-F024-42AD-831D-3FBC06ECC7E1}" destId="{D95DD3AB-9C54-4B9B-801D-247BB461C02C}" srcOrd="2" destOrd="0" presId="urn:microsoft.com/office/officeart/2016/7/layout/LinearArrowProcessNumbered"/>
    <dgm:cxn modelId="{947B27B0-7126-4D46-B0B6-90CA1B729EF7}" type="presParOf" srcId="{8BA2D1BF-6DCA-4B63-8399-0B25BE715054}" destId="{021303DF-C2D3-4D58-8B9D-A398951CE484}" srcOrd="9" destOrd="0" presId="urn:microsoft.com/office/officeart/2016/7/layout/LinearArrowProcessNumbered"/>
    <dgm:cxn modelId="{9336B284-BF58-40D3-AA9E-05EE98803195}" type="presParOf" srcId="{8BA2D1BF-6DCA-4B63-8399-0B25BE715054}" destId="{9C81C527-E6B0-4B0F-8F13-0270923B8A14}" srcOrd="10" destOrd="0" presId="urn:microsoft.com/office/officeart/2016/7/layout/LinearArrowProcessNumbered"/>
    <dgm:cxn modelId="{55E581E0-C57F-40ED-B95A-A950100E17E8}" type="presParOf" srcId="{9C81C527-E6B0-4B0F-8F13-0270923B8A14}" destId="{500F2CA5-3C6E-48E1-90BB-9C5B53BBD350}" srcOrd="0" destOrd="0" presId="urn:microsoft.com/office/officeart/2016/7/layout/LinearArrowProcessNumbered"/>
    <dgm:cxn modelId="{95C43BD8-3D1D-4E45-A1B3-85910CADACC7}" type="presParOf" srcId="{9C81C527-E6B0-4B0F-8F13-0270923B8A14}" destId="{7281B4DB-5423-4EF3-B92F-90A6AD3D6F5B}" srcOrd="1" destOrd="0" presId="urn:microsoft.com/office/officeart/2016/7/layout/LinearArrowProcessNumbered"/>
    <dgm:cxn modelId="{C05D3263-F1EB-48AD-9DF5-CCDBC564776C}" type="presParOf" srcId="{7281B4DB-5423-4EF3-B92F-90A6AD3D6F5B}" destId="{E9982E97-3672-415F-BCB2-776F35B3D490}" srcOrd="0" destOrd="0" presId="urn:microsoft.com/office/officeart/2016/7/layout/LinearArrowProcessNumbered"/>
    <dgm:cxn modelId="{800E3054-3EAB-4BDB-856C-364BC1AB554A}" type="presParOf" srcId="{7281B4DB-5423-4EF3-B92F-90A6AD3D6F5B}" destId="{0BB81A0D-644D-4C41-941E-0128EFDF7850}" srcOrd="1" destOrd="0" presId="urn:microsoft.com/office/officeart/2016/7/layout/LinearArrowProcessNumbered"/>
    <dgm:cxn modelId="{B93DB9EA-1AD7-467C-A4CC-17D86DC80FD2}" type="presParOf" srcId="{7281B4DB-5423-4EF3-B92F-90A6AD3D6F5B}" destId="{153782A1-918F-49FB-A367-C29615C52323}" srcOrd="2" destOrd="0" presId="urn:microsoft.com/office/officeart/2016/7/layout/LinearArrowProcessNumbered"/>
    <dgm:cxn modelId="{ABB54122-EB30-4813-8C3F-C4D3CDEAAE92}" type="presParOf" srcId="{7281B4DB-5423-4EF3-B92F-90A6AD3D6F5B}" destId="{BEC48608-B6FA-4B43-8059-85AB6AFEF827}" srcOrd="3" destOrd="0" presId="urn:microsoft.com/office/officeart/2016/7/layout/LinearArrowProcessNumbered"/>
    <dgm:cxn modelId="{5B2A821D-C87D-4DF6-B55F-EEB47F02FE32}" type="presParOf" srcId="{9C81C527-E6B0-4B0F-8F13-0270923B8A14}" destId="{270B1F94-F80F-4E9D-9D9B-0FC3DAA444B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09008-58B3-4C1D-8F1B-B96B86A531A3}">
      <dsp:nvSpPr>
        <dsp:cNvPr id="0" name=""/>
        <dsp:cNvSpPr/>
      </dsp:nvSpPr>
      <dsp:spPr>
        <a:xfrm>
          <a:off x="601941" y="204411"/>
          <a:ext cx="478745" cy="72"/>
        </a:xfrm>
        <a:prstGeom prst="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C762DD-1752-4DDB-83DD-148DC7FD218D}">
      <dsp:nvSpPr>
        <dsp:cNvPr id="0" name=""/>
        <dsp:cNvSpPr/>
      </dsp:nvSpPr>
      <dsp:spPr>
        <a:xfrm>
          <a:off x="1109411" y="164232"/>
          <a:ext cx="55055" cy="103408"/>
        </a:xfrm>
        <a:prstGeom prst="chevron">
          <a:avLst>
            <a:gd name="adj" fmla="val 9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01DA43-4B5A-48ED-8EFC-87632C49E53D}">
      <dsp:nvSpPr>
        <dsp:cNvPr id="0" name=""/>
        <dsp:cNvSpPr/>
      </dsp:nvSpPr>
      <dsp:spPr>
        <a:xfrm>
          <a:off x="337651" y="0"/>
          <a:ext cx="408894" cy="40889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67" tIns="15867" rIns="15867" bIns="15867" numCol="1" spcCol="1270" anchor="ctr" anchorCtr="0">
          <a:noAutofit/>
        </a:bodyPr>
        <a:lstStyle/>
        <a:p>
          <a:pPr marL="0" lvl="0" indent="0" algn="ctr" defTabSz="844550">
            <a:lnSpc>
              <a:spcPct val="90000"/>
            </a:lnSpc>
            <a:spcBef>
              <a:spcPct val="0"/>
            </a:spcBef>
            <a:spcAft>
              <a:spcPct val="35000"/>
            </a:spcAft>
            <a:buNone/>
          </a:pPr>
          <a:r>
            <a:rPr lang="en-IN" sz="1900" kern="1200"/>
            <a:t>1</a:t>
          </a:r>
        </a:p>
      </dsp:txBody>
      <dsp:txXfrm>
        <a:off x="397532" y="59881"/>
        <a:ext cx="289132" cy="289132"/>
      </dsp:txXfrm>
    </dsp:sp>
    <dsp:sp modelId="{FBCB58E2-CC5C-45F4-A4DA-C8B68428D9A4}">
      <dsp:nvSpPr>
        <dsp:cNvPr id="0" name=""/>
        <dsp:cNvSpPr/>
      </dsp:nvSpPr>
      <dsp:spPr>
        <a:xfrm>
          <a:off x="3509" y="574494"/>
          <a:ext cx="1077176" cy="194212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969" tIns="165100" rIns="84969" bIns="165100" numCol="1" spcCol="1270" anchor="t" anchorCtr="0">
          <a:noAutofit/>
        </a:bodyPr>
        <a:lstStyle/>
        <a:p>
          <a:pPr marL="0" lvl="0" indent="0" algn="ctr" defTabSz="488950">
            <a:lnSpc>
              <a:spcPct val="90000"/>
            </a:lnSpc>
            <a:spcBef>
              <a:spcPct val="0"/>
            </a:spcBef>
            <a:spcAft>
              <a:spcPct val="35000"/>
            </a:spcAft>
            <a:buNone/>
          </a:pPr>
          <a:r>
            <a:rPr lang="en-IN" sz="1100" kern="1200" dirty="0"/>
            <a:t>No of Subjects Tested</a:t>
          </a:r>
        </a:p>
        <a:p>
          <a:pPr marL="0" lvl="0" indent="0" algn="ctr" defTabSz="488950">
            <a:lnSpc>
              <a:spcPct val="90000"/>
            </a:lnSpc>
            <a:spcBef>
              <a:spcPct val="0"/>
            </a:spcBef>
            <a:spcAft>
              <a:spcPct val="35000"/>
            </a:spcAft>
            <a:buNone/>
          </a:pPr>
          <a:endParaRPr lang="en-IN" sz="1800" b="1" kern="1200" dirty="0">
            <a:solidFill>
              <a:srgbClr val="00B050"/>
            </a:solidFill>
          </a:endParaRPr>
        </a:p>
        <a:p>
          <a:pPr marL="0" lvl="0" indent="0" algn="ctr" defTabSz="488950">
            <a:lnSpc>
              <a:spcPct val="90000"/>
            </a:lnSpc>
            <a:spcBef>
              <a:spcPct val="0"/>
            </a:spcBef>
            <a:spcAft>
              <a:spcPct val="35000"/>
            </a:spcAft>
            <a:buNone/>
          </a:pPr>
          <a:r>
            <a:rPr lang="en-IN" sz="2400" b="1" kern="1200" dirty="0">
              <a:solidFill>
                <a:srgbClr val="00B050"/>
              </a:solidFill>
            </a:rPr>
            <a:t>5</a:t>
          </a:r>
        </a:p>
      </dsp:txBody>
      <dsp:txXfrm>
        <a:off x="3509" y="789929"/>
        <a:ext cx="1077176" cy="1726689"/>
      </dsp:txXfrm>
    </dsp:sp>
    <dsp:sp modelId="{2A69F124-070F-4ADC-92B3-BEF1DF048B07}">
      <dsp:nvSpPr>
        <dsp:cNvPr id="0" name=""/>
        <dsp:cNvSpPr/>
      </dsp:nvSpPr>
      <dsp:spPr>
        <a:xfrm>
          <a:off x="1200373" y="204411"/>
          <a:ext cx="1077176" cy="72"/>
        </a:xfrm>
        <a:prstGeom prst="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781B9C-B6B9-40E0-8AE4-0135144812B3}">
      <dsp:nvSpPr>
        <dsp:cNvPr id="0" name=""/>
        <dsp:cNvSpPr/>
      </dsp:nvSpPr>
      <dsp:spPr>
        <a:xfrm>
          <a:off x="2306274" y="164232"/>
          <a:ext cx="55055" cy="103408"/>
        </a:xfrm>
        <a:prstGeom prst="chevron">
          <a:avLst>
            <a:gd name="adj" fmla="val 9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41524A-AE8D-49B0-A28D-DDDCC9DAA120}">
      <dsp:nvSpPr>
        <dsp:cNvPr id="0" name=""/>
        <dsp:cNvSpPr/>
      </dsp:nvSpPr>
      <dsp:spPr>
        <a:xfrm>
          <a:off x="1534514" y="0"/>
          <a:ext cx="408894" cy="40889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67" tIns="15867" rIns="15867" bIns="15867" numCol="1" spcCol="1270" anchor="ctr" anchorCtr="0">
          <a:noAutofit/>
        </a:bodyPr>
        <a:lstStyle/>
        <a:p>
          <a:pPr marL="0" lvl="0" indent="0" algn="ctr" defTabSz="844550">
            <a:lnSpc>
              <a:spcPct val="90000"/>
            </a:lnSpc>
            <a:spcBef>
              <a:spcPct val="0"/>
            </a:spcBef>
            <a:spcAft>
              <a:spcPct val="35000"/>
            </a:spcAft>
            <a:buNone/>
          </a:pPr>
          <a:r>
            <a:rPr lang="en-IN" sz="1900" kern="1200"/>
            <a:t>2</a:t>
          </a:r>
        </a:p>
      </dsp:txBody>
      <dsp:txXfrm>
        <a:off x="1594395" y="59881"/>
        <a:ext cx="289132" cy="289132"/>
      </dsp:txXfrm>
    </dsp:sp>
    <dsp:sp modelId="{AE38FCDA-A789-434D-9427-AFDED9641077}">
      <dsp:nvSpPr>
        <dsp:cNvPr id="0" name=""/>
        <dsp:cNvSpPr/>
      </dsp:nvSpPr>
      <dsp:spPr>
        <a:xfrm>
          <a:off x="1200373" y="574494"/>
          <a:ext cx="1077176" cy="194212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969" tIns="165100" rIns="84969" bIns="165100" numCol="1" spcCol="1270" anchor="t" anchorCtr="0">
          <a:noAutofit/>
        </a:bodyPr>
        <a:lstStyle/>
        <a:p>
          <a:pPr marL="0" lvl="0" indent="0" algn="ctr" defTabSz="933450">
            <a:lnSpc>
              <a:spcPct val="90000"/>
            </a:lnSpc>
            <a:spcBef>
              <a:spcPct val="0"/>
            </a:spcBef>
            <a:spcAft>
              <a:spcPct val="35000"/>
            </a:spcAft>
            <a:buNone/>
          </a:pPr>
          <a:r>
            <a:rPr lang="en-IN" sz="1300" kern="1200" dirty="0"/>
            <a:t>No of Data Points </a:t>
          </a:r>
        </a:p>
        <a:p>
          <a:pPr marL="0" lvl="0" indent="0" algn="ctr" defTabSz="488950">
            <a:lnSpc>
              <a:spcPct val="90000"/>
            </a:lnSpc>
            <a:spcBef>
              <a:spcPct val="0"/>
            </a:spcBef>
            <a:spcAft>
              <a:spcPct val="35000"/>
            </a:spcAft>
            <a:buNone/>
          </a:pPr>
          <a:endParaRPr lang="en-IN" sz="2400" b="1" kern="1200" dirty="0">
            <a:solidFill>
              <a:srgbClr val="00B050"/>
            </a:solidFill>
            <a:latin typeface="Arial"/>
            <a:ea typeface="DejaVu Sans"/>
            <a:cs typeface="DejaVu Sans"/>
          </a:endParaRPr>
        </a:p>
        <a:p>
          <a:pPr marL="0" lvl="0" indent="0" algn="ctr" defTabSz="488950">
            <a:lnSpc>
              <a:spcPct val="90000"/>
            </a:lnSpc>
            <a:spcBef>
              <a:spcPct val="0"/>
            </a:spcBef>
            <a:spcAft>
              <a:spcPct val="35000"/>
            </a:spcAft>
            <a:buNone/>
          </a:pPr>
          <a:r>
            <a:rPr lang="en-IN" sz="2400" b="1" kern="1200" dirty="0">
              <a:solidFill>
                <a:srgbClr val="00B050"/>
              </a:solidFill>
              <a:latin typeface="Arial"/>
              <a:ea typeface="DejaVu Sans"/>
              <a:cs typeface="DejaVu Sans"/>
            </a:rPr>
            <a:t>90 </a:t>
          </a:r>
          <a:r>
            <a:rPr lang="en-IN" sz="1600" b="1" kern="1200" dirty="0">
              <a:solidFill>
                <a:srgbClr val="00B050"/>
              </a:solidFill>
              <a:latin typeface="Arial"/>
              <a:ea typeface="DejaVu Sans"/>
              <a:cs typeface="DejaVu Sans"/>
            </a:rPr>
            <a:t>k</a:t>
          </a:r>
          <a:endParaRPr lang="en-IN" sz="2400" b="1" kern="1200" dirty="0">
            <a:solidFill>
              <a:srgbClr val="00B050"/>
            </a:solidFill>
            <a:latin typeface="Arial"/>
            <a:ea typeface="DejaVu Sans"/>
            <a:cs typeface="DejaVu Sans"/>
          </a:endParaRPr>
        </a:p>
      </dsp:txBody>
      <dsp:txXfrm>
        <a:off x="1200373" y="789929"/>
        <a:ext cx="1077176" cy="1726689"/>
      </dsp:txXfrm>
    </dsp:sp>
    <dsp:sp modelId="{477B2D64-5F9B-4B13-831B-8652D99EEBFA}">
      <dsp:nvSpPr>
        <dsp:cNvPr id="0" name=""/>
        <dsp:cNvSpPr/>
      </dsp:nvSpPr>
      <dsp:spPr>
        <a:xfrm>
          <a:off x="2397236" y="204411"/>
          <a:ext cx="1077176" cy="72"/>
        </a:xfrm>
        <a:prstGeom prst="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A20E32-90E2-45E9-A400-7510470FF6D7}">
      <dsp:nvSpPr>
        <dsp:cNvPr id="0" name=""/>
        <dsp:cNvSpPr/>
      </dsp:nvSpPr>
      <dsp:spPr>
        <a:xfrm>
          <a:off x="3503137" y="164232"/>
          <a:ext cx="55055" cy="103408"/>
        </a:xfrm>
        <a:prstGeom prst="chevron">
          <a:avLst>
            <a:gd name="adj" fmla="val 9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778CD3-1950-4FA0-A28E-34D9503A5912}">
      <dsp:nvSpPr>
        <dsp:cNvPr id="0" name=""/>
        <dsp:cNvSpPr/>
      </dsp:nvSpPr>
      <dsp:spPr>
        <a:xfrm>
          <a:off x="2731377" y="0"/>
          <a:ext cx="408894" cy="40889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67" tIns="15867" rIns="15867" bIns="15867" numCol="1" spcCol="1270" anchor="ctr" anchorCtr="0">
          <a:noAutofit/>
        </a:bodyPr>
        <a:lstStyle/>
        <a:p>
          <a:pPr marL="0" lvl="0" indent="0" algn="ctr" defTabSz="844550">
            <a:lnSpc>
              <a:spcPct val="90000"/>
            </a:lnSpc>
            <a:spcBef>
              <a:spcPct val="0"/>
            </a:spcBef>
            <a:spcAft>
              <a:spcPct val="35000"/>
            </a:spcAft>
            <a:buNone/>
          </a:pPr>
          <a:r>
            <a:rPr lang="en-IN" sz="1900" kern="1200"/>
            <a:t>3</a:t>
          </a:r>
        </a:p>
      </dsp:txBody>
      <dsp:txXfrm>
        <a:off x="2791258" y="59881"/>
        <a:ext cx="289132" cy="289132"/>
      </dsp:txXfrm>
    </dsp:sp>
    <dsp:sp modelId="{B3002F95-6837-42BA-8AC4-7E91B6714F53}">
      <dsp:nvSpPr>
        <dsp:cNvPr id="0" name=""/>
        <dsp:cNvSpPr/>
      </dsp:nvSpPr>
      <dsp:spPr>
        <a:xfrm>
          <a:off x="2397236" y="574494"/>
          <a:ext cx="1077176" cy="194212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969" tIns="165100" rIns="84969" bIns="165100" numCol="1" spcCol="1270" anchor="t" anchorCtr="0">
          <a:noAutofit/>
        </a:bodyPr>
        <a:lstStyle/>
        <a:p>
          <a:pPr marL="0" lvl="0" indent="0" algn="ctr" defTabSz="933450">
            <a:lnSpc>
              <a:spcPct val="90000"/>
            </a:lnSpc>
            <a:spcBef>
              <a:spcPct val="0"/>
            </a:spcBef>
            <a:spcAft>
              <a:spcPct val="35000"/>
            </a:spcAft>
            <a:buNone/>
          </a:pPr>
          <a:r>
            <a:rPr lang="en-IN" sz="1300" kern="1200" dirty="0"/>
            <a:t>Duration of Data Gathered </a:t>
          </a:r>
        </a:p>
        <a:p>
          <a:pPr marL="0" lvl="0" indent="0" algn="ctr" defTabSz="488950">
            <a:lnSpc>
              <a:spcPct val="90000"/>
            </a:lnSpc>
            <a:spcBef>
              <a:spcPct val="0"/>
            </a:spcBef>
            <a:spcAft>
              <a:spcPct val="35000"/>
            </a:spcAft>
            <a:buNone/>
          </a:pPr>
          <a:endParaRPr lang="en-IN" sz="1400" b="1" kern="1200" dirty="0">
            <a:solidFill>
              <a:srgbClr val="00B050"/>
            </a:solidFill>
            <a:latin typeface="Arial"/>
            <a:ea typeface="DejaVu Sans"/>
            <a:cs typeface="DejaVu Sans"/>
          </a:endParaRPr>
        </a:p>
        <a:p>
          <a:pPr marL="0" lvl="0" indent="0" algn="ctr" defTabSz="488950">
            <a:lnSpc>
              <a:spcPct val="90000"/>
            </a:lnSpc>
            <a:spcBef>
              <a:spcPct val="0"/>
            </a:spcBef>
            <a:spcAft>
              <a:spcPct val="35000"/>
            </a:spcAft>
            <a:buNone/>
          </a:pPr>
          <a:r>
            <a:rPr lang="en-IN" sz="2400" b="1" kern="1200" dirty="0">
              <a:solidFill>
                <a:srgbClr val="00B050"/>
              </a:solidFill>
              <a:latin typeface="Arial"/>
              <a:ea typeface="DejaVu Sans"/>
              <a:cs typeface="DejaVu Sans"/>
            </a:rPr>
            <a:t>45 </a:t>
          </a:r>
          <a:r>
            <a:rPr lang="en-IN" sz="1200" b="1" kern="1200" dirty="0">
              <a:solidFill>
                <a:srgbClr val="00B050"/>
              </a:solidFill>
              <a:latin typeface="Arial"/>
              <a:ea typeface="DejaVu Sans"/>
              <a:cs typeface="DejaVu Sans"/>
            </a:rPr>
            <a:t>Mins</a:t>
          </a:r>
          <a:r>
            <a:rPr lang="en-IN" sz="2400" b="1" kern="1200" dirty="0">
              <a:solidFill>
                <a:srgbClr val="00B050"/>
              </a:solidFill>
              <a:latin typeface="Arial"/>
              <a:ea typeface="DejaVu Sans"/>
              <a:cs typeface="DejaVu Sans"/>
            </a:rPr>
            <a:t> </a:t>
          </a:r>
        </a:p>
      </dsp:txBody>
      <dsp:txXfrm>
        <a:off x="2397236" y="789929"/>
        <a:ext cx="1077176" cy="1726689"/>
      </dsp:txXfrm>
    </dsp:sp>
    <dsp:sp modelId="{654B74A2-B09D-4456-850F-32CD74674E67}">
      <dsp:nvSpPr>
        <dsp:cNvPr id="0" name=""/>
        <dsp:cNvSpPr/>
      </dsp:nvSpPr>
      <dsp:spPr>
        <a:xfrm>
          <a:off x="3594099" y="204411"/>
          <a:ext cx="1077176" cy="72"/>
        </a:xfrm>
        <a:prstGeom prst="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80D9BA-F6C0-48A9-83B2-0A06A678674F}">
      <dsp:nvSpPr>
        <dsp:cNvPr id="0" name=""/>
        <dsp:cNvSpPr/>
      </dsp:nvSpPr>
      <dsp:spPr>
        <a:xfrm>
          <a:off x="4700001" y="164232"/>
          <a:ext cx="55055" cy="103408"/>
        </a:xfrm>
        <a:prstGeom prst="chevron">
          <a:avLst>
            <a:gd name="adj" fmla="val 9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23C7D2-968E-43AA-9C14-89F7E056548C}">
      <dsp:nvSpPr>
        <dsp:cNvPr id="0" name=""/>
        <dsp:cNvSpPr/>
      </dsp:nvSpPr>
      <dsp:spPr>
        <a:xfrm>
          <a:off x="3928240" y="0"/>
          <a:ext cx="408894" cy="40889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67" tIns="15867" rIns="15867" bIns="15867" numCol="1" spcCol="1270" anchor="ctr" anchorCtr="0">
          <a:noAutofit/>
        </a:bodyPr>
        <a:lstStyle/>
        <a:p>
          <a:pPr marL="0" lvl="0" indent="0" algn="ctr" defTabSz="844550">
            <a:lnSpc>
              <a:spcPct val="90000"/>
            </a:lnSpc>
            <a:spcBef>
              <a:spcPct val="0"/>
            </a:spcBef>
            <a:spcAft>
              <a:spcPct val="35000"/>
            </a:spcAft>
            <a:buNone/>
          </a:pPr>
          <a:r>
            <a:rPr lang="en-IN" sz="1900" kern="1200"/>
            <a:t>4</a:t>
          </a:r>
        </a:p>
      </dsp:txBody>
      <dsp:txXfrm>
        <a:off x="3988121" y="59881"/>
        <a:ext cx="289132" cy="289132"/>
      </dsp:txXfrm>
    </dsp:sp>
    <dsp:sp modelId="{128253B2-E821-46AF-8B9B-3FA954932277}">
      <dsp:nvSpPr>
        <dsp:cNvPr id="0" name=""/>
        <dsp:cNvSpPr/>
      </dsp:nvSpPr>
      <dsp:spPr>
        <a:xfrm>
          <a:off x="3594099" y="574494"/>
          <a:ext cx="1077176" cy="194212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969" tIns="165100" rIns="84969" bIns="165100" numCol="1" spcCol="1270" anchor="t" anchorCtr="0">
          <a:noAutofit/>
        </a:bodyPr>
        <a:lstStyle/>
        <a:p>
          <a:pPr marL="0" lvl="0" indent="0" algn="ctr" defTabSz="577850">
            <a:lnSpc>
              <a:spcPct val="90000"/>
            </a:lnSpc>
            <a:spcBef>
              <a:spcPct val="0"/>
            </a:spcBef>
            <a:spcAft>
              <a:spcPct val="35000"/>
            </a:spcAft>
            <a:buNone/>
          </a:pPr>
          <a:r>
            <a:rPr lang="en-IN" sz="1300" kern="1200" dirty="0"/>
            <a:t>No of </a:t>
          </a:r>
        </a:p>
        <a:p>
          <a:pPr marL="0" lvl="0" indent="0" algn="ctr" defTabSz="577850">
            <a:lnSpc>
              <a:spcPct val="90000"/>
            </a:lnSpc>
            <a:spcBef>
              <a:spcPct val="0"/>
            </a:spcBef>
            <a:spcAft>
              <a:spcPct val="35000"/>
            </a:spcAft>
            <a:buNone/>
          </a:pPr>
          <a:r>
            <a:rPr lang="en-IN" sz="1300" kern="1200" dirty="0"/>
            <a:t>Activities</a:t>
          </a:r>
        </a:p>
        <a:p>
          <a:pPr marL="0" lvl="0" indent="0" algn="ctr" defTabSz="488950">
            <a:lnSpc>
              <a:spcPct val="90000"/>
            </a:lnSpc>
            <a:spcBef>
              <a:spcPct val="0"/>
            </a:spcBef>
            <a:spcAft>
              <a:spcPct val="35000"/>
            </a:spcAft>
            <a:buNone/>
          </a:pPr>
          <a:endParaRPr lang="en-IN" sz="2000" b="1" kern="1200" dirty="0">
            <a:solidFill>
              <a:srgbClr val="00B050"/>
            </a:solidFill>
            <a:latin typeface="Arial"/>
            <a:ea typeface="DejaVu Sans"/>
            <a:cs typeface="DejaVu Sans"/>
          </a:endParaRPr>
        </a:p>
        <a:p>
          <a:pPr marL="0" lvl="0" indent="0" algn="ctr" defTabSz="488950">
            <a:lnSpc>
              <a:spcPct val="90000"/>
            </a:lnSpc>
            <a:spcBef>
              <a:spcPct val="0"/>
            </a:spcBef>
            <a:spcAft>
              <a:spcPct val="35000"/>
            </a:spcAft>
            <a:buNone/>
          </a:pPr>
          <a:r>
            <a:rPr lang="en-IN" sz="2400" b="1" kern="1200" dirty="0">
              <a:solidFill>
                <a:srgbClr val="00B050"/>
              </a:solidFill>
              <a:latin typeface="Arial"/>
              <a:ea typeface="DejaVu Sans"/>
              <a:cs typeface="DejaVu Sans"/>
            </a:rPr>
            <a:t>5 </a:t>
          </a:r>
        </a:p>
      </dsp:txBody>
      <dsp:txXfrm>
        <a:off x="3594099" y="789929"/>
        <a:ext cx="1077176" cy="1726689"/>
      </dsp:txXfrm>
    </dsp:sp>
    <dsp:sp modelId="{E39E2BA8-BA1B-40B4-8978-9FF4FCF3CA6E}">
      <dsp:nvSpPr>
        <dsp:cNvPr id="0" name=""/>
        <dsp:cNvSpPr/>
      </dsp:nvSpPr>
      <dsp:spPr>
        <a:xfrm>
          <a:off x="4790962" y="204411"/>
          <a:ext cx="1077176" cy="72"/>
        </a:xfrm>
        <a:prstGeom prst="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86D5E-7E52-4D03-897E-E667EAC1159F}">
      <dsp:nvSpPr>
        <dsp:cNvPr id="0" name=""/>
        <dsp:cNvSpPr/>
      </dsp:nvSpPr>
      <dsp:spPr>
        <a:xfrm>
          <a:off x="5896864" y="164232"/>
          <a:ext cx="55055" cy="103408"/>
        </a:xfrm>
        <a:prstGeom prst="chevron">
          <a:avLst>
            <a:gd name="adj" fmla="val 9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353AE0-1910-4F4B-8396-3B74E95BD911}">
      <dsp:nvSpPr>
        <dsp:cNvPr id="0" name=""/>
        <dsp:cNvSpPr/>
      </dsp:nvSpPr>
      <dsp:spPr>
        <a:xfrm>
          <a:off x="5125103" y="0"/>
          <a:ext cx="408894" cy="40889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67" tIns="15867" rIns="15867" bIns="15867" numCol="1" spcCol="1270" anchor="ctr" anchorCtr="0">
          <a:noAutofit/>
        </a:bodyPr>
        <a:lstStyle/>
        <a:p>
          <a:pPr marL="0" lvl="0" indent="0" algn="ctr" defTabSz="844550">
            <a:lnSpc>
              <a:spcPct val="90000"/>
            </a:lnSpc>
            <a:spcBef>
              <a:spcPct val="0"/>
            </a:spcBef>
            <a:spcAft>
              <a:spcPct val="35000"/>
            </a:spcAft>
            <a:buNone/>
          </a:pPr>
          <a:r>
            <a:rPr lang="en-IN" sz="1900" kern="1200"/>
            <a:t>5</a:t>
          </a:r>
        </a:p>
      </dsp:txBody>
      <dsp:txXfrm>
        <a:off x="5184984" y="59881"/>
        <a:ext cx="289132" cy="289132"/>
      </dsp:txXfrm>
    </dsp:sp>
    <dsp:sp modelId="{D95DD3AB-9C54-4B9B-801D-247BB461C02C}">
      <dsp:nvSpPr>
        <dsp:cNvPr id="0" name=""/>
        <dsp:cNvSpPr/>
      </dsp:nvSpPr>
      <dsp:spPr>
        <a:xfrm>
          <a:off x="4790962" y="574494"/>
          <a:ext cx="1077176" cy="194212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969" tIns="165100" rIns="84969" bIns="165100" numCol="1" spcCol="1270" anchor="t" anchorCtr="0">
          <a:noAutofit/>
        </a:bodyPr>
        <a:lstStyle/>
        <a:p>
          <a:pPr marL="0" lvl="0" indent="0" algn="ctr" defTabSz="577850">
            <a:lnSpc>
              <a:spcPct val="90000"/>
            </a:lnSpc>
            <a:spcBef>
              <a:spcPct val="0"/>
            </a:spcBef>
            <a:spcAft>
              <a:spcPct val="35000"/>
            </a:spcAft>
            <a:buNone/>
          </a:pPr>
          <a:r>
            <a:rPr lang="en-IN" sz="1300" kern="1200" dirty="0"/>
            <a:t>No of Sensors  Features </a:t>
          </a:r>
        </a:p>
        <a:p>
          <a:pPr marL="0" lvl="0" indent="0" algn="ctr" defTabSz="577850">
            <a:lnSpc>
              <a:spcPct val="90000"/>
            </a:lnSpc>
            <a:spcBef>
              <a:spcPct val="0"/>
            </a:spcBef>
            <a:spcAft>
              <a:spcPct val="35000"/>
            </a:spcAft>
            <a:buNone/>
          </a:pPr>
          <a:endParaRPr lang="en-IN" sz="1400" b="1" kern="1200" dirty="0">
            <a:solidFill>
              <a:srgbClr val="00B050"/>
            </a:solidFill>
            <a:latin typeface="Arial"/>
            <a:ea typeface="DejaVu Sans"/>
            <a:cs typeface="DejaVu Sans"/>
          </a:endParaRPr>
        </a:p>
        <a:p>
          <a:pPr marL="0" lvl="0" indent="0" algn="ctr" defTabSz="577850">
            <a:lnSpc>
              <a:spcPct val="90000"/>
            </a:lnSpc>
            <a:spcBef>
              <a:spcPct val="0"/>
            </a:spcBef>
            <a:spcAft>
              <a:spcPct val="35000"/>
            </a:spcAft>
            <a:buNone/>
          </a:pPr>
          <a:r>
            <a:rPr lang="en-IN" sz="2400" b="1" kern="1200" dirty="0">
              <a:solidFill>
                <a:srgbClr val="00B050"/>
              </a:solidFill>
              <a:latin typeface="Arial"/>
              <a:ea typeface="DejaVu Sans"/>
              <a:cs typeface="DejaVu Sans"/>
            </a:rPr>
            <a:t>18</a:t>
          </a:r>
        </a:p>
      </dsp:txBody>
      <dsp:txXfrm>
        <a:off x="4790962" y="789929"/>
        <a:ext cx="1077176" cy="1726689"/>
      </dsp:txXfrm>
    </dsp:sp>
    <dsp:sp modelId="{E9982E97-3672-415F-BCB2-776F35B3D490}">
      <dsp:nvSpPr>
        <dsp:cNvPr id="0" name=""/>
        <dsp:cNvSpPr/>
      </dsp:nvSpPr>
      <dsp:spPr>
        <a:xfrm>
          <a:off x="5987825" y="204411"/>
          <a:ext cx="538588" cy="72"/>
        </a:xfrm>
        <a:prstGeom prst="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3782A1-918F-49FB-A367-C29615C52323}">
      <dsp:nvSpPr>
        <dsp:cNvPr id="0" name=""/>
        <dsp:cNvSpPr/>
      </dsp:nvSpPr>
      <dsp:spPr>
        <a:xfrm>
          <a:off x="6321967" y="0"/>
          <a:ext cx="408894" cy="40889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67" tIns="15867" rIns="15867" bIns="15867" numCol="1" spcCol="1270" anchor="ctr" anchorCtr="0">
          <a:noAutofit/>
        </a:bodyPr>
        <a:lstStyle/>
        <a:p>
          <a:pPr marL="0" lvl="0" indent="0" algn="ctr" defTabSz="844550">
            <a:lnSpc>
              <a:spcPct val="90000"/>
            </a:lnSpc>
            <a:spcBef>
              <a:spcPct val="0"/>
            </a:spcBef>
            <a:spcAft>
              <a:spcPct val="35000"/>
            </a:spcAft>
            <a:buNone/>
          </a:pPr>
          <a:r>
            <a:rPr lang="en-IN" sz="1900" kern="1200"/>
            <a:t>6</a:t>
          </a:r>
        </a:p>
      </dsp:txBody>
      <dsp:txXfrm>
        <a:off x="6381848" y="59881"/>
        <a:ext cx="289132" cy="289132"/>
      </dsp:txXfrm>
    </dsp:sp>
    <dsp:sp modelId="{270B1F94-F80F-4E9D-9D9B-0FC3DAA444B6}">
      <dsp:nvSpPr>
        <dsp:cNvPr id="0" name=""/>
        <dsp:cNvSpPr/>
      </dsp:nvSpPr>
      <dsp:spPr>
        <a:xfrm>
          <a:off x="5987825" y="574494"/>
          <a:ext cx="1077176" cy="194212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969" tIns="165100" rIns="84969" bIns="165100" numCol="1" spcCol="1270" anchor="t" anchorCtr="0">
          <a:noAutofit/>
        </a:bodyPr>
        <a:lstStyle/>
        <a:p>
          <a:pPr marL="0" lvl="0" indent="0" algn="ctr" defTabSz="577850">
            <a:lnSpc>
              <a:spcPct val="90000"/>
            </a:lnSpc>
            <a:spcBef>
              <a:spcPct val="0"/>
            </a:spcBef>
            <a:spcAft>
              <a:spcPct val="35000"/>
            </a:spcAft>
            <a:buNone/>
          </a:pPr>
          <a:r>
            <a:rPr lang="en-IN" sz="1300" kern="1200" dirty="0"/>
            <a:t>No of Engineered Features</a:t>
          </a:r>
        </a:p>
        <a:p>
          <a:pPr marL="0" lvl="0" indent="0" algn="ctr" defTabSz="488950">
            <a:lnSpc>
              <a:spcPct val="90000"/>
            </a:lnSpc>
            <a:spcBef>
              <a:spcPct val="0"/>
            </a:spcBef>
            <a:spcAft>
              <a:spcPct val="35000"/>
            </a:spcAft>
            <a:buNone/>
          </a:pPr>
          <a:endParaRPr lang="en-IN" sz="1400" b="1" kern="1200" dirty="0">
            <a:solidFill>
              <a:srgbClr val="00B050"/>
            </a:solidFill>
            <a:latin typeface="Arial"/>
            <a:ea typeface="DejaVu Sans"/>
            <a:cs typeface="DejaVu Sans"/>
          </a:endParaRPr>
        </a:p>
        <a:p>
          <a:pPr marL="0" lvl="0" indent="0" algn="ctr" defTabSz="488950">
            <a:lnSpc>
              <a:spcPct val="90000"/>
            </a:lnSpc>
            <a:spcBef>
              <a:spcPct val="0"/>
            </a:spcBef>
            <a:spcAft>
              <a:spcPct val="35000"/>
            </a:spcAft>
            <a:buNone/>
          </a:pPr>
          <a:r>
            <a:rPr lang="en-IN" sz="2400" b="1" kern="1200" dirty="0">
              <a:solidFill>
                <a:srgbClr val="00B050"/>
              </a:solidFill>
              <a:latin typeface="Arial"/>
              <a:ea typeface="DejaVu Sans"/>
              <a:cs typeface="DejaVu Sans"/>
            </a:rPr>
            <a:t>14</a:t>
          </a:r>
        </a:p>
      </dsp:txBody>
      <dsp:txXfrm>
        <a:off x="5987825" y="789929"/>
        <a:ext cx="1077176" cy="1726689"/>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609480" y="1604520"/>
            <a:ext cx="147240" cy="189612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609480" y="1604520"/>
            <a:ext cx="47160" cy="189612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659520" y="1604520"/>
            <a:ext cx="47160" cy="189612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709200" y="1604520"/>
            <a:ext cx="47160" cy="189612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09480" y="3681000"/>
            <a:ext cx="47160" cy="189612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659520" y="3681000"/>
            <a:ext cx="47160" cy="189612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709200" y="3681000"/>
            <a:ext cx="4716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609480" y="354600"/>
            <a:ext cx="147240" cy="647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1472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38080" y="365040"/>
            <a:ext cx="10512720" cy="613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609480" y="354600"/>
            <a:ext cx="147240" cy="647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147240" cy="18961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609480" y="1604520"/>
            <a:ext cx="47160" cy="18961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659520" y="1604520"/>
            <a:ext cx="47160" cy="189612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709200" y="1604520"/>
            <a:ext cx="47160" cy="189612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609480" y="3681000"/>
            <a:ext cx="47160" cy="189612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659520" y="3681000"/>
            <a:ext cx="47160" cy="189612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709200" y="3681000"/>
            <a:ext cx="4716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609480" y="354600"/>
            <a:ext cx="147240" cy="647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609480" y="1604520"/>
            <a:ext cx="1472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609480" y="1604520"/>
            <a:ext cx="1472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838080" y="365040"/>
            <a:ext cx="10512720" cy="613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147240" cy="18961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609480" y="1604520"/>
            <a:ext cx="47160" cy="189612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659520" y="1604520"/>
            <a:ext cx="47160" cy="189612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709200" y="1604520"/>
            <a:ext cx="47160" cy="189612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609480" y="3681000"/>
            <a:ext cx="47160" cy="189612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659520" y="3681000"/>
            <a:ext cx="47160" cy="189612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709200" y="3681000"/>
            <a:ext cx="4716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22" name="PlaceHolder 2"/>
          <p:cNvSpPr>
            <a:spLocks noGrp="1"/>
          </p:cNvSpPr>
          <p:nvPr>
            <p:ph type="subTitle"/>
          </p:nvPr>
        </p:nvSpPr>
        <p:spPr>
          <a:xfrm>
            <a:off x="609480" y="354600"/>
            <a:ext cx="147240" cy="647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609480" y="1604520"/>
            <a:ext cx="1472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838080" y="365040"/>
            <a:ext cx="10512720" cy="613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31"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41" name="PlaceHolder 4"/>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43" name="PlaceHolder 2"/>
          <p:cNvSpPr>
            <a:spLocks noGrp="1"/>
          </p:cNvSpPr>
          <p:nvPr>
            <p:ph type="body"/>
          </p:nvPr>
        </p:nvSpPr>
        <p:spPr>
          <a:xfrm>
            <a:off x="609480" y="1604520"/>
            <a:ext cx="147240" cy="189612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51" name="PlaceHolder 2"/>
          <p:cNvSpPr>
            <a:spLocks noGrp="1"/>
          </p:cNvSpPr>
          <p:nvPr>
            <p:ph type="body"/>
          </p:nvPr>
        </p:nvSpPr>
        <p:spPr>
          <a:xfrm>
            <a:off x="609480" y="1604520"/>
            <a:ext cx="47160" cy="189612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659520" y="1604520"/>
            <a:ext cx="47160" cy="189612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709200" y="1604520"/>
            <a:ext cx="47160" cy="1896120"/>
          </a:xfrm>
          <a:prstGeom prst="rect">
            <a:avLst/>
          </a:prstGeom>
        </p:spPr>
        <p:txBody>
          <a:bodyPr lIns="0" tIns="0" rIns="0" bIns="0">
            <a:normAutofit/>
          </a:bodyPr>
          <a:lstStyle/>
          <a:p>
            <a:endParaRPr lang="en-US" sz="3200" b="0" strike="noStrike" spc="-1">
              <a:latin typeface="Arial"/>
            </a:endParaRPr>
          </a:p>
        </p:txBody>
      </p:sp>
      <p:sp>
        <p:nvSpPr>
          <p:cNvPr id="154" name="PlaceHolder 5"/>
          <p:cNvSpPr>
            <a:spLocks noGrp="1"/>
          </p:cNvSpPr>
          <p:nvPr>
            <p:ph type="body"/>
          </p:nvPr>
        </p:nvSpPr>
        <p:spPr>
          <a:xfrm>
            <a:off x="609480" y="3681000"/>
            <a:ext cx="47160" cy="1896120"/>
          </a:xfrm>
          <a:prstGeom prst="rect">
            <a:avLst/>
          </a:prstGeom>
        </p:spPr>
        <p:txBody>
          <a:bodyPr lIns="0" tIns="0" rIns="0" bIns="0">
            <a:normAutofit/>
          </a:bodyPr>
          <a:lstStyle/>
          <a:p>
            <a:endParaRPr lang="en-US" sz="3200" b="0" strike="noStrike" spc="-1">
              <a:latin typeface="Arial"/>
            </a:endParaRPr>
          </a:p>
        </p:txBody>
      </p:sp>
      <p:sp>
        <p:nvSpPr>
          <p:cNvPr id="155" name="PlaceHolder 6"/>
          <p:cNvSpPr>
            <a:spLocks noGrp="1"/>
          </p:cNvSpPr>
          <p:nvPr>
            <p:ph type="body"/>
          </p:nvPr>
        </p:nvSpPr>
        <p:spPr>
          <a:xfrm>
            <a:off x="659520" y="3681000"/>
            <a:ext cx="47160" cy="1896120"/>
          </a:xfrm>
          <a:prstGeom prst="rect">
            <a:avLst/>
          </a:prstGeom>
        </p:spPr>
        <p:txBody>
          <a:bodyPr lIns="0" tIns="0" rIns="0" bIns="0">
            <a:normAutofit/>
          </a:bodyPr>
          <a:lstStyle/>
          <a:p>
            <a:endParaRPr lang="en-US" sz="3200" b="0" strike="noStrike" spc="-1">
              <a:latin typeface="Arial"/>
            </a:endParaRPr>
          </a:p>
        </p:txBody>
      </p:sp>
      <p:sp>
        <p:nvSpPr>
          <p:cNvPr id="156" name="PlaceHolder 7"/>
          <p:cNvSpPr>
            <a:spLocks noGrp="1"/>
          </p:cNvSpPr>
          <p:nvPr>
            <p:ph type="body"/>
          </p:nvPr>
        </p:nvSpPr>
        <p:spPr>
          <a:xfrm>
            <a:off x="709200" y="3681000"/>
            <a:ext cx="4716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2720" cy="613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85080" y="1604520"/>
            <a:ext cx="71640" cy="397512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6094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609480" y="1604520"/>
            <a:ext cx="71640" cy="397512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85080" y="3681000"/>
            <a:ext cx="716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2720" cy="132264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609480" y="1604520"/>
            <a:ext cx="71640" cy="189612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85080" y="1604520"/>
            <a:ext cx="71640" cy="189612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09480" y="3681000"/>
            <a:ext cx="147240" cy="1896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3" name="CustomShape 1"/>
          <p:cNvSpPr/>
          <p:nvPr/>
        </p:nvSpPr>
        <p:spPr>
          <a:xfrm>
            <a:off x="0" y="0"/>
            <a:ext cx="12189240" cy="1047960"/>
          </a:xfrm>
          <a:prstGeom prst="rect">
            <a:avLst/>
          </a:prstGeom>
          <a:no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838080" y="365040"/>
            <a:ext cx="10512720" cy="1322640"/>
          </a:xfrm>
          <a:prstGeom prst="rect">
            <a:avLst/>
          </a:prstGeom>
        </p:spPr>
        <p:txBody>
          <a:bodyPr lIns="0" tIns="0" rIns="0" bIns="0" anchor="ctr"/>
          <a:lstStyle/>
          <a:p>
            <a:r>
              <a:rPr lang="en-US" sz="1800" b="0" strike="noStrike" spc="-1">
                <a:latin typeface="Arial"/>
              </a:rPr>
              <a:t>Click to edit the title text format</a:t>
            </a:r>
          </a:p>
        </p:txBody>
      </p:sp>
      <p:sp>
        <p:nvSpPr>
          <p:cNvPr id="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39" name="CustomShape 1"/>
          <p:cNvSpPr/>
          <p:nvPr/>
        </p:nvSpPr>
        <p:spPr>
          <a:xfrm>
            <a:off x="0" y="0"/>
            <a:ext cx="12189240" cy="1047960"/>
          </a:xfrm>
          <a:prstGeom prst="rect">
            <a:avLst/>
          </a:prstGeom>
          <a:noFill/>
          <a:ln>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78" name="CustomShape 1"/>
          <p:cNvSpPr/>
          <p:nvPr/>
        </p:nvSpPr>
        <p:spPr>
          <a:xfrm>
            <a:off x="0" y="0"/>
            <a:ext cx="12189240" cy="1047960"/>
          </a:xfrm>
          <a:prstGeom prst="rect">
            <a:avLst/>
          </a:prstGeom>
          <a:noFill/>
          <a:ln>
            <a:noFill/>
          </a:ln>
        </p:spPr>
        <p:style>
          <a:lnRef idx="0">
            <a:scrgbClr r="0" g="0" b="0"/>
          </a:lnRef>
          <a:fillRef idx="0">
            <a:scrgbClr r="0" g="0" b="0"/>
          </a:fillRef>
          <a:effectRef idx="0">
            <a:scrgbClr r="0" g="0" b="0"/>
          </a:effectRef>
          <a:fontRef idx="minor"/>
        </p:style>
      </p:sp>
      <p:sp>
        <p:nvSpPr>
          <p:cNvPr id="79"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0"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117" name="CustomShape 1"/>
          <p:cNvSpPr/>
          <p:nvPr/>
        </p:nvSpPr>
        <p:spPr>
          <a:xfrm>
            <a:off x="0" y="0"/>
            <a:ext cx="12189240" cy="1047960"/>
          </a:xfrm>
          <a:prstGeom prst="rect">
            <a:avLst/>
          </a:prstGeom>
          <a:noFill/>
          <a:ln>
            <a:noFill/>
          </a:ln>
        </p:spPr>
        <p:style>
          <a:lnRef idx="0">
            <a:scrgbClr r="0" g="0" b="0"/>
          </a:lnRef>
          <a:fillRef idx="0">
            <a:scrgbClr r="0" g="0" b="0"/>
          </a:fillRef>
          <a:effectRef idx="0">
            <a:scrgbClr r="0" g="0" b="0"/>
          </a:effectRef>
          <a:fontRef idx="minor"/>
        </p:style>
      </p:sp>
      <p:sp>
        <p:nvSpPr>
          <p:cNvPr id="118" name="PlaceHolder 2"/>
          <p:cNvSpPr>
            <a:spLocks noGrp="1"/>
          </p:cNvSpPr>
          <p:nvPr>
            <p:ph type="title"/>
          </p:nvPr>
        </p:nvSpPr>
        <p:spPr>
          <a:xfrm>
            <a:off x="838080" y="365040"/>
            <a:ext cx="10512720" cy="1322640"/>
          </a:xfrm>
          <a:prstGeom prst="rect">
            <a:avLst/>
          </a:prstGeom>
        </p:spPr>
        <p:txBody>
          <a:bodyPr lIns="0" tIns="0" rIns="0" bIns="0" anchor="ctr"/>
          <a:lstStyle/>
          <a:p>
            <a:r>
              <a:rPr lang="en-US" sz="1800" b="0" strike="noStrike" spc="-1">
                <a:latin typeface="Arial"/>
              </a:rPr>
              <a:t>Click to edit the title text format</a:t>
            </a:r>
          </a:p>
        </p:txBody>
      </p:sp>
      <p:sp>
        <p:nvSpPr>
          <p:cNvPr id="119" name="PlaceHolder 3"/>
          <p:cNvSpPr>
            <a:spLocks noGrp="1"/>
          </p:cNvSpPr>
          <p:nvPr>
            <p:ph type="body"/>
          </p:nvPr>
        </p:nvSpPr>
        <p:spPr>
          <a:xfrm>
            <a:off x="609480" y="1604520"/>
            <a:ext cx="147240" cy="3975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0" name="PlaceHolder 4"/>
          <p:cNvSpPr>
            <a:spLocks noGrp="1"/>
          </p:cNvSpPr>
          <p:nvPr>
            <p:ph type="body"/>
          </p:nvPr>
        </p:nvSpPr>
        <p:spPr>
          <a:xfrm>
            <a:off x="765000" y="1604520"/>
            <a:ext cx="147240" cy="3975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ieeexplore.ieee.org/stamp/stamp.jsp?tp=&amp;arnumber=4608934" TargetMode="External"/><Relationship Id="rId2" Type="http://schemas.openxmlformats.org/officeDocument/2006/relationships/hyperlink" Target="http://www.x-io.co.uk/open-source-imu-and-ahrs-algorithms/" TargetMode="External"/><Relationship Id="rId1" Type="http://schemas.openxmlformats.org/officeDocument/2006/relationships/slideLayout" Target="../slideLayouts/slideLayout40.xml"/><Relationship Id="rId5" Type="http://schemas.openxmlformats.org/officeDocument/2006/relationships/hyperlink" Target="http://ieeexplore.ieee.org/document/4913055/" TargetMode="External"/><Relationship Id="rId4" Type="http://schemas.openxmlformats.org/officeDocument/2006/relationships/hyperlink" Target="http://ieeexplore.ieee.org/document/569591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61048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D2AC46E-F768-4BC0-A13E-FE1003FAF570}" type="slidenum">
              <a:rPr lang="en-US" sz="1200" b="0" strike="noStrike" spc="-1">
                <a:solidFill>
                  <a:schemeClr val="tx2">
                    <a:lumMod val="75000"/>
                  </a:schemeClr>
                </a:solidFill>
                <a:latin typeface="Calibri"/>
                <a:ea typeface="DejaVu Sans"/>
              </a:rPr>
              <a:t>1</a:t>
            </a:fld>
            <a:endParaRPr lang="en-US" sz="1200" b="0" strike="noStrike" spc="-1">
              <a:solidFill>
                <a:schemeClr val="tx2">
                  <a:lumMod val="75000"/>
                </a:schemeClr>
              </a:solidFill>
              <a:latin typeface="Arial"/>
            </a:endParaRPr>
          </a:p>
        </p:txBody>
      </p:sp>
      <p:sp>
        <p:nvSpPr>
          <p:cNvPr id="158" name="CustomShape 2"/>
          <p:cNvSpPr/>
          <p:nvPr/>
        </p:nvSpPr>
        <p:spPr>
          <a:xfrm>
            <a:off x="8442960" y="3539160"/>
            <a:ext cx="3459720" cy="1306800"/>
          </a:xfrm>
          <a:prstGeom prst="rect">
            <a:avLst/>
          </a:prstGeom>
          <a:noFill/>
          <a:ln w="7632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4000" b="0" strike="noStrike" spc="-1" dirty="0">
                <a:solidFill>
                  <a:schemeClr val="tx2">
                    <a:lumMod val="75000"/>
                  </a:schemeClr>
                </a:solidFill>
                <a:latin typeface="Arial Black"/>
                <a:ea typeface="DejaVu Sans"/>
              </a:rPr>
              <a:t>Smart Knee</a:t>
            </a:r>
            <a:endParaRPr lang="en-US" sz="4000" b="0" strike="noStrike" spc="-1" dirty="0">
              <a:solidFill>
                <a:schemeClr val="tx2">
                  <a:lumMod val="75000"/>
                </a:schemeClr>
              </a:solidFill>
              <a:latin typeface="Arial"/>
            </a:endParaRPr>
          </a:p>
          <a:p>
            <a:pPr algn="ctr">
              <a:lnSpc>
                <a:spcPct val="100000"/>
              </a:lnSpc>
            </a:pPr>
            <a:r>
              <a:rPr lang="en-US" sz="4000" b="0" strike="noStrike" spc="-1" dirty="0">
                <a:solidFill>
                  <a:schemeClr val="tx2">
                    <a:lumMod val="75000"/>
                  </a:schemeClr>
                </a:solidFill>
                <a:latin typeface="Arial Black"/>
                <a:ea typeface="DejaVu Sans"/>
              </a:rPr>
              <a:t> 	Brace    </a:t>
            </a:r>
            <a:endParaRPr lang="en-US" sz="4000" b="0" strike="noStrike" spc="-1" dirty="0">
              <a:solidFill>
                <a:schemeClr val="tx2">
                  <a:lumMod val="75000"/>
                </a:schemeClr>
              </a:solidFill>
              <a:latin typeface="Arial"/>
            </a:endParaRPr>
          </a:p>
        </p:txBody>
      </p:sp>
      <p:sp>
        <p:nvSpPr>
          <p:cNvPr id="159" name="CustomShape 3"/>
          <p:cNvSpPr/>
          <p:nvPr/>
        </p:nvSpPr>
        <p:spPr>
          <a:xfrm>
            <a:off x="7279560" y="4680720"/>
            <a:ext cx="6093000" cy="139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solidFill>
                <a:schemeClr val="tx2">
                  <a:lumMod val="75000"/>
                </a:schemeClr>
              </a:solidFill>
              <a:latin typeface="Arial"/>
            </a:endParaRPr>
          </a:p>
          <a:p>
            <a:pPr algn="ctr">
              <a:lnSpc>
                <a:spcPct val="100000"/>
              </a:lnSpc>
            </a:pPr>
            <a:r>
              <a:rPr lang="en-US" sz="1800" b="1" strike="noStrike" spc="-1" dirty="0">
                <a:solidFill>
                  <a:schemeClr val="tx2">
                    <a:lumMod val="75000"/>
                  </a:schemeClr>
                </a:solidFill>
                <a:latin typeface="Arial"/>
                <a:ea typeface="DejaVu Sans"/>
              </a:rPr>
              <a:t>Low Wai Kent</a:t>
            </a:r>
            <a:endParaRPr lang="en-US" sz="1800" b="0" strike="noStrike" spc="-1" dirty="0">
              <a:solidFill>
                <a:schemeClr val="tx2">
                  <a:lumMod val="75000"/>
                </a:schemeClr>
              </a:solidFill>
              <a:latin typeface="Arial"/>
            </a:endParaRPr>
          </a:p>
          <a:p>
            <a:pPr algn="ctr">
              <a:lnSpc>
                <a:spcPct val="100000"/>
              </a:lnSpc>
            </a:pPr>
            <a:r>
              <a:rPr lang="en-US" sz="1800" b="1" strike="noStrike" spc="-1" dirty="0">
                <a:solidFill>
                  <a:schemeClr val="tx2">
                    <a:lumMod val="75000"/>
                  </a:schemeClr>
                </a:solidFill>
                <a:latin typeface="Arial"/>
                <a:ea typeface="DejaVu Sans"/>
              </a:rPr>
              <a:t>Kenneth Rithvik</a:t>
            </a:r>
            <a:endParaRPr lang="en-US" sz="1800" b="0" strike="noStrike" spc="-1" dirty="0">
              <a:solidFill>
                <a:schemeClr val="tx2">
                  <a:lumMod val="75000"/>
                </a:schemeClr>
              </a:solidFill>
              <a:latin typeface="Arial"/>
            </a:endParaRPr>
          </a:p>
          <a:p>
            <a:pPr algn="ctr">
              <a:lnSpc>
                <a:spcPct val="100000"/>
              </a:lnSpc>
            </a:pPr>
            <a:r>
              <a:rPr lang="en-US" sz="1800" b="1" strike="noStrike" spc="-1" dirty="0">
                <a:solidFill>
                  <a:schemeClr val="tx2">
                    <a:lumMod val="75000"/>
                  </a:schemeClr>
                </a:solidFill>
                <a:latin typeface="Arial"/>
                <a:ea typeface="DejaVu Sans"/>
              </a:rPr>
              <a:t>Chokkalingam Shanmugasiva</a:t>
            </a:r>
            <a:endParaRPr lang="en-US" sz="1800" b="0" strike="noStrike" spc="-1" dirty="0">
              <a:solidFill>
                <a:schemeClr val="tx2">
                  <a:lumMod val="75000"/>
                </a:schemeClr>
              </a:solidFill>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53AAD-895E-45EA-BE2E-F765DDE5A79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Model Building </a:t>
            </a:r>
          </a:p>
        </p:txBody>
      </p:sp>
      <p:pic>
        <p:nvPicPr>
          <p:cNvPr id="1026" name="Picture 2" descr="A LSTM neural network.">
            <a:extLst>
              <a:ext uri="{FF2B5EF4-FFF2-40B4-BE49-F238E27FC236}">
                <a16:creationId xmlns:a16="http://schemas.microsoft.com/office/drawing/2014/main" id="{678A738D-710B-4F7E-9078-20DD2278A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7704" y="2611588"/>
            <a:ext cx="3733995" cy="14002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99897EA-7B44-4FA0-87FF-AFA458737F96}"/>
              </a:ext>
            </a:extLst>
          </p:cNvPr>
          <p:cNvSpPr/>
          <p:nvPr/>
        </p:nvSpPr>
        <p:spPr>
          <a:xfrm>
            <a:off x="3997704" y="267868"/>
            <a:ext cx="3236784" cy="369332"/>
          </a:xfrm>
          <a:prstGeom prst="rect">
            <a:avLst/>
          </a:prstGeom>
        </p:spPr>
        <p:txBody>
          <a:bodyPr wrap="none">
            <a:spAutoFit/>
          </a:bodyPr>
          <a:lstStyle/>
          <a:p>
            <a:r>
              <a:rPr lang="en-US" b="1" u="sng" dirty="0"/>
              <a:t>LSTM Based RNN approach</a:t>
            </a:r>
            <a:endParaRPr lang="en-IN" b="1" u="sng" dirty="0"/>
          </a:p>
        </p:txBody>
      </p:sp>
      <p:pic>
        <p:nvPicPr>
          <p:cNvPr id="1028" name="Picture 4" descr="model.png">
            <a:extLst>
              <a:ext uri="{FF2B5EF4-FFF2-40B4-BE49-F238E27FC236}">
                <a16:creationId xmlns:a16="http://schemas.microsoft.com/office/drawing/2014/main" id="{54A5C2DA-9421-48F3-B8A6-814864F5C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020" y="875386"/>
            <a:ext cx="3999805" cy="57624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A2A3C24-AA36-4464-9F1C-3F181035094F}"/>
              </a:ext>
            </a:extLst>
          </p:cNvPr>
          <p:cNvSpPr/>
          <p:nvPr/>
        </p:nvSpPr>
        <p:spPr>
          <a:xfrm>
            <a:off x="9481921" y="267868"/>
            <a:ext cx="1326004" cy="369332"/>
          </a:xfrm>
          <a:prstGeom prst="rect">
            <a:avLst/>
          </a:prstGeom>
        </p:spPr>
        <p:txBody>
          <a:bodyPr wrap="none">
            <a:spAutoFit/>
          </a:bodyPr>
          <a:lstStyle/>
          <a:p>
            <a:r>
              <a:rPr lang="en-IN" b="1" u="sng" dirty="0"/>
              <a:t>Our Model</a:t>
            </a:r>
          </a:p>
        </p:txBody>
      </p:sp>
    </p:spTree>
    <p:extLst>
      <p:ext uri="{BB962C8B-B14F-4D97-AF65-F5344CB8AC3E}">
        <p14:creationId xmlns:p14="http://schemas.microsoft.com/office/powerpoint/2010/main" val="225502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53AAD-895E-45EA-BE2E-F765DDE5A799}"/>
              </a:ext>
            </a:extLst>
          </p:cNvPr>
          <p:cNvSpPr>
            <a:spLocks noGrp="1"/>
          </p:cNvSpPr>
          <p:nvPr>
            <p:ph type="title"/>
          </p:nvPr>
        </p:nvSpPr>
        <p:spPr>
          <a:xfrm>
            <a:off x="527538" y="4756638"/>
            <a:ext cx="11139854" cy="930447"/>
          </a:xfrm>
          <a:prstGeom prst="ellipse">
            <a:avLst/>
          </a:prstGeom>
        </p:spPr>
        <p:txBody>
          <a:bodyPr vert="horz" lIns="91440" tIns="45720" rIns="91440" bIns="45720" rtlCol="0" anchor="b">
            <a:normAutofit/>
          </a:bodyPr>
          <a:lstStyle/>
          <a:p>
            <a:pPr algn="ctr"/>
            <a:r>
              <a:rPr lang="en-US" sz="1800">
                <a:solidFill>
                  <a:srgbClr val="FFFFFF"/>
                </a:solidFill>
              </a:rPr>
              <a:t>Model</a:t>
            </a:r>
            <a:br>
              <a:rPr lang="en-US" sz="1800">
                <a:solidFill>
                  <a:srgbClr val="FFFFFF"/>
                </a:solidFill>
              </a:rPr>
            </a:br>
            <a:r>
              <a:rPr lang="en-US" sz="1800">
                <a:solidFill>
                  <a:srgbClr val="FFFFFF"/>
                </a:solidFill>
              </a:rPr>
              <a:t>Evaluation</a:t>
            </a:r>
          </a:p>
        </p:txBody>
      </p:sp>
      <p:pic>
        <p:nvPicPr>
          <p:cNvPr id="4" name="Picture 3" descr="A picture containing tree&#10;&#10;Description generated with very high confidence">
            <a:extLst>
              <a:ext uri="{FF2B5EF4-FFF2-40B4-BE49-F238E27FC236}">
                <a16:creationId xmlns:a16="http://schemas.microsoft.com/office/drawing/2014/main" id="{558D269A-2260-4181-99BF-A5911DA3D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467" y="616905"/>
            <a:ext cx="3425609" cy="3425609"/>
          </a:xfrm>
          <a:prstGeom prst="rect">
            <a:avLst/>
          </a:prstGeom>
        </p:spPr>
      </p:pic>
      <p:pic>
        <p:nvPicPr>
          <p:cNvPr id="9" name="Picture 8" descr="A screenshot of a map&#10;&#10;Description generated with high confidence">
            <a:extLst>
              <a:ext uri="{FF2B5EF4-FFF2-40B4-BE49-F238E27FC236}">
                <a16:creationId xmlns:a16="http://schemas.microsoft.com/office/drawing/2014/main" id="{C2DAE95B-8391-432F-A706-A7D6B5BB8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68" y="1257478"/>
            <a:ext cx="3433324" cy="2291743"/>
          </a:xfrm>
          <a:prstGeom prst="rect">
            <a:avLst/>
          </a:prstGeom>
        </p:spPr>
      </p:pic>
      <p:cxnSp>
        <p:nvCxnSpPr>
          <p:cNvPr id="21" name="Straight Connector 2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generated with very high confidence">
            <a:extLst>
              <a:ext uri="{FF2B5EF4-FFF2-40B4-BE49-F238E27FC236}">
                <a16:creationId xmlns:a16="http://schemas.microsoft.com/office/drawing/2014/main" id="{1A822883-22A8-4DFC-841E-3245AC37A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25" y="616905"/>
            <a:ext cx="3423916" cy="3423916"/>
          </a:xfrm>
          <a:prstGeom prst="rect">
            <a:avLst/>
          </a:prstGeom>
        </p:spPr>
      </p:pic>
      <p:cxnSp>
        <p:nvCxnSpPr>
          <p:cNvPr id="23" name="Straight Connector 2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60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6" name="CustomShape 1"/>
          <p:cNvSpPr/>
          <p:nvPr/>
        </p:nvSpPr>
        <p:spPr>
          <a:xfrm>
            <a:off x="83808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000" b="0" strike="noStrike" spc="-1">
                <a:solidFill>
                  <a:schemeClr val="tx2">
                    <a:lumMod val="75000"/>
                  </a:schemeClr>
                </a:solidFill>
                <a:latin typeface="Arial Black"/>
                <a:ea typeface="DejaVu Sans"/>
              </a:rPr>
              <a:t>Reference</a:t>
            </a:r>
            <a:r>
              <a:rPr lang="en-US" sz="4400" b="0" strike="noStrike" spc="-1">
                <a:solidFill>
                  <a:schemeClr val="tx2">
                    <a:lumMod val="75000"/>
                  </a:schemeClr>
                </a:solidFill>
                <a:latin typeface="Calibri Light"/>
                <a:ea typeface="DejaVu Sans"/>
              </a:rPr>
              <a:t> </a:t>
            </a:r>
            <a:endParaRPr lang="en-US" sz="4400" b="0" strike="noStrike" spc="-1">
              <a:solidFill>
                <a:schemeClr val="tx2">
                  <a:lumMod val="75000"/>
                </a:schemeClr>
              </a:solidFill>
              <a:latin typeface="Arial"/>
            </a:endParaRPr>
          </a:p>
        </p:txBody>
      </p:sp>
      <p:sp>
        <p:nvSpPr>
          <p:cNvPr id="237" name="CustomShape 2"/>
          <p:cNvSpPr/>
          <p:nvPr/>
        </p:nvSpPr>
        <p:spPr>
          <a:xfrm>
            <a:off x="4038480" y="6356520"/>
            <a:ext cx="4111920" cy="362160"/>
          </a:xfrm>
          <a:prstGeom prst="rect">
            <a:avLst/>
          </a:prstGeom>
          <a:noFill/>
          <a:ln>
            <a:noFill/>
          </a:ln>
        </p:spPr>
        <p:style>
          <a:lnRef idx="0">
            <a:scrgbClr r="0" g="0" b="0"/>
          </a:lnRef>
          <a:fillRef idx="0">
            <a:scrgbClr r="0" g="0" b="0"/>
          </a:fillRef>
          <a:effectRef idx="0">
            <a:scrgbClr r="0" g="0" b="0"/>
          </a:effectRef>
          <a:fontRef idx="minor"/>
        </p:style>
      </p:sp>
      <p:sp>
        <p:nvSpPr>
          <p:cNvPr id="238" name="CustomShape 3"/>
          <p:cNvSpPr/>
          <p:nvPr/>
        </p:nvSpPr>
        <p:spPr>
          <a:xfrm>
            <a:off x="861048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D8EA2A7-719C-4423-80D8-1B0258C26B10}" type="slidenum">
              <a:rPr lang="en-US" sz="1200" b="0" strike="noStrike" spc="-1">
                <a:solidFill>
                  <a:schemeClr val="tx2">
                    <a:lumMod val="75000"/>
                  </a:schemeClr>
                </a:solidFill>
                <a:latin typeface="Calibri"/>
                <a:ea typeface="DejaVu Sans"/>
              </a:rPr>
              <a:t>12</a:t>
            </a:fld>
            <a:endParaRPr lang="en-US" sz="1200" b="0" strike="noStrike" spc="-1">
              <a:solidFill>
                <a:schemeClr val="tx2">
                  <a:lumMod val="75000"/>
                </a:schemeClr>
              </a:solidFill>
              <a:latin typeface="Arial"/>
            </a:endParaRPr>
          </a:p>
        </p:txBody>
      </p:sp>
      <p:sp>
        <p:nvSpPr>
          <p:cNvPr id="239" name="CustomShape 4"/>
          <p:cNvSpPr/>
          <p:nvPr/>
        </p:nvSpPr>
        <p:spPr>
          <a:xfrm>
            <a:off x="465480" y="1872720"/>
            <a:ext cx="5765040" cy="3927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85840" indent="-282960">
              <a:lnSpc>
                <a:spcPct val="100000"/>
              </a:lnSpc>
              <a:buClr>
                <a:srgbClr val="121212"/>
              </a:buClr>
              <a:buFont typeface="Arial"/>
              <a:buChar char="•"/>
            </a:pPr>
            <a:r>
              <a:rPr lang="en-US" sz="1800" b="0" strike="noStrike" spc="-1" dirty="0">
                <a:solidFill>
                  <a:schemeClr val="tx2">
                    <a:lumMod val="75000"/>
                  </a:schemeClr>
                </a:solidFill>
                <a:latin typeface="Roboto"/>
                <a:ea typeface="DejaVu Sans"/>
              </a:rPr>
              <a:t> </a:t>
            </a:r>
            <a:r>
              <a:rPr lang="en-US" sz="1800" b="0" u="sng" strike="noStrike" spc="-1" dirty="0">
                <a:solidFill>
                  <a:schemeClr val="tx2">
                    <a:lumMod val="75000"/>
                  </a:schemeClr>
                </a:solidFill>
                <a:uFill>
                  <a:solidFill>
                    <a:srgbClr val="FFFFFF"/>
                  </a:solidFill>
                </a:uFill>
                <a:latin typeface="Roboto"/>
                <a:ea typeface="DejaVu Sans"/>
                <a:hlinkClick r:id="rId2"/>
              </a:rPr>
              <a:t>AHRS algorithm</a:t>
            </a:r>
            <a:endParaRPr lang="en-US" sz="1800" b="0" strike="noStrike" spc="-1" dirty="0">
              <a:solidFill>
                <a:schemeClr val="tx2">
                  <a:lumMod val="75000"/>
                </a:schemeClr>
              </a:solidFill>
              <a:latin typeface="Arial"/>
            </a:endParaRPr>
          </a:p>
          <a:p>
            <a:pPr>
              <a:lnSpc>
                <a:spcPct val="100000"/>
              </a:lnSpc>
            </a:pPr>
            <a:endParaRPr lang="en-US" sz="1800" b="0" strike="noStrike" spc="-1" dirty="0">
              <a:solidFill>
                <a:schemeClr val="tx2">
                  <a:lumMod val="75000"/>
                </a:schemeClr>
              </a:solidFill>
              <a:latin typeface="Arial"/>
            </a:endParaRPr>
          </a:p>
          <a:p>
            <a:pPr marL="285840" indent="-282960">
              <a:lnSpc>
                <a:spcPct val="100000"/>
              </a:lnSpc>
              <a:buClr>
                <a:srgbClr val="121212"/>
              </a:buClr>
              <a:buFont typeface="Arial"/>
              <a:buChar char="•"/>
            </a:pPr>
            <a:r>
              <a:rPr lang="en-US" sz="1800" b="0" strike="noStrike" spc="-1" dirty="0">
                <a:solidFill>
                  <a:schemeClr val="tx2">
                    <a:lumMod val="75000"/>
                  </a:schemeClr>
                </a:solidFill>
                <a:latin typeface="Roboto"/>
                <a:ea typeface="DejaVu Sans"/>
              </a:rPr>
              <a:t>‘</a:t>
            </a:r>
            <a:r>
              <a:rPr lang="en-US" sz="1800" b="0" u="sng" strike="noStrike" spc="-1" dirty="0">
                <a:solidFill>
                  <a:schemeClr val="tx2">
                    <a:lumMod val="75000"/>
                  </a:schemeClr>
                </a:solidFill>
                <a:uFill>
                  <a:solidFill>
                    <a:srgbClr val="FFFFFF"/>
                  </a:solidFill>
                </a:uFill>
                <a:latin typeface="Roboto"/>
                <a:ea typeface="DejaVu Sans"/>
                <a:hlinkClick r:id="rId3"/>
              </a:rPr>
              <a:t>DCM filter</a:t>
            </a:r>
            <a:r>
              <a:rPr lang="en-US" sz="1800" b="0" strike="noStrike" spc="-1" dirty="0">
                <a:solidFill>
                  <a:schemeClr val="tx2">
                    <a:lumMod val="75000"/>
                  </a:schemeClr>
                </a:solidFill>
                <a:latin typeface="Roboto"/>
                <a:ea typeface="DejaVu Sans"/>
              </a:rPr>
              <a:t>‘</a:t>
            </a:r>
            <a:endParaRPr lang="en-US" sz="1800" b="0" strike="noStrike" spc="-1" dirty="0">
              <a:solidFill>
                <a:schemeClr val="tx2">
                  <a:lumMod val="75000"/>
                </a:schemeClr>
              </a:solidFill>
              <a:latin typeface="Arial"/>
            </a:endParaRPr>
          </a:p>
          <a:p>
            <a:pPr>
              <a:lnSpc>
                <a:spcPct val="100000"/>
              </a:lnSpc>
            </a:pPr>
            <a:endParaRPr lang="en-US" sz="1800" b="0" strike="noStrike" spc="-1" dirty="0">
              <a:solidFill>
                <a:schemeClr val="tx2">
                  <a:lumMod val="75000"/>
                </a:schemeClr>
              </a:solidFill>
              <a:latin typeface="Arial"/>
            </a:endParaRPr>
          </a:p>
          <a:p>
            <a:pPr marL="285840" indent="-282960">
              <a:lnSpc>
                <a:spcPct val="100000"/>
              </a:lnSpc>
              <a:buClr>
                <a:srgbClr val="000000"/>
              </a:buClr>
              <a:buFont typeface="Arial"/>
              <a:buChar char="•"/>
            </a:pPr>
            <a:r>
              <a:rPr lang="en-US" sz="1800" b="0" u="sng" strike="noStrike" spc="-1" dirty="0">
                <a:solidFill>
                  <a:schemeClr val="tx2">
                    <a:lumMod val="75000"/>
                  </a:schemeClr>
                </a:solidFill>
                <a:uFill>
                  <a:solidFill>
                    <a:srgbClr val="FFFFFF"/>
                  </a:solidFill>
                </a:uFill>
                <a:latin typeface="Calibri"/>
                <a:ea typeface="DejaVu Sans"/>
                <a:hlinkClick r:id="rId4"/>
              </a:rPr>
              <a:t>http://ieeexplore.ieee.org/document/5695918/</a:t>
            </a:r>
            <a:endParaRPr lang="en-US" sz="1800" b="0" strike="noStrike" spc="-1" dirty="0">
              <a:solidFill>
                <a:schemeClr val="tx2">
                  <a:lumMod val="75000"/>
                </a:schemeClr>
              </a:solidFill>
              <a:latin typeface="Arial"/>
            </a:endParaRPr>
          </a:p>
          <a:p>
            <a:pPr>
              <a:lnSpc>
                <a:spcPct val="100000"/>
              </a:lnSpc>
            </a:pPr>
            <a:endParaRPr lang="en-US" sz="1800" b="0" strike="noStrike" spc="-1" dirty="0">
              <a:solidFill>
                <a:schemeClr val="tx2">
                  <a:lumMod val="75000"/>
                </a:schemeClr>
              </a:solidFill>
              <a:latin typeface="Arial"/>
            </a:endParaRPr>
          </a:p>
          <a:p>
            <a:pPr marL="285840" indent="-282960">
              <a:lnSpc>
                <a:spcPct val="100000"/>
              </a:lnSpc>
              <a:buClr>
                <a:srgbClr val="000000"/>
              </a:buClr>
              <a:buFont typeface="Arial"/>
              <a:buChar char="•"/>
            </a:pPr>
            <a:r>
              <a:rPr lang="en-US" sz="1800" b="0" u="sng" strike="noStrike" spc="-1" dirty="0">
                <a:solidFill>
                  <a:schemeClr val="tx2">
                    <a:lumMod val="75000"/>
                  </a:schemeClr>
                </a:solidFill>
                <a:uFill>
                  <a:solidFill>
                    <a:srgbClr val="FFFFFF"/>
                  </a:solidFill>
                </a:uFill>
                <a:latin typeface="Calibri"/>
                <a:ea typeface="DejaVu Sans"/>
                <a:hlinkClick r:id="rId5"/>
              </a:rPr>
              <a:t>http://ieeexplore.ieee.org/document/4913055/</a:t>
            </a:r>
            <a:endParaRPr lang="en-US" sz="1800" b="0" strike="noStrike" spc="-1" dirty="0">
              <a:solidFill>
                <a:schemeClr val="tx2">
                  <a:lumMod val="75000"/>
                </a:schemeClr>
              </a:solidFill>
              <a:latin typeface="Arial"/>
            </a:endParaRPr>
          </a:p>
          <a:p>
            <a:pPr marL="2880">
              <a:lnSpc>
                <a:spcPct val="100000"/>
              </a:lnSpc>
              <a:buClr>
                <a:srgbClr val="000000"/>
              </a:buClr>
            </a:pPr>
            <a:endParaRPr lang="en-US" sz="1800" b="0" strike="noStrike" spc="-1" dirty="0">
              <a:solidFill>
                <a:schemeClr val="tx2">
                  <a:lumMod val="75000"/>
                </a:schemeClr>
              </a:solidFill>
              <a:latin typeface="Arial"/>
            </a:endParaRPr>
          </a:p>
        </p:txBody>
      </p:sp>
      <p:sp>
        <p:nvSpPr>
          <p:cNvPr id="240" name="CustomShape 5"/>
          <p:cNvSpPr/>
          <p:nvPr/>
        </p:nvSpPr>
        <p:spPr>
          <a:xfrm>
            <a:off x="838080" y="365040"/>
            <a:ext cx="10512720" cy="1322640"/>
          </a:xfrm>
          <a:prstGeom prst="rect">
            <a:avLst/>
          </a:prstGeom>
          <a:noFill/>
          <a:ln>
            <a:noFill/>
          </a:ln>
        </p:spPr>
        <p:style>
          <a:lnRef idx="0">
            <a:scrgbClr r="0" g="0" b="0"/>
          </a:lnRef>
          <a:fillRef idx="0">
            <a:scrgbClr r="0" g="0" b="0"/>
          </a:fillRef>
          <a:effectRef idx="0">
            <a:scrgbClr r="0" g="0" b="0"/>
          </a:effectRef>
          <a:fontRef idx="minor"/>
        </p:style>
      </p:sp>
      <p:sp>
        <p:nvSpPr>
          <p:cNvPr id="241" name="CustomShape 6"/>
          <p:cNvSpPr/>
          <p:nvPr/>
        </p:nvSpPr>
        <p:spPr>
          <a:xfrm>
            <a:off x="609480" y="1604520"/>
            <a:ext cx="5352120" cy="3975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89640" y="5351400"/>
            <a:ext cx="10512720" cy="1322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THANK YOU</a:t>
            </a:r>
            <a:endParaRPr lang="en-US" sz="4400" b="0" strike="noStrike" spc="-1">
              <a:latin typeface="Arial"/>
            </a:endParaRPr>
          </a:p>
        </p:txBody>
      </p:sp>
    </p:spTree>
    <p:extLst>
      <p:ext uri="{BB962C8B-B14F-4D97-AF65-F5344CB8AC3E}">
        <p14:creationId xmlns:p14="http://schemas.microsoft.com/office/powerpoint/2010/main" val="3017578272"/>
      </p:ext>
    </p:extLst>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0" name="CustomShape 1"/>
          <p:cNvSpPr/>
          <p:nvPr/>
        </p:nvSpPr>
        <p:spPr>
          <a:xfrm>
            <a:off x="827640" y="20700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chemeClr val="tx2">
                    <a:lumMod val="75000"/>
                  </a:schemeClr>
                </a:solidFill>
                <a:latin typeface="Arial Black"/>
                <a:ea typeface="DejaVu Sans"/>
              </a:rPr>
              <a:t>Smart Knee Brace</a:t>
            </a:r>
            <a:endParaRPr lang="en-US" sz="4000" b="0" strike="noStrike" spc="-1">
              <a:solidFill>
                <a:schemeClr val="tx2">
                  <a:lumMod val="75000"/>
                </a:schemeClr>
              </a:solidFill>
              <a:latin typeface="Arial"/>
            </a:endParaRPr>
          </a:p>
        </p:txBody>
      </p:sp>
      <p:sp>
        <p:nvSpPr>
          <p:cNvPr id="161" name="CustomShape 2"/>
          <p:cNvSpPr/>
          <p:nvPr/>
        </p:nvSpPr>
        <p:spPr>
          <a:xfrm>
            <a:off x="861048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DF5541E-8F30-4067-B339-CC4429690F40}" type="slidenum">
              <a:rPr lang="en-US" sz="1200" b="0" strike="noStrike" spc="-1">
                <a:solidFill>
                  <a:schemeClr val="tx2">
                    <a:lumMod val="75000"/>
                  </a:schemeClr>
                </a:solidFill>
                <a:latin typeface="Calibri"/>
                <a:ea typeface="DejaVu Sans"/>
              </a:rPr>
              <a:t>2</a:t>
            </a:fld>
            <a:endParaRPr lang="en-US" sz="1200" b="0" strike="noStrike" spc="-1">
              <a:solidFill>
                <a:schemeClr val="tx2">
                  <a:lumMod val="75000"/>
                </a:schemeClr>
              </a:solidFill>
              <a:latin typeface="Arial"/>
            </a:endParaRPr>
          </a:p>
        </p:txBody>
      </p:sp>
      <p:sp>
        <p:nvSpPr>
          <p:cNvPr id="162" name="CustomShape 3"/>
          <p:cNvSpPr/>
          <p:nvPr/>
        </p:nvSpPr>
        <p:spPr>
          <a:xfrm>
            <a:off x="873000" y="12218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0" u="sng" strike="noStrike" spc="-1" dirty="0">
                <a:solidFill>
                  <a:schemeClr val="tx2">
                    <a:lumMod val="75000"/>
                  </a:schemeClr>
                </a:solidFill>
                <a:uFill>
                  <a:solidFill>
                    <a:srgbClr val="FFFFFF"/>
                  </a:solidFill>
                </a:uFill>
                <a:latin typeface="Calibri Light"/>
                <a:ea typeface="DejaVu Sans"/>
              </a:rPr>
              <a:t>Traditional Knee Brace      </a:t>
            </a:r>
            <a:endParaRPr lang="en-US" sz="3200" b="0" strike="noStrike" spc="-1" dirty="0">
              <a:solidFill>
                <a:schemeClr val="tx2">
                  <a:lumMod val="75000"/>
                </a:schemeClr>
              </a:solidFill>
              <a:latin typeface="Arial"/>
            </a:endParaRPr>
          </a:p>
        </p:txBody>
      </p:sp>
      <p:sp>
        <p:nvSpPr>
          <p:cNvPr id="163" name="CustomShape 4"/>
          <p:cNvSpPr/>
          <p:nvPr/>
        </p:nvSpPr>
        <p:spPr>
          <a:xfrm>
            <a:off x="4086360" y="4209840"/>
            <a:ext cx="3991680" cy="57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200" b="0" u="sng" strike="noStrike" spc="-1">
                <a:solidFill>
                  <a:schemeClr val="tx2">
                    <a:lumMod val="75000"/>
                  </a:schemeClr>
                </a:solidFill>
                <a:uFill>
                  <a:solidFill>
                    <a:srgbClr val="FFFFFF"/>
                  </a:solidFill>
                </a:uFill>
                <a:latin typeface="Calibri Light"/>
                <a:ea typeface="DejaVu Sans"/>
              </a:rPr>
              <a:t>Smart  Knee Brace</a:t>
            </a:r>
            <a:endParaRPr lang="en-US" sz="3200" b="0" strike="noStrike" spc="-1">
              <a:solidFill>
                <a:schemeClr val="tx2">
                  <a:lumMod val="75000"/>
                </a:schemeClr>
              </a:solidFill>
              <a:latin typeface="Arial"/>
            </a:endParaRPr>
          </a:p>
        </p:txBody>
      </p:sp>
      <p:sp>
        <p:nvSpPr>
          <p:cNvPr id="164" name="CustomShape 5"/>
          <p:cNvSpPr/>
          <p:nvPr/>
        </p:nvSpPr>
        <p:spPr>
          <a:xfrm>
            <a:off x="466200" y="4897080"/>
            <a:ext cx="11231640" cy="383040"/>
          </a:xfrm>
          <a:prstGeom prst="round2SameRect">
            <a:avLst>
              <a:gd name="adj1" fmla="val 16667"/>
              <a:gd name="adj2" fmla="val 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chemeClr val="tx2">
                    <a:lumMod val="75000"/>
                  </a:schemeClr>
                </a:solidFill>
                <a:latin typeface="Calibri"/>
                <a:ea typeface="DejaVu Sans"/>
              </a:rPr>
              <a:t>All the Above Plus +</a:t>
            </a:r>
            <a:endParaRPr lang="en-US" sz="1800" b="0" strike="noStrike" spc="-1">
              <a:solidFill>
                <a:schemeClr val="tx2">
                  <a:lumMod val="75000"/>
                </a:schemeClr>
              </a:solidFill>
              <a:latin typeface="Arial"/>
            </a:endParaRPr>
          </a:p>
        </p:txBody>
      </p:sp>
      <p:sp>
        <p:nvSpPr>
          <p:cNvPr id="165" name="CustomShape 6"/>
          <p:cNvSpPr/>
          <p:nvPr/>
        </p:nvSpPr>
        <p:spPr>
          <a:xfrm>
            <a:off x="466200" y="5573880"/>
            <a:ext cx="2999520" cy="779400"/>
          </a:xfrm>
          <a:prstGeom prst="roundRect">
            <a:avLst>
              <a:gd name="adj" fmla="val 16667"/>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chemeClr val="tx2">
                    <a:lumMod val="75000"/>
                  </a:schemeClr>
                </a:solidFill>
                <a:latin typeface="Calibri"/>
                <a:ea typeface="DejaVu Sans"/>
              </a:rPr>
              <a:t>ML based movement recognition and monitoring</a:t>
            </a:r>
            <a:endParaRPr lang="en-US" sz="1800" b="0" strike="noStrike" spc="-1" dirty="0">
              <a:solidFill>
                <a:schemeClr val="tx2">
                  <a:lumMod val="75000"/>
                </a:schemeClr>
              </a:solidFill>
              <a:latin typeface="Arial"/>
            </a:endParaRPr>
          </a:p>
        </p:txBody>
      </p:sp>
      <p:sp>
        <p:nvSpPr>
          <p:cNvPr id="166" name="CustomShape 7"/>
          <p:cNvSpPr/>
          <p:nvPr/>
        </p:nvSpPr>
        <p:spPr>
          <a:xfrm>
            <a:off x="5128560" y="5573880"/>
            <a:ext cx="1907280" cy="779400"/>
          </a:xfrm>
          <a:prstGeom prst="roundRect">
            <a:avLst>
              <a:gd name="adj" fmla="val 16667"/>
            </a:avLst>
          </a:prstGeom>
          <a:solidFill>
            <a:srgbClr val="BFBFBF"/>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chemeClr val="tx2">
                    <a:lumMod val="75000"/>
                  </a:schemeClr>
                </a:solidFill>
                <a:latin typeface="Calibri"/>
                <a:ea typeface="DejaVu Sans"/>
              </a:rPr>
              <a:t>Motion Capture using IMU</a:t>
            </a:r>
            <a:endParaRPr lang="en-US" sz="1800" b="0" strike="noStrike" spc="-1" dirty="0">
              <a:solidFill>
                <a:schemeClr val="tx2">
                  <a:lumMod val="75000"/>
                </a:schemeClr>
              </a:solidFill>
              <a:latin typeface="Arial"/>
            </a:endParaRPr>
          </a:p>
        </p:txBody>
      </p:sp>
      <p:sp>
        <p:nvSpPr>
          <p:cNvPr id="167" name="CustomShape 8"/>
          <p:cNvSpPr/>
          <p:nvPr/>
        </p:nvSpPr>
        <p:spPr>
          <a:xfrm>
            <a:off x="8708760" y="5573880"/>
            <a:ext cx="2999520" cy="779400"/>
          </a:xfrm>
          <a:prstGeom prst="roundRect">
            <a:avLst>
              <a:gd name="adj" fmla="val 16667"/>
            </a:avLst>
          </a:prstGeom>
          <a:solidFill>
            <a:srgbClr val="BFBFBF"/>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chemeClr val="tx2">
                    <a:lumMod val="75000"/>
                  </a:schemeClr>
                </a:solidFill>
                <a:latin typeface="Calibri"/>
                <a:ea typeface="DejaVu Sans"/>
              </a:rPr>
              <a:t>24*7 Remote  Monitoring Aiding Tele Health Care </a:t>
            </a:r>
            <a:endParaRPr lang="en-US" sz="1800" b="0" strike="noStrike" spc="-1">
              <a:solidFill>
                <a:schemeClr val="tx2">
                  <a:lumMod val="75000"/>
                </a:schemeClr>
              </a:solidFill>
              <a:latin typeface="Arial"/>
            </a:endParaRPr>
          </a:p>
        </p:txBody>
      </p:sp>
      <p:sp>
        <p:nvSpPr>
          <p:cNvPr id="168" name="CustomShape 9"/>
          <p:cNvSpPr/>
          <p:nvPr/>
        </p:nvSpPr>
        <p:spPr>
          <a:xfrm>
            <a:off x="550800" y="2275920"/>
            <a:ext cx="5196960" cy="960120"/>
          </a:xfrm>
          <a:prstGeom prst="roundRect">
            <a:avLst>
              <a:gd name="adj" fmla="val 16667"/>
            </a:avLst>
          </a:prstGeom>
          <a:noFill/>
          <a:ln w="7632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chemeClr val="tx2">
                    <a:lumMod val="75000"/>
                  </a:schemeClr>
                </a:solidFill>
                <a:latin typeface="Calibri"/>
                <a:ea typeface="DejaVu Sans"/>
              </a:rPr>
              <a:t>Monitor Gait Movement</a:t>
            </a:r>
            <a:endParaRPr lang="en-US" sz="1800" b="0" strike="noStrike" spc="-1" dirty="0">
              <a:solidFill>
                <a:schemeClr val="tx2">
                  <a:lumMod val="75000"/>
                </a:schemeClr>
              </a:solidFill>
              <a:latin typeface="Arial"/>
            </a:endParaRPr>
          </a:p>
          <a:p>
            <a:pPr algn="ctr">
              <a:lnSpc>
                <a:spcPct val="100000"/>
              </a:lnSpc>
            </a:pPr>
            <a:r>
              <a:rPr lang="en-US" sz="1600" b="0" strike="noStrike" spc="-1" dirty="0">
                <a:solidFill>
                  <a:schemeClr val="tx2">
                    <a:lumMod val="75000"/>
                  </a:schemeClr>
                </a:solidFill>
                <a:latin typeface="Calibri"/>
                <a:ea typeface="DejaVu Sans"/>
              </a:rPr>
              <a:t>Limiting potentially harmful knee movements while rehabilitating after recent knee surgery or an injury</a:t>
            </a:r>
            <a:endParaRPr lang="en-US" sz="1600" b="0" strike="noStrike" spc="-1" dirty="0">
              <a:solidFill>
                <a:schemeClr val="tx2">
                  <a:lumMod val="75000"/>
                </a:schemeClr>
              </a:solidFill>
              <a:latin typeface="Arial"/>
            </a:endParaRPr>
          </a:p>
        </p:txBody>
      </p:sp>
      <p:sp>
        <p:nvSpPr>
          <p:cNvPr id="169" name="CustomShape 10"/>
          <p:cNvSpPr/>
          <p:nvPr/>
        </p:nvSpPr>
        <p:spPr>
          <a:xfrm>
            <a:off x="6511320" y="2275920"/>
            <a:ext cx="5196960" cy="960120"/>
          </a:xfrm>
          <a:prstGeom prst="roundRect">
            <a:avLst>
              <a:gd name="adj" fmla="val 16667"/>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chemeClr val="tx2">
                    <a:lumMod val="75000"/>
                  </a:schemeClr>
                </a:solidFill>
                <a:latin typeface="Calibri"/>
                <a:ea typeface="DejaVu Sans"/>
              </a:rPr>
              <a:t>Protection</a:t>
            </a:r>
            <a:endParaRPr lang="en-US" sz="1800" b="0" strike="noStrike" spc="-1">
              <a:solidFill>
                <a:schemeClr val="tx2">
                  <a:lumMod val="75000"/>
                </a:schemeClr>
              </a:solidFill>
              <a:latin typeface="Arial"/>
            </a:endParaRPr>
          </a:p>
          <a:p>
            <a:pPr algn="ctr">
              <a:lnSpc>
                <a:spcPct val="100000"/>
              </a:lnSpc>
            </a:pPr>
            <a:r>
              <a:rPr lang="en-US" sz="1600" b="0" strike="noStrike" spc="-1">
                <a:solidFill>
                  <a:schemeClr val="tx2">
                    <a:lumMod val="75000"/>
                  </a:schemeClr>
                </a:solidFill>
                <a:latin typeface="Calibri"/>
                <a:ea typeface="DejaVu Sans"/>
              </a:rPr>
              <a:t>Protect a reconstructed or repaired ligament and allow early motion of the knee joint</a:t>
            </a:r>
            <a:r>
              <a:rPr lang="en-US" sz="1800" b="0" strike="noStrike" spc="-1">
                <a:solidFill>
                  <a:schemeClr val="tx2">
                    <a:lumMod val="75000"/>
                  </a:schemeClr>
                </a:solidFill>
                <a:latin typeface="Calibri"/>
                <a:ea typeface="DejaVu Sans"/>
              </a:rPr>
              <a:t>. </a:t>
            </a:r>
            <a:endParaRPr lang="en-US" sz="1800" b="0" strike="noStrike" spc="-1">
              <a:solidFill>
                <a:schemeClr val="tx2">
                  <a:lumMod val="75000"/>
                </a:schemeClr>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0" name="CustomShape 1" hidden="1"/>
          <p:cNvSpPr/>
          <p:nvPr/>
        </p:nvSpPr>
        <p:spPr>
          <a:xfrm>
            <a:off x="1695960" y="2046600"/>
            <a:ext cx="631080" cy="272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n-US" sz="1800" b="1" strike="noStrike" spc="-1">
                <a:solidFill>
                  <a:srgbClr val="ED7D31"/>
                </a:solidFill>
                <a:latin typeface="Calibri"/>
                <a:ea typeface="DejaVu Sans"/>
              </a:rPr>
              <a:t>2017</a:t>
            </a:r>
            <a:endParaRPr lang="en-US" sz="1800" b="0" strike="noStrike" spc="-1">
              <a:latin typeface="Arial"/>
            </a:endParaRPr>
          </a:p>
        </p:txBody>
      </p:sp>
      <p:sp>
        <p:nvSpPr>
          <p:cNvPr id="171" name="CustomShape 2" hidden="1"/>
          <p:cNvSpPr/>
          <p:nvPr/>
        </p:nvSpPr>
        <p:spPr>
          <a:xfrm>
            <a:off x="9868320" y="2046600"/>
            <a:ext cx="631080" cy="272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n-US" sz="1800" b="1" strike="noStrike" spc="-1">
                <a:solidFill>
                  <a:srgbClr val="B20E12"/>
                </a:solidFill>
                <a:latin typeface="Calibri"/>
                <a:ea typeface="DejaVu Sans"/>
              </a:rPr>
              <a:t>2017</a:t>
            </a:r>
            <a:endParaRPr lang="en-US" sz="1800" b="0" strike="noStrike" spc="-1">
              <a:latin typeface="Arial"/>
            </a:endParaRPr>
          </a:p>
        </p:txBody>
      </p:sp>
      <p:sp>
        <p:nvSpPr>
          <p:cNvPr id="172" name="CustomShape 3" hidden="1"/>
          <p:cNvSpPr/>
          <p:nvPr/>
        </p:nvSpPr>
        <p:spPr>
          <a:xfrm>
            <a:off x="1523880" y="0"/>
            <a:ext cx="360" cy="36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73" name="CustomShape 4" hidden="1"/>
          <p:cNvSpPr/>
          <p:nvPr/>
        </p:nvSpPr>
        <p:spPr>
          <a:xfrm>
            <a:off x="2332080" y="2311560"/>
            <a:ext cx="69840" cy="81720"/>
          </a:xfrm>
          <a:prstGeom prst="triangl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74" name="CustomShape 5" hidden="1"/>
          <p:cNvSpPr/>
          <p:nvPr/>
        </p:nvSpPr>
        <p:spPr>
          <a:xfrm>
            <a:off x="2330640" y="2396520"/>
            <a:ext cx="435960" cy="1807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n-US" sz="1200" b="0" strike="noStrike" spc="-1">
                <a:solidFill>
                  <a:srgbClr val="000000"/>
                </a:solidFill>
                <a:latin typeface="Calibri"/>
                <a:ea typeface="DejaVu Sans"/>
              </a:rPr>
              <a:t>Today</a:t>
            </a:r>
            <a:endParaRPr lang="en-US" sz="1200" b="0" strike="noStrike" spc="-1">
              <a:latin typeface="Arial"/>
            </a:endParaRPr>
          </a:p>
        </p:txBody>
      </p:sp>
      <p:sp>
        <p:nvSpPr>
          <p:cNvPr id="175" name="CustomShape 6" hidden="1"/>
          <p:cNvSpPr/>
          <p:nvPr/>
        </p:nvSpPr>
        <p:spPr>
          <a:xfrm>
            <a:off x="3597480" y="303336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76" name="CustomShape 7" hidden="1"/>
          <p:cNvSpPr/>
          <p:nvPr/>
        </p:nvSpPr>
        <p:spPr>
          <a:xfrm>
            <a:off x="1523880" y="3033360"/>
            <a:ext cx="360" cy="150840"/>
          </a:xfrm>
          <a:prstGeom prst="rect">
            <a:avLst/>
          </a:prstGeom>
          <a:noFill/>
          <a:ln>
            <a:noFill/>
          </a:ln>
        </p:spPr>
        <p:style>
          <a:lnRef idx="0">
            <a:scrgbClr r="0" g="0" b="0"/>
          </a:lnRef>
          <a:fillRef idx="0">
            <a:scrgbClr r="0" g="0" b="0"/>
          </a:fillRef>
          <a:effectRef idx="0">
            <a:scrgbClr r="0" g="0" b="0"/>
          </a:effectRef>
          <a:fontRef idx="minor"/>
        </p:style>
      </p:sp>
      <p:sp>
        <p:nvSpPr>
          <p:cNvPr id="177" name="CustomShape 8" hidden="1"/>
          <p:cNvSpPr/>
          <p:nvPr/>
        </p:nvSpPr>
        <p:spPr>
          <a:xfrm>
            <a:off x="1523880" y="3033360"/>
            <a:ext cx="360" cy="150840"/>
          </a:xfrm>
          <a:prstGeom prst="rect">
            <a:avLst/>
          </a:prstGeom>
          <a:noFill/>
          <a:ln>
            <a:noFill/>
          </a:ln>
        </p:spPr>
        <p:style>
          <a:lnRef idx="0">
            <a:scrgbClr r="0" g="0" b="0"/>
          </a:lnRef>
          <a:fillRef idx="0">
            <a:scrgbClr r="0" g="0" b="0"/>
          </a:fillRef>
          <a:effectRef idx="0">
            <a:scrgbClr r="0" g="0" b="0"/>
          </a:effectRef>
          <a:fontRef idx="minor"/>
        </p:style>
      </p:sp>
      <p:sp>
        <p:nvSpPr>
          <p:cNvPr id="178" name="CustomShape 9" hidden="1"/>
          <p:cNvSpPr/>
          <p:nvPr/>
        </p:nvSpPr>
        <p:spPr>
          <a:xfrm>
            <a:off x="1523880" y="3033360"/>
            <a:ext cx="360" cy="150840"/>
          </a:xfrm>
          <a:prstGeom prst="rect">
            <a:avLst/>
          </a:prstGeom>
          <a:noFill/>
          <a:ln>
            <a:noFill/>
          </a:ln>
        </p:spPr>
        <p:style>
          <a:lnRef idx="0">
            <a:scrgbClr r="0" g="0" b="0"/>
          </a:lnRef>
          <a:fillRef idx="0">
            <a:scrgbClr r="0" g="0" b="0"/>
          </a:fillRef>
          <a:effectRef idx="0">
            <a:scrgbClr r="0" g="0" b="0"/>
          </a:effectRef>
          <a:fontRef idx="minor"/>
        </p:style>
      </p:sp>
      <p:sp>
        <p:nvSpPr>
          <p:cNvPr id="179" name="CustomShape 10" hidden="1"/>
          <p:cNvSpPr/>
          <p:nvPr/>
        </p:nvSpPr>
        <p:spPr>
          <a:xfrm>
            <a:off x="2941920" y="341712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80" name="CustomShape 11" hidden="1"/>
          <p:cNvSpPr/>
          <p:nvPr/>
        </p:nvSpPr>
        <p:spPr>
          <a:xfrm>
            <a:off x="1523880" y="3417120"/>
            <a:ext cx="360" cy="150840"/>
          </a:xfrm>
          <a:prstGeom prst="rect">
            <a:avLst/>
          </a:prstGeom>
          <a:noFill/>
          <a:ln>
            <a:noFill/>
          </a:ln>
        </p:spPr>
        <p:style>
          <a:lnRef idx="0">
            <a:scrgbClr r="0" g="0" b="0"/>
          </a:lnRef>
          <a:fillRef idx="0">
            <a:scrgbClr r="0" g="0" b="0"/>
          </a:fillRef>
          <a:effectRef idx="0">
            <a:scrgbClr r="0" g="0" b="0"/>
          </a:effectRef>
          <a:fontRef idx="minor"/>
        </p:style>
      </p:sp>
      <p:sp>
        <p:nvSpPr>
          <p:cNvPr id="181" name="CustomShape 12" hidden="1"/>
          <p:cNvSpPr/>
          <p:nvPr/>
        </p:nvSpPr>
        <p:spPr>
          <a:xfrm>
            <a:off x="1523880" y="3417120"/>
            <a:ext cx="360" cy="150840"/>
          </a:xfrm>
          <a:prstGeom prst="rect">
            <a:avLst/>
          </a:prstGeom>
          <a:noFill/>
          <a:ln>
            <a:noFill/>
          </a:ln>
        </p:spPr>
        <p:style>
          <a:lnRef idx="0">
            <a:scrgbClr r="0" g="0" b="0"/>
          </a:lnRef>
          <a:fillRef idx="0">
            <a:scrgbClr r="0" g="0" b="0"/>
          </a:fillRef>
          <a:effectRef idx="0">
            <a:scrgbClr r="0" g="0" b="0"/>
          </a:effectRef>
          <a:fontRef idx="minor"/>
        </p:style>
      </p:sp>
      <p:sp>
        <p:nvSpPr>
          <p:cNvPr id="182" name="CustomShape 13" hidden="1"/>
          <p:cNvSpPr/>
          <p:nvPr/>
        </p:nvSpPr>
        <p:spPr>
          <a:xfrm>
            <a:off x="1523880" y="3417120"/>
            <a:ext cx="360" cy="150840"/>
          </a:xfrm>
          <a:prstGeom prst="rect">
            <a:avLst/>
          </a:prstGeom>
          <a:noFill/>
          <a:ln>
            <a:noFill/>
          </a:ln>
        </p:spPr>
        <p:style>
          <a:lnRef idx="0">
            <a:scrgbClr r="0" g="0" b="0"/>
          </a:lnRef>
          <a:fillRef idx="0">
            <a:scrgbClr r="0" g="0" b="0"/>
          </a:fillRef>
          <a:effectRef idx="0">
            <a:scrgbClr r="0" g="0" b="0"/>
          </a:effectRef>
          <a:fontRef idx="minor"/>
        </p:style>
      </p:sp>
      <p:sp>
        <p:nvSpPr>
          <p:cNvPr id="183" name="CustomShape 14" hidden="1"/>
          <p:cNvSpPr/>
          <p:nvPr/>
        </p:nvSpPr>
        <p:spPr>
          <a:xfrm>
            <a:off x="4498560" y="380088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84" name="CustomShape 15" hidden="1"/>
          <p:cNvSpPr/>
          <p:nvPr/>
        </p:nvSpPr>
        <p:spPr>
          <a:xfrm>
            <a:off x="1523880" y="3800880"/>
            <a:ext cx="360" cy="150840"/>
          </a:xfrm>
          <a:prstGeom prst="rect">
            <a:avLst/>
          </a:prstGeom>
          <a:noFill/>
          <a:ln>
            <a:noFill/>
          </a:ln>
        </p:spPr>
        <p:style>
          <a:lnRef idx="0">
            <a:scrgbClr r="0" g="0" b="0"/>
          </a:lnRef>
          <a:fillRef idx="0">
            <a:scrgbClr r="0" g="0" b="0"/>
          </a:fillRef>
          <a:effectRef idx="0">
            <a:scrgbClr r="0" g="0" b="0"/>
          </a:effectRef>
          <a:fontRef idx="minor"/>
        </p:style>
      </p:sp>
      <p:sp>
        <p:nvSpPr>
          <p:cNvPr id="185" name="CustomShape 16" hidden="1"/>
          <p:cNvSpPr/>
          <p:nvPr/>
        </p:nvSpPr>
        <p:spPr>
          <a:xfrm>
            <a:off x="1523880" y="3800880"/>
            <a:ext cx="360" cy="150840"/>
          </a:xfrm>
          <a:prstGeom prst="rect">
            <a:avLst/>
          </a:prstGeom>
          <a:noFill/>
          <a:ln>
            <a:noFill/>
          </a:ln>
        </p:spPr>
        <p:style>
          <a:lnRef idx="0">
            <a:scrgbClr r="0" g="0" b="0"/>
          </a:lnRef>
          <a:fillRef idx="0">
            <a:scrgbClr r="0" g="0" b="0"/>
          </a:fillRef>
          <a:effectRef idx="0">
            <a:scrgbClr r="0" g="0" b="0"/>
          </a:effectRef>
          <a:fontRef idx="minor"/>
        </p:style>
      </p:sp>
      <p:sp>
        <p:nvSpPr>
          <p:cNvPr id="186" name="CustomShape 17" hidden="1"/>
          <p:cNvSpPr/>
          <p:nvPr/>
        </p:nvSpPr>
        <p:spPr>
          <a:xfrm>
            <a:off x="1523880" y="3800880"/>
            <a:ext cx="360" cy="150840"/>
          </a:xfrm>
          <a:prstGeom prst="rect">
            <a:avLst/>
          </a:prstGeom>
          <a:noFill/>
          <a:ln>
            <a:noFill/>
          </a:ln>
        </p:spPr>
        <p:style>
          <a:lnRef idx="0">
            <a:scrgbClr r="0" g="0" b="0"/>
          </a:lnRef>
          <a:fillRef idx="0">
            <a:scrgbClr r="0" g="0" b="0"/>
          </a:fillRef>
          <a:effectRef idx="0">
            <a:scrgbClr r="0" g="0" b="0"/>
          </a:effectRef>
          <a:fontRef idx="minor"/>
        </p:style>
      </p:sp>
      <p:sp>
        <p:nvSpPr>
          <p:cNvPr id="187" name="CustomShape 18" hidden="1"/>
          <p:cNvSpPr/>
          <p:nvPr/>
        </p:nvSpPr>
        <p:spPr>
          <a:xfrm>
            <a:off x="5072040" y="418428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88" name="CustomShape 19" hidden="1"/>
          <p:cNvSpPr/>
          <p:nvPr/>
        </p:nvSpPr>
        <p:spPr>
          <a:xfrm>
            <a:off x="1523880" y="4184280"/>
            <a:ext cx="360" cy="150840"/>
          </a:xfrm>
          <a:prstGeom prst="rect">
            <a:avLst/>
          </a:prstGeom>
          <a:noFill/>
          <a:ln>
            <a:noFill/>
          </a:ln>
        </p:spPr>
        <p:style>
          <a:lnRef idx="0">
            <a:scrgbClr r="0" g="0" b="0"/>
          </a:lnRef>
          <a:fillRef idx="0">
            <a:scrgbClr r="0" g="0" b="0"/>
          </a:fillRef>
          <a:effectRef idx="0">
            <a:scrgbClr r="0" g="0" b="0"/>
          </a:effectRef>
          <a:fontRef idx="minor"/>
        </p:style>
      </p:sp>
      <p:sp>
        <p:nvSpPr>
          <p:cNvPr id="189" name="CustomShape 20" hidden="1"/>
          <p:cNvSpPr/>
          <p:nvPr/>
        </p:nvSpPr>
        <p:spPr>
          <a:xfrm>
            <a:off x="1523880" y="4184280"/>
            <a:ext cx="360" cy="150840"/>
          </a:xfrm>
          <a:prstGeom prst="rect">
            <a:avLst/>
          </a:prstGeom>
          <a:noFill/>
          <a:ln>
            <a:noFill/>
          </a:ln>
        </p:spPr>
        <p:style>
          <a:lnRef idx="0">
            <a:scrgbClr r="0" g="0" b="0"/>
          </a:lnRef>
          <a:fillRef idx="0">
            <a:scrgbClr r="0" g="0" b="0"/>
          </a:fillRef>
          <a:effectRef idx="0">
            <a:scrgbClr r="0" g="0" b="0"/>
          </a:effectRef>
          <a:fontRef idx="minor"/>
        </p:style>
      </p:sp>
      <p:sp>
        <p:nvSpPr>
          <p:cNvPr id="190" name="CustomShape 21" hidden="1"/>
          <p:cNvSpPr/>
          <p:nvPr/>
        </p:nvSpPr>
        <p:spPr>
          <a:xfrm>
            <a:off x="1523880" y="4184280"/>
            <a:ext cx="360" cy="150840"/>
          </a:xfrm>
          <a:prstGeom prst="rect">
            <a:avLst/>
          </a:prstGeom>
          <a:noFill/>
          <a:ln>
            <a:noFill/>
          </a:ln>
        </p:spPr>
        <p:style>
          <a:lnRef idx="0">
            <a:scrgbClr r="0" g="0" b="0"/>
          </a:lnRef>
          <a:fillRef idx="0">
            <a:scrgbClr r="0" g="0" b="0"/>
          </a:fillRef>
          <a:effectRef idx="0">
            <a:scrgbClr r="0" g="0" b="0"/>
          </a:effectRef>
          <a:fontRef idx="minor"/>
        </p:style>
      </p:sp>
      <p:sp>
        <p:nvSpPr>
          <p:cNvPr id="191" name="CustomShape 22" hidden="1"/>
          <p:cNvSpPr/>
          <p:nvPr/>
        </p:nvSpPr>
        <p:spPr>
          <a:xfrm>
            <a:off x="7365960" y="456804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92" name="CustomShape 23" hidden="1"/>
          <p:cNvSpPr/>
          <p:nvPr/>
        </p:nvSpPr>
        <p:spPr>
          <a:xfrm>
            <a:off x="1523880" y="45680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3" name="CustomShape 24" hidden="1"/>
          <p:cNvSpPr/>
          <p:nvPr/>
        </p:nvSpPr>
        <p:spPr>
          <a:xfrm>
            <a:off x="1523880" y="45680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4" name="CustomShape 25" hidden="1"/>
          <p:cNvSpPr/>
          <p:nvPr/>
        </p:nvSpPr>
        <p:spPr>
          <a:xfrm>
            <a:off x="1523880" y="45680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5" name="CustomShape 26" hidden="1"/>
          <p:cNvSpPr/>
          <p:nvPr/>
        </p:nvSpPr>
        <p:spPr>
          <a:xfrm>
            <a:off x="8267040" y="4951440"/>
            <a:ext cx="360" cy="360"/>
          </a:xfrm>
          <a:prstGeom prst="homePlat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196" name="CustomShape 27" hidden="1"/>
          <p:cNvSpPr/>
          <p:nvPr/>
        </p:nvSpPr>
        <p:spPr>
          <a:xfrm>
            <a:off x="1523880" y="49514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7" name="CustomShape 28" hidden="1"/>
          <p:cNvSpPr/>
          <p:nvPr/>
        </p:nvSpPr>
        <p:spPr>
          <a:xfrm>
            <a:off x="1523880" y="49514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8" name="CustomShape 29" hidden="1"/>
          <p:cNvSpPr/>
          <p:nvPr/>
        </p:nvSpPr>
        <p:spPr>
          <a:xfrm>
            <a:off x="1523880" y="4951440"/>
            <a:ext cx="360" cy="150840"/>
          </a:xfrm>
          <a:prstGeom prst="rect">
            <a:avLst/>
          </a:prstGeom>
          <a:noFill/>
          <a:ln>
            <a:noFill/>
          </a:ln>
        </p:spPr>
        <p:style>
          <a:lnRef idx="0">
            <a:scrgbClr r="0" g="0" b="0"/>
          </a:lnRef>
          <a:fillRef idx="0">
            <a:scrgbClr r="0" g="0" b="0"/>
          </a:fillRef>
          <a:effectRef idx="0">
            <a:scrgbClr r="0" g="0" b="0"/>
          </a:effectRef>
          <a:fontRef idx="minor"/>
        </p:style>
      </p:sp>
      <p:sp>
        <p:nvSpPr>
          <p:cNvPr id="199" name="CustomShape 30"/>
          <p:cNvSpPr/>
          <p:nvPr/>
        </p:nvSpPr>
        <p:spPr>
          <a:xfrm>
            <a:off x="2262240" y="386280"/>
            <a:ext cx="7884000" cy="53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dirty="0">
                <a:solidFill>
                  <a:schemeClr val="tx2">
                    <a:lumMod val="75000"/>
                  </a:schemeClr>
                </a:solidFill>
                <a:latin typeface="Arial Black"/>
                <a:ea typeface="DejaVu Sans"/>
              </a:rPr>
              <a:t>       </a:t>
            </a:r>
            <a:endParaRPr lang="en-US" sz="4400" b="0" strike="noStrike" spc="-1" dirty="0">
              <a:solidFill>
                <a:schemeClr val="tx2">
                  <a:lumMod val="75000"/>
                </a:schemeClr>
              </a:solidFill>
              <a:latin typeface="Arial"/>
            </a:endParaRPr>
          </a:p>
          <a:p>
            <a:pPr>
              <a:lnSpc>
                <a:spcPct val="100000"/>
              </a:lnSpc>
            </a:pPr>
            <a:r>
              <a:rPr lang="en-US" sz="4400" b="0" strike="noStrike" spc="-1" dirty="0">
                <a:solidFill>
                  <a:schemeClr val="tx2">
                    <a:lumMod val="75000"/>
                  </a:schemeClr>
                </a:solidFill>
                <a:latin typeface="Arial Black"/>
                <a:ea typeface="DejaVu Sans"/>
              </a:rPr>
              <a:t>     Project Time Line</a:t>
            </a:r>
            <a:endParaRPr lang="en-US" sz="4400" b="0" strike="noStrike" spc="-1" dirty="0">
              <a:solidFill>
                <a:schemeClr val="tx2">
                  <a:lumMod val="75000"/>
                </a:schemeClr>
              </a:solidFill>
              <a:latin typeface="Arial"/>
            </a:endParaRPr>
          </a:p>
          <a:p>
            <a:pPr algn="ctr">
              <a:lnSpc>
                <a:spcPct val="100000"/>
              </a:lnSpc>
            </a:pPr>
            <a:endParaRPr lang="en-US" sz="4400" b="0" strike="noStrike" spc="-1" dirty="0">
              <a:solidFill>
                <a:schemeClr val="tx2">
                  <a:lumMod val="75000"/>
                </a:schemeClr>
              </a:solidFill>
              <a:latin typeface="Arial"/>
            </a:endParaRPr>
          </a:p>
        </p:txBody>
      </p:sp>
      <p:sp>
        <p:nvSpPr>
          <p:cNvPr id="200" name="CustomShape 31"/>
          <p:cNvSpPr/>
          <p:nvPr/>
        </p:nvSpPr>
        <p:spPr>
          <a:xfrm>
            <a:off x="396360" y="2336760"/>
            <a:ext cx="11315520" cy="332280"/>
          </a:xfrm>
          <a:prstGeom prst="snip2SameRect">
            <a:avLst>
              <a:gd name="adj1" fmla="val 16667"/>
              <a:gd name="adj2" fmla="val 0"/>
            </a:avLst>
          </a:prstGeom>
          <a:solidFill>
            <a:schemeClr val="tx2">
              <a:alpha val="50000"/>
            </a:schemeClr>
          </a:solidFill>
          <a:ln>
            <a:noFill/>
          </a:ln>
        </p:spPr>
        <p:style>
          <a:lnRef idx="0">
            <a:scrgbClr r="0" g="0" b="0"/>
          </a:lnRef>
          <a:fillRef idx="0">
            <a:scrgbClr r="0" g="0" b="0"/>
          </a:fillRef>
          <a:effectRef idx="0">
            <a:scrgbClr r="0" g="0" b="0"/>
          </a:effectRef>
          <a:fontRef idx="minor"/>
        </p:style>
      </p:sp>
      <p:sp>
        <p:nvSpPr>
          <p:cNvPr id="201" name="CustomShape 32"/>
          <p:cNvSpPr/>
          <p:nvPr/>
        </p:nvSpPr>
        <p:spPr>
          <a:xfrm>
            <a:off x="396360" y="3439080"/>
            <a:ext cx="3192480" cy="2994480"/>
          </a:xfrm>
          <a:prstGeom prst="rect">
            <a:avLst/>
          </a:prstGeom>
          <a:noFill/>
          <a:ln w="76320">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US" sz="1800" b="0" strike="noStrike" spc="-1">
              <a:solidFill>
                <a:schemeClr val="tx2">
                  <a:lumMod val="75000"/>
                </a:schemeClr>
              </a:solidFill>
              <a:latin typeface="Arial"/>
            </a:endParaRPr>
          </a:p>
          <a:p>
            <a:pPr algn="ctr">
              <a:lnSpc>
                <a:spcPct val="100000"/>
              </a:lnSpc>
            </a:pPr>
            <a:endParaRPr lang="en-US" sz="1800" b="0" strike="noStrike" spc="-1">
              <a:solidFill>
                <a:schemeClr val="tx2">
                  <a:lumMod val="75000"/>
                </a:schemeClr>
              </a:solidFill>
              <a:latin typeface="Arial"/>
            </a:endParaRPr>
          </a:p>
          <a:p>
            <a:pPr algn="ctr">
              <a:lnSpc>
                <a:spcPct val="100000"/>
              </a:lnSpc>
            </a:pPr>
            <a:r>
              <a:rPr lang="en-US" sz="1800" b="0" strike="noStrike" spc="-1">
                <a:solidFill>
                  <a:schemeClr val="tx2">
                    <a:lumMod val="75000"/>
                  </a:schemeClr>
                </a:solidFill>
                <a:latin typeface="Calibri"/>
                <a:ea typeface="DejaVu Sans"/>
              </a:rPr>
              <a:t>Feature List of Product</a:t>
            </a:r>
            <a:endParaRPr lang="en-US" sz="1800" b="0" strike="noStrike" spc="-1">
              <a:solidFill>
                <a:schemeClr val="tx2">
                  <a:lumMod val="75000"/>
                </a:schemeClr>
              </a:solidFill>
              <a:latin typeface="Arial"/>
            </a:endParaRPr>
          </a:p>
          <a:p>
            <a:pPr marL="285840" indent="-282960">
              <a:lnSpc>
                <a:spcPct val="150000"/>
              </a:lnSpc>
              <a:buClr>
                <a:srgbClr val="000000"/>
              </a:buClr>
              <a:buFont typeface="Wingdings" charset="2"/>
              <a:buChar char=""/>
            </a:pPr>
            <a:r>
              <a:rPr lang="en-US" sz="1600" b="0" strike="noStrike" spc="-1">
                <a:solidFill>
                  <a:schemeClr val="tx2">
                    <a:lumMod val="75000"/>
                  </a:schemeClr>
                </a:solidFill>
                <a:latin typeface="Calibri"/>
                <a:ea typeface="DejaVu Sans"/>
              </a:rPr>
              <a:t>Wireless Motion Capture </a:t>
            </a:r>
            <a:endParaRPr lang="en-US" sz="1600" b="0" strike="noStrike" spc="-1">
              <a:solidFill>
                <a:schemeClr val="tx2">
                  <a:lumMod val="75000"/>
                </a:schemeClr>
              </a:solidFill>
              <a:latin typeface="Arial"/>
            </a:endParaRPr>
          </a:p>
          <a:p>
            <a:pPr marL="285840" indent="-282960">
              <a:lnSpc>
                <a:spcPct val="150000"/>
              </a:lnSpc>
              <a:buClr>
                <a:srgbClr val="000000"/>
              </a:buClr>
              <a:buFont typeface="Wingdings" charset="2"/>
              <a:buChar char=""/>
            </a:pPr>
            <a:r>
              <a:rPr lang="en-US" sz="1600" b="0" strike="noStrike" spc="-1">
                <a:solidFill>
                  <a:schemeClr val="tx2">
                    <a:lumMod val="75000"/>
                  </a:schemeClr>
                </a:solidFill>
                <a:latin typeface="Calibri"/>
                <a:ea typeface="DejaVu Sans"/>
              </a:rPr>
              <a:t>Tele health monitor</a:t>
            </a:r>
            <a:endParaRPr lang="en-US" sz="1600" b="0" strike="noStrike" spc="-1">
              <a:solidFill>
                <a:schemeClr val="tx2">
                  <a:lumMod val="75000"/>
                </a:schemeClr>
              </a:solidFill>
              <a:latin typeface="Arial"/>
            </a:endParaRPr>
          </a:p>
          <a:p>
            <a:pPr marL="285840" indent="-282960">
              <a:lnSpc>
                <a:spcPct val="150000"/>
              </a:lnSpc>
              <a:buClr>
                <a:srgbClr val="000000"/>
              </a:buClr>
              <a:buFont typeface="Wingdings" charset="2"/>
              <a:buChar char=""/>
            </a:pPr>
            <a:r>
              <a:rPr lang="en-US" sz="1600" b="0" strike="noStrike" spc="-1">
                <a:solidFill>
                  <a:schemeClr val="tx2">
                    <a:lumMod val="75000"/>
                  </a:schemeClr>
                </a:solidFill>
                <a:latin typeface="Calibri"/>
                <a:ea typeface="DejaVu Sans"/>
              </a:rPr>
              <a:t>Knee Flex measurement </a:t>
            </a:r>
            <a:endParaRPr lang="en-US" sz="1600" b="0" strike="noStrike" spc="-1">
              <a:solidFill>
                <a:schemeClr val="tx2">
                  <a:lumMod val="75000"/>
                </a:schemeClr>
              </a:solidFill>
              <a:latin typeface="Arial"/>
            </a:endParaRPr>
          </a:p>
          <a:p>
            <a:pPr marL="285840" indent="-282960">
              <a:lnSpc>
                <a:spcPct val="150000"/>
              </a:lnSpc>
              <a:buClr>
                <a:srgbClr val="000000"/>
              </a:buClr>
              <a:buFont typeface="Wingdings" charset="2"/>
              <a:buChar char=""/>
            </a:pPr>
            <a:r>
              <a:rPr lang="en-US" sz="1600" b="0" strike="noStrike" spc="-1">
                <a:solidFill>
                  <a:schemeClr val="tx2">
                    <a:lumMod val="75000"/>
                  </a:schemeClr>
                </a:solidFill>
                <a:latin typeface="Calibri"/>
                <a:ea typeface="DejaVu Sans"/>
              </a:rPr>
              <a:t>Motion capture and 3D simulation</a:t>
            </a:r>
            <a:endParaRPr lang="en-US" sz="1600" b="0" strike="noStrike" spc="-1">
              <a:solidFill>
                <a:schemeClr val="tx2">
                  <a:lumMod val="75000"/>
                </a:schemeClr>
              </a:solidFill>
              <a:latin typeface="Arial"/>
            </a:endParaRPr>
          </a:p>
          <a:p>
            <a:pPr algn="ctr">
              <a:lnSpc>
                <a:spcPct val="100000"/>
              </a:lnSpc>
            </a:pPr>
            <a:endParaRPr lang="en-US" sz="1600" b="0" strike="noStrike" spc="-1">
              <a:solidFill>
                <a:schemeClr val="tx2">
                  <a:lumMod val="75000"/>
                </a:schemeClr>
              </a:solidFill>
              <a:latin typeface="Arial"/>
            </a:endParaRPr>
          </a:p>
        </p:txBody>
      </p:sp>
      <p:pic>
        <p:nvPicPr>
          <p:cNvPr id="202" name="Picture 2"/>
          <p:cNvPicPr/>
          <p:nvPr/>
        </p:nvPicPr>
        <p:blipFill>
          <a:blip r:embed="rId2"/>
          <a:stretch/>
        </p:blipFill>
        <p:spPr>
          <a:xfrm>
            <a:off x="2379960" y="1767960"/>
            <a:ext cx="609120" cy="609120"/>
          </a:xfrm>
          <a:prstGeom prst="rect">
            <a:avLst/>
          </a:prstGeom>
          <a:ln>
            <a:noFill/>
          </a:ln>
        </p:spPr>
      </p:pic>
      <p:pic>
        <p:nvPicPr>
          <p:cNvPr id="203" name="Picture 2"/>
          <p:cNvPicPr/>
          <p:nvPr/>
        </p:nvPicPr>
        <p:blipFill>
          <a:blip r:embed="rId2"/>
          <a:stretch/>
        </p:blipFill>
        <p:spPr>
          <a:xfrm>
            <a:off x="4454815" y="1746360"/>
            <a:ext cx="609120" cy="609120"/>
          </a:xfrm>
          <a:prstGeom prst="rect">
            <a:avLst/>
          </a:prstGeom>
          <a:ln>
            <a:noFill/>
          </a:ln>
        </p:spPr>
      </p:pic>
      <p:pic>
        <p:nvPicPr>
          <p:cNvPr id="204" name="Picture 2"/>
          <p:cNvPicPr/>
          <p:nvPr/>
        </p:nvPicPr>
        <p:blipFill>
          <a:blip r:embed="rId2"/>
          <a:stretch/>
        </p:blipFill>
        <p:spPr>
          <a:xfrm>
            <a:off x="6477766" y="1767960"/>
            <a:ext cx="609120" cy="609120"/>
          </a:xfrm>
          <a:prstGeom prst="rect">
            <a:avLst/>
          </a:prstGeom>
          <a:ln>
            <a:noFill/>
          </a:ln>
        </p:spPr>
      </p:pic>
      <p:pic>
        <p:nvPicPr>
          <p:cNvPr id="205" name="Picture 4"/>
          <p:cNvPicPr/>
          <p:nvPr/>
        </p:nvPicPr>
        <p:blipFill>
          <a:blip r:embed="rId3"/>
          <a:stretch/>
        </p:blipFill>
        <p:spPr>
          <a:xfrm>
            <a:off x="2374920" y="2331360"/>
            <a:ext cx="308520" cy="337680"/>
          </a:xfrm>
          <a:prstGeom prst="rect">
            <a:avLst/>
          </a:prstGeom>
          <a:ln>
            <a:noFill/>
          </a:ln>
        </p:spPr>
      </p:pic>
      <p:sp>
        <p:nvSpPr>
          <p:cNvPr id="206" name="CustomShape 33"/>
          <p:cNvSpPr/>
          <p:nvPr/>
        </p:nvSpPr>
        <p:spPr>
          <a:xfrm>
            <a:off x="1962360" y="1361520"/>
            <a:ext cx="1296000" cy="385920"/>
          </a:xfrm>
          <a:prstGeom prst="rect">
            <a:avLst/>
          </a:prstGeom>
          <a:noFill/>
          <a:ln>
            <a:noFill/>
          </a:ln>
        </p:spPr>
        <p:style>
          <a:lnRef idx="0">
            <a:scrgbClr r="0" g="0" b="0"/>
          </a:lnRef>
          <a:fillRef idx="0">
            <a:scrgbClr r="0" g="0" b="0"/>
          </a:fillRef>
          <a:effectRef idx="0">
            <a:scrgbClr r="0" g="0" b="0"/>
          </a:effectRef>
          <a:fontRef idx="minor"/>
        </p:style>
      </p:sp>
      <p:sp>
        <p:nvSpPr>
          <p:cNvPr id="207" name="CustomShape 34"/>
          <p:cNvSpPr/>
          <p:nvPr/>
        </p:nvSpPr>
        <p:spPr>
          <a:xfrm>
            <a:off x="9856800" y="1361520"/>
            <a:ext cx="1296000" cy="385920"/>
          </a:xfrm>
          <a:prstGeom prst="rect">
            <a:avLst/>
          </a:prstGeom>
          <a:noFill/>
          <a:ln>
            <a:noFill/>
          </a:ln>
        </p:spPr>
        <p:style>
          <a:lnRef idx="0">
            <a:scrgbClr r="0" g="0" b="0"/>
          </a:lnRef>
          <a:fillRef idx="0">
            <a:scrgbClr r="0" g="0" b="0"/>
          </a:fillRef>
          <a:effectRef idx="0">
            <a:scrgbClr r="0" g="0" b="0"/>
          </a:effectRef>
          <a:fontRef idx="minor"/>
        </p:style>
      </p:sp>
      <p:graphicFrame>
        <p:nvGraphicFramePr>
          <p:cNvPr id="208" name="Table 35"/>
          <p:cNvGraphicFramePr/>
          <p:nvPr>
            <p:extLst>
              <p:ext uri="{D42A27DB-BD31-4B8C-83A1-F6EECF244321}">
                <p14:modId xmlns:p14="http://schemas.microsoft.com/office/powerpoint/2010/main" val="1089955428"/>
              </p:ext>
            </p:extLst>
          </p:nvPr>
        </p:nvGraphicFramePr>
        <p:xfrm>
          <a:off x="3891960" y="3439080"/>
          <a:ext cx="8127720" cy="2965612"/>
        </p:xfrm>
        <a:graphic>
          <a:graphicData uri="http://schemas.openxmlformats.org/drawingml/2006/table">
            <a:tbl>
              <a:tblPr/>
              <a:tblGrid>
                <a:gridCol w="1230120">
                  <a:extLst>
                    <a:ext uri="{9D8B030D-6E8A-4147-A177-3AD203B41FA5}">
                      <a16:colId xmlns:a16="http://schemas.microsoft.com/office/drawing/2014/main" val="20000"/>
                    </a:ext>
                  </a:extLst>
                </a:gridCol>
                <a:gridCol w="5637960">
                  <a:extLst>
                    <a:ext uri="{9D8B030D-6E8A-4147-A177-3AD203B41FA5}">
                      <a16:colId xmlns:a16="http://schemas.microsoft.com/office/drawing/2014/main" val="20001"/>
                    </a:ext>
                  </a:extLst>
                </a:gridCol>
                <a:gridCol w="1259640">
                  <a:extLst>
                    <a:ext uri="{9D8B030D-6E8A-4147-A177-3AD203B41FA5}">
                      <a16:colId xmlns:a16="http://schemas.microsoft.com/office/drawing/2014/main" val="20002"/>
                    </a:ext>
                  </a:extLst>
                </a:gridCol>
              </a:tblGrid>
              <a:tr h="489884">
                <a:tc>
                  <a:txBody>
                    <a:bodyPr/>
                    <a:lstStyle/>
                    <a:p>
                      <a:pPr algn="ctr">
                        <a:lnSpc>
                          <a:spcPct val="100000"/>
                        </a:lnSpc>
                      </a:pPr>
                      <a:r>
                        <a:rPr lang="en-US" sz="900" b="1" strike="noStrike" spc="-1">
                          <a:solidFill>
                            <a:schemeClr val="tx2">
                              <a:lumMod val="75000"/>
                            </a:schemeClr>
                          </a:solidFill>
                          <a:latin typeface="Calibri"/>
                        </a:rPr>
                        <a:t>Milestone</a:t>
                      </a:r>
                      <a:endParaRPr lang="en-US" sz="9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900" b="0" strike="noStrike" spc="-1">
                          <a:solidFill>
                            <a:schemeClr val="tx2">
                              <a:lumMod val="75000"/>
                            </a:schemeClr>
                          </a:solidFill>
                          <a:latin typeface="Calibri"/>
                        </a:rPr>
                        <a:t>Achievement </a:t>
                      </a:r>
                      <a:endParaRPr lang="en-US" sz="9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900" b="0" strike="noStrike" spc="-1" dirty="0">
                          <a:solidFill>
                            <a:schemeClr val="tx2">
                              <a:lumMod val="75000"/>
                            </a:schemeClr>
                          </a:solidFill>
                          <a:latin typeface="Calibri"/>
                        </a:rPr>
                        <a:t>Status</a:t>
                      </a:r>
                      <a:endParaRPr lang="en-US" sz="900" b="0" strike="noStrike" spc="-1" dirty="0">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489884">
                <a:tc>
                  <a:txBody>
                    <a:bodyPr/>
                    <a:lstStyle/>
                    <a:p>
                      <a:pPr algn="ctr">
                        <a:lnSpc>
                          <a:spcPct val="100000"/>
                        </a:lnSpc>
                      </a:pPr>
                      <a:r>
                        <a:rPr lang="en-US" sz="900" b="1" strike="noStrike" spc="-1">
                          <a:solidFill>
                            <a:schemeClr val="tx2">
                              <a:lumMod val="75000"/>
                            </a:schemeClr>
                          </a:solidFill>
                          <a:latin typeface="Calibri"/>
                        </a:rPr>
                        <a:t>1</a:t>
                      </a:r>
                      <a:endParaRPr lang="en-US" sz="9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900" b="1" strike="noStrike" spc="-1">
                          <a:solidFill>
                            <a:schemeClr val="tx2">
                              <a:lumMod val="75000"/>
                            </a:schemeClr>
                          </a:solidFill>
                          <a:latin typeface="Calibri"/>
                        </a:rPr>
                        <a:t>Get Gyro meter and Accelerometer readings from knee brace prototype using mobile phone sensors </a:t>
                      </a:r>
                      <a:endParaRPr lang="en-US" sz="9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900" b="1" strike="noStrike" spc="-1" dirty="0">
                          <a:solidFill>
                            <a:schemeClr val="tx2">
                              <a:lumMod val="75000"/>
                            </a:schemeClr>
                          </a:solidFill>
                          <a:latin typeface="Calibri"/>
                        </a:rPr>
                        <a:t>Done</a:t>
                      </a:r>
                      <a:endParaRPr lang="en-US" sz="900" b="0" strike="noStrike" spc="-1" dirty="0">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489884">
                <a:tc>
                  <a:txBody>
                    <a:bodyPr/>
                    <a:lstStyle/>
                    <a:p>
                      <a:pPr algn="ctr">
                        <a:lnSpc>
                          <a:spcPct val="100000"/>
                        </a:lnSpc>
                      </a:pPr>
                      <a:r>
                        <a:rPr lang="en-US" sz="900" b="1" strike="noStrike" spc="-1">
                          <a:solidFill>
                            <a:schemeClr val="tx2">
                              <a:lumMod val="75000"/>
                            </a:schemeClr>
                          </a:solidFill>
                          <a:latin typeface="Calibri"/>
                        </a:rPr>
                        <a:t>2</a:t>
                      </a:r>
                      <a:endParaRPr lang="en-US" sz="900" b="0" strike="noStrike" spc="-1">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900" b="1" strike="noStrike" spc="-1" dirty="0">
                          <a:solidFill>
                            <a:schemeClr val="tx2">
                              <a:lumMod val="75000"/>
                            </a:schemeClr>
                          </a:solidFill>
                          <a:latin typeface="Calibri"/>
                        </a:rPr>
                        <a:t>Create prototype-two with</a:t>
                      </a:r>
                      <a:r>
                        <a:rPr lang="en-US" sz="900" b="0" strike="noStrike" spc="-1" dirty="0">
                          <a:solidFill>
                            <a:schemeClr val="tx2">
                              <a:lumMod val="75000"/>
                            </a:schemeClr>
                          </a:solidFill>
                          <a:latin typeface="Arial"/>
                        </a:rPr>
                        <a:t> </a:t>
                      </a:r>
                      <a:r>
                        <a:rPr lang="en-US" sz="900" b="1" strike="noStrike" spc="-1" dirty="0">
                          <a:solidFill>
                            <a:schemeClr val="tx2">
                              <a:lumMod val="75000"/>
                            </a:schemeClr>
                          </a:solidFill>
                          <a:latin typeface="Calibri"/>
                        </a:rPr>
                        <a:t>wireless</a:t>
                      </a:r>
                      <a:r>
                        <a:rPr lang="en-US" sz="900" b="0" strike="noStrike" spc="-1" dirty="0">
                          <a:solidFill>
                            <a:schemeClr val="tx2">
                              <a:lumMod val="75000"/>
                            </a:schemeClr>
                          </a:solidFill>
                          <a:latin typeface="Arial"/>
                        </a:rPr>
                        <a:t> </a:t>
                      </a:r>
                      <a:r>
                        <a:rPr lang="en-US" sz="900" b="1" strike="noStrike" spc="-1" dirty="0">
                          <a:solidFill>
                            <a:schemeClr val="tx2">
                              <a:lumMod val="75000"/>
                            </a:schemeClr>
                          </a:solidFill>
                          <a:latin typeface="Calibri"/>
                        </a:rPr>
                        <a:t>motion capture capability  using IMU and on knee processor</a:t>
                      </a:r>
                      <a:endParaRPr lang="en-US" sz="900" b="0" strike="noStrike" spc="-1" dirty="0">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900" b="1" strike="noStrike" spc="-1" dirty="0">
                          <a:solidFill>
                            <a:schemeClr val="tx2">
                              <a:lumMod val="75000"/>
                            </a:schemeClr>
                          </a:solidFill>
                          <a:latin typeface="Calibri"/>
                        </a:rPr>
                        <a:t>Done</a:t>
                      </a:r>
                      <a:endParaRPr lang="en-US" sz="900" b="0" strike="noStrike" spc="-1" dirty="0">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490120">
                <a:tc>
                  <a:txBody>
                    <a:bodyPr/>
                    <a:lstStyle/>
                    <a:p>
                      <a:pPr algn="ctr">
                        <a:lnSpc>
                          <a:spcPct val="100000"/>
                        </a:lnSpc>
                      </a:pPr>
                      <a:r>
                        <a:rPr lang="en-US" sz="900" b="1" strike="noStrike" spc="-1" dirty="0">
                          <a:solidFill>
                            <a:schemeClr val="tx2">
                              <a:lumMod val="75000"/>
                            </a:schemeClr>
                          </a:solidFill>
                          <a:latin typeface="Calibri"/>
                        </a:rPr>
                        <a:t>3</a:t>
                      </a:r>
                      <a:endParaRPr lang="en-US" sz="900" b="0" strike="noStrike" spc="-1" dirty="0">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gn="ctr">
                        <a:lnSpc>
                          <a:spcPct val="100000"/>
                        </a:lnSpc>
                      </a:pPr>
                      <a:r>
                        <a:rPr lang="en-US" sz="900" b="1" strike="noStrike" spc="-1" dirty="0">
                          <a:solidFill>
                            <a:schemeClr val="tx2">
                              <a:lumMod val="75000"/>
                            </a:schemeClr>
                          </a:solidFill>
                          <a:latin typeface="Calibri"/>
                        </a:rPr>
                        <a:t>Create a secure architecture for receiving and logging different sensor data from smart knee (IMU + On knee processor)</a:t>
                      </a:r>
                    </a:p>
                    <a:p>
                      <a:pPr algn="ctr">
                        <a:lnSpc>
                          <a:spcPct val="100000"/>
                        </a:lnSpc>
                      </a:pPr>
                      <a:r>
                        <a:rPr lang="en-US" sz="900" b="1" strike="noStrike" spc="-1" dirty="0">
                          <a:solidFill>
                            <a:schemeClr val="tx2">
                              <a:lumMod val="75000"/>
                            </a:schemeClr>
                          </a:solidFill>
                          <a:latin typeface="+mn-lt"/>
                        </a:rPr>
                        <a:t>Collect data for all activities from different subjects </a:t>
                      </a: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gn="ctr">
                        <a:lnSpc>
                          <a:spcPct val="100000"/>
                        </a:lnSpc>
                      </a:pPr>
                      <a:r>
                        <a:rPr lang="en-US" sz="900" b="1" strike="noStrike" spc="-1" dirty="0">
                          <a:solidFill>
                            <a:schemeClr val="tx2">
                              <a:lumMod val="75000"/>
                            </a:schemeClr>
                          </a:solidFill>
                          <a:latin typeface="Calibri"/>
                        </a:rPr>
                        <a:t>Done</a:t>
                      </a:r>
                      <a:endParaRPr lang="en-US" sz="900" b="0" strike="noStrike" spc="-1" dirty="0">
                        <a:solidFill>
                          <a:schemeClr val="tx2">
                            <a:lumMod val="75000"/>
                          </a:schemeClr>
                        </a:solidFill>
                        <a:latin typeface="Arial"/>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490120">
                <a:tc>
                  <a:txBody>
                    <a:bodyPr/>
                    <a:lstStyle/>
                    <a:p>
                      <a:pPr algn="ctr">
                        <a:lnSpc>
                          <a:spcPct val="100000"/>
                        </a:lnSpc>
                      </a:pPr>
                      <a:r>
                        <a:rPr lang="en-US" sz="900" b="0" strike="noStrike" spc="-1" dirty="0">
                          <a:solidFill>
                            <a:schemeClr val="tx2">
                              <a:lumMod val="75000"/>
                            </a:schemeClr>
                          </a:solidFill>
                          <a:latin typeface="Arial"/>
                        </a:rPr>
                        <a:t>4</a:t>
                      </a: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strike="noStrike" kern="1200" spc="-1" dirty="0">
                          <a:solidFill>
                            <a:schemeClr val="tx2">
                              <a:lumMod val="75000"/>
                            </a:schemeClr>
                          </a:solidFill>
                          <a:latin typeface="Calibri"/>
                          <a:ea typeface="+mn-ea"/>
                          <a:cs typeface="+mn-cs"/>
                        </a:rPr>
                        <a:t>Model Building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strike="noStrike" kern="1200" spc="-1" dirty="0">
                          <a:solidFill>
                            <a:schemeClr val="tx2">
                              <a:lumMod val="75000"/>
                            </a:schemeClr>
                          </a:solidFill>
                          <a:latin typeface="Calibri"/>
                          <a:ea typeface="+mn-ea"/>
                          <a:cs typeface="+mn-cs"/>
                        </a:rPr>
                        <a:t>Evaluation and Testing </a:t>
                      </a:r>
                    </a:p>
                    <a:p>
                      <a:pPr algn="ctr">
                        <a:lnSpc>
                          <a:spcPct val="100000"/>
                        </a:lnSpc>
                      </a:pPr>
                      <a:r>
                        <a:rPr lang="en-US" sz="900" b="1" strike="noStrike" kern="1200" spc="-1" dirty="0">
                          <a:solidFill>
                            <a:schemeClr val="tx2">
                              <a:lumMod val="75000"/>
                            </a:schemeClr>
                          </a:solidFill>
                          <a:latin typeface="Calibri"/>
                          <a:ea typeface="+mn-ea"/>
                          <a:cs typeface="+mn-cs"/>
                        </a:rPr>
                        <a:t>[NN based models – RNN (LSTM)]</a:t>
                      </a: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strike="noStrike" spc="-1" dirty="0">
                          <a:solidFill>
                            <a:schemeClr val="tx2">
                              <a:lumMod val="75000"/>
                            </a:schemeClr>
                          </a:solidFill>
                          <a:latin typeface="Calibri"/>
                        </a:rPr>
                        <a:t>Done</a:t>
                      </a:r>
                      <a:endParaRPr lang="en-US" sz="900" b="0" strike="noStrike" spc="-1" dirty="0">
                        <a:solidFill>
                          <a:schemeClr val="tx2">
                            <a:lumMod val="75000"/>
                          </a:schemeClr>
                        </a:solidFill>
                        <a:latin typeface="+mn-lt"/>
                      </a:endParaRPr>
                    </a:p>
                    <a:p>
                      <a:pPr algn="ctr">
                        <a:lnSpc>
                          <a:spcPct val="100000"/>
                        </a:lnSpc>
                      </a:pPr>
                      <a:endParaRPr lang="en-US" sz="900" b="0" strike="noStrike" spc="-1" dirty="0">
                        <a:solidFill>
                          <a:schemeClr val="tx2">
                            <a:lumMod val="75000"/>
                          </a:schemeClr>
                        </a:solidFill>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8616958"/>
                  </a:ext>
                </a:extLst>
              </a:tr>
              <a:tr h="490120">
                <a:tc>
                  <a:txBody>
                    <a:bodyPr/>
                    <a:lstStyle/>
                    <a:p>
                      <a:pPr algn="ctr">
                        <a:lnSpc>
                          <a:spcPct val="100000"/>
                        </a:lnSpc>
                      </a:pPr>
                      <a:r>
                        <a:rPr lang="en-US" sz="900" b="0" strike="noStrike" spc="-1" dirty="0">
                          <a:solidFill>
                            <a:schemeClr val="tx2">
                              <a:lumMod val="75000"/>
                            </a:schemeClr>
                          </a:solidFill>
                          <a:latin typeface="Arial"/>
                        </a:rPr>
                        <a:t>5</a:t>
                      </a: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algn="ctr">
                        <a:lnSpc>
                          <a:spcPct val="100000"/>
                        </a:lnSpc>
                      </a:pPr>
                      <a:r>
                        <a:rPr lang="en-US" sz="900" b="1" strike="noStrike" kern="1200" spc="-1" dirty="0">
                          <a:solidFill>
                            <a:schemeClr val="tx2">
                              <a:lumMod val="75000"/>
                            </a:schemeClr>
                          </a:solidFill>
                          <a:latin typeface="Calibri"/>
                          <a:ea typeface="+mn-ea"/>
                          <a:cs typeface="+mn-cs"/>
                        </a:rPr>
                        <a:t>Integrating  the model with the hardware output to show results in real  time</a:t>
                      </a: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strike="noStrike" spc="-1" dirty="0">
                          <a:solidFill>
                            <a:schemeClr val="tx2">
                              <a:lumMod val="75000"/>
                            </a:schemeClr>
                          </a:solidFill>
                          <a:latin typeface="Calibri"/>
                        </a:rPr>
                        <a:t>Done</a:t>
                      </a:r>
                      <a:endParaRPr lang="en-US" sz="900" b="0" strike="noStrike" spc="-1" dirty="0">
                        <a:solidFill>
                          <a:schemeClr val="tx2">
                            <a:lumMod val="75000"/>
                          </a:schemeClr>
                        </a:solidFill>
                        <a:latin typeface="+mn-lt"/>
                      </a:endParaRPr>
                    </a:p>
                    <a:p>
                      <a:pPr algn="ctr">
                        <a:lnSpc>
                          <a:spcPct val="100000"/>
                        </a:lnSpc>
                      </a:pPr>
                      <a:endParaRPr lang="en-US" sz="900" b="0" strike="noStrike" spc="-1" dirty="0">
                        <a:solidFill>
                          <a:schemeClr val="tx2">
                            <a:lumMod val="75000"/>
                          </a:schemeClr>
                        </a:solidFill>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3076752924"/>
                  </a:ext>
                </a:extLst>
              </a:tr>
            </a:tbl>
          </a:graphicData>
        </a:graphic>
      </p:graphicFrame>
      <p:sp>
        <p:nvSpPr>
          <p:cNvPr id="209" name="CustomShape 36"/>
          <p:cNvSpPr/>
          <p:nvPr/>
        </p:nvSpPr>
        <p:spPr>
          <a:xfrm>
            <a:off x="1101240" y="2757240"/>
            <a:ext cx="1384200" cy="36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u="sng" strike="noStrike" spc="-1">
                <a:solidFill>
                  <a:schemeClr val="tx2">
                    <a:lumMod val="75000"/>
                  </a:schemeClr>
                </a:solidFill>
                <a:uFill>
                  <a:solidFill>
                    <a:srgbClr val="FFFFFF"/>
                  </a:solidFill>
                </a:uFill>
                <a:latin typeface="Calibri"/>
                <a:ea typeface="DejaVu Sans"/>
              </a:rPr>
              <a:t>Mar 2018</a:t>
            </a:r>
            <a:endParaRPr lang="en-US" sz="1800" b="0" strike="noStrike" spc="-1">
              <a:solidFill>
                <a:schemeClr val="tx2">
                  <a:lumMod val="75000"/>
                </a:schemeClr>
              </a:solidFill>
              <a:latin typeface="Arial"/>
            </a:endParaRPr>
          </a:p>
        </p:txBody>
      </p:sp>
      <p:sp>
        <p:nvSpPr>
          <p:cNvPr id="210" name="CustomShape 37"/>
          <p:cNvSpPr/>
          <p:nvPr/>
        </p:nvSpPr>
        <p:spPr>
          <a:xfrm>
            <a:off x="3946575" y="2749680"/>
            <a:ext cx="1343160" cy="36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u="sng" strike="noStrike" spc="-1" dirty="0">
                <a:solidFill>
                  <a:schemeClr val="tx2">
                    <a:lumMod val="75000"/>
                  </a:schemeClr>
                </a:solidFill>
                <a:uFill>
                  <a:solidFill>
                    <a:srgbClr val="FFFFFF"/>
                  </a:solidFill>
                </a:uFill>
                <a:latin typeface="Calibri"/>
                <a:ea typeface="DejaVu Sans"/>
              </a:rPr>
              <a:t>Apr 2018</a:t>
            </a:r>
            <a:endParaRPr lang="en-US" sz="1800" b="0" strike="noStrike" spc="-1" dirty="0">
              <a:solidFill>
                <a:schemeClr val="tx2">
                  <a:lumMod val="75000"/>
                </a:schemeClr>
              </a:solidFill>
              <a:latin typeface="Arial"/>
            </a:endParaRPr>
          </a:p>
        </p:txBody>
      </p:sp>
      <p:pic>
        <p:nvPicPr>
          <p:cNvPr id="211" name="Picture 4"/>
          <p:cNvPicPr/>
          <p:nvPr/>
        </p:nvPicPr>
        <p:blipFill>
          <a:blip r:embed="rId3"/>
          <a:stretch/>
        </p:blipFill>
        <p:spPr>
          <a:xfrm>
            <a:off x="2374920" y="2331720"/>
            <a:ext cx="308520" cy="337680"/>
          </a:xfrm>
          <a:prstGeom prst="rect">
            <a:avLst/>
          </a:prstGeom>
          <a:ln>
            <a:noFill/>
          </a:ln>
        </p:spPr>
      </p:pic>
      <p:pic>
        <p:nvPicPr>
          <p:cNvPr id="212" name="Picture 4"/>
          <p:cNvPicPr/>
          <p:nvPr/>
        </p:nvPicPr>
        <p:blipFill>
          <a:blip r:embed="rId3"/>
          <a:stretch/>
        </p:blipFill>
        <p:spPr>
          <a:xfrm>
            <a:off x="2374920" y="2332080"/>
            <a:ext cx="308520" cy="337680"/>
          </a:xfrm>
          <a:prstGeom prst="rect">
            <a:avLst/>
          </a:prstGeom>
          <a:ln>
            <a:noFill/>
          </a:ln>
        </p:spPr>
      </p:pic>
      <p:pic>
        <p:nvPicPr>
          <p:cNvPr id="213" name="Picture 4"/>
          <p:cNvPicPr/>
          <p:nvPr/>
        </p:nvPicPr>
        <p:blipFill>
          <a:blip r:embed="rId3"/>
          <a:stretch/>
        </p:blipFill>
        <p:spPr>
          <a:xfrm>
            <a:off x="4422709" y="2331360"/>
            <a:ext cx="308520" cy="337680"/>
          </a:xfrm>
          <a:prstGeom prst="rect">
            <a:avLst/>
          </a:prstGeom>
          <a:ln>
            <a:noFill/>
          </a:ln>
        </p:spPr>
      </p:pic>
      <p:pic>
        <p:nvPicPr>
          <p:cNvPr id="214" name="Picture 4"/>
          <p:cNvPicPr/>
          <p:nvPr/>
        </p:nvPicPr>
        <p:blipFill>
          <a:blip r:embed="rId3"/>
          <a:stretch/>
        </p:blipFill>
        <p:spPr>
          <a:xfrm>
            <a:off x="6468438" y="2311583"/>
            <a:ext cx="308520" cy="337680"/>
          </a:xfrm>
          <a:prstGeom prst="rect">
            <a:avLst/>
          </a:prstGeom>
          <a:ln>
            <a:noFill/>
          </a:ln>
        </p:spPr>
      </p:pic>
      <p:sp>
        <p:nvSpPr>
          <p:cNvPr id="215" name="CustomShape 38"/>
          <p:cNvSpPr/>
          <p:nvPr/>
        </p:nvSpPr>
        <p:spPr>
          <a:xfrm>
            <a:off x="5921206" y="2736720"/>
            <a:ext cx="1413000" cy="36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u="sng" spc="-1" dirty="0">
                <a:solidFill>
                  <a:schemeClr val="tx2">
                    <a:lumMod val="75000"/>
                  </a:schemeClr>
                </a:solidFill>
                <a:uFill>
                  <a:solidFill>
                    <a:srgbClr val="FFFFFF"/>
                  </a:solidFill>
                </a:uFill>
                <a:latin typeface="Calibri"/>
                <a:ea typeface="DejaVu Sans"/>
              </a:rPr>
              <a:t>Aug</a:t>
            </a:r>
            <a:r>
              <a:rPr lang="en-US" sz="1800" b="1" u="sng" strike="noStrike" spc="-1" dirty="0">
                <a:solidFill>
                  <a:schemeClr val="tx2">
                    <a:lumMod val="75000"/>
                  </a:schemeClr>
                </a:solidFill>
                <a:uFill>
                  <a:solidFill>
                    <a:srgbClr val="FFFFFF"/>
                  </a:solidFill>
                </a:uFill>
                <a:latin typeface="Calibri"/>
                <a:ea typeface="DejaVu Sans"/>
              </a:rPr>
              <a:t> 2018</a:t>
            </a:r>
            <a:endParaRPr lang="en-US" sz="1800" b="0" strike="noStrike" spc="-1" dirty="0">
              <a:solidFill>
                <a:schemeClr val="tx2">
                  <a:lumMod val="75000"/>
                </a:schemeClr>
              </a:solidFill>
              <a:latin typeface="Arial"/>
            </a:endParaRPr>
          </a:p>
        </p:txBody>
      </p:sp>
      <p:pic>
        <p:nvPicPr>
          <p:cNvPr id="48" name="Picture 2">
            <a:extLst>
              <a:ext uri="{FF2B5EF4-FFF2-40B4-BE49-F238E27FC236}">
                <a16:creationId xmlns:a16="http://schemas.microsoft.com/office/drawing/2014/main" id="{0251F121-59BC-440F-A733-0921B8C2297F}"/>
              </a:ext>
            </a:extLst>
          </p:cNvPr>
          <p:cNvPicPr/>
          <p:nvPr/>
        </p:nvPicPr>
        <p:blipFill>
          <a:blip r:embed="rId2"/>
          <a:stretch/>
        </p:blipFill>
        <p:spPr>
          <a:xfrm>
            <a:off x="8524281" y="1743076"/>
            <a:ext cx="609120" cy="609120"/>
          </a:xfrm>
          <a:prstGeom prst="rect">
            <a:avLst/>
          </a:prstGeom>
          <a:ln>
            <a:noFill/>
          </a:ln>
        </p:spPr>
      </p:pic>
      <p:pic>
        <p:nvPicPr>
          <p:cNvPr id="49" name="Picture 4">
            <a:extLst>
              <a:ext uri="{FF2B5EF4-FFF2-40B4-BE49-F238E27FC236}">
                <a16:creationId xmlns:a16="http://schemas.microsoft.com/office/drawing/2014/main" id="{C1112C45-2259-4AAD-81C9-9F1EA0249B23}"/>
              </a:ext>
            </a:extLst>
          </p:cNvPr>
          <p:cNvPicPr/>
          <p:nvPr/>
        </p:nvPicPr>
        <p:blipFill>
          <a:blip r:embed="rId3"/>
          <a:stretch/>
        </p:blipFill>
        <p:spPr>
          <a:xfrm>
            <a:off x="8514953" y="2286699"/>
            <a:ext cx="308520" cy="337680"/>
          </a:xfrm>
          <a:prstGeom prst="rect">
            <a:avLst/>
          </a:prstGeom>
          <a:ln>
            <a:noFill/>
          </a:ln>
        </p:spPr>
      </p:pic>
      <p:sp>
        <p:nvSpPr>
          <p:cNvPr id="50" name="CustomShape 38">
            <a:extLst>
              <a:ext uri="{FF2B5EF4-FFF2-40B4-BE49-F238E27FC236}">
                <a16:creationId xmlns:a16="http://schemas.microsoft.com/office/drawing/2014/main" id="{67249BAC-F46F-403C-B87E-C1A73D301D90}"/>
              </a:ext>
            </a:extLst>
          </p:cNvPr>
          <p:cNvSpPr/>
          <p:nvPr/>
        </p:nvSpPr>
        <p:spPr>
          <a:xfrm>
            <a:off x="8103037" y="2714739"/>
            <a:ext cx="1030364" cy="36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u="sng" spc="-1" dirty="0">
                <a:solidFill>
                  <a:schemeClr val="tx2">
                    <a:lumMod val="75000"/>
                  </a:schemeClr>
                </a:solidFill>
                <a:uFill>
                  <a:solidFill>
                    <a:srgbClr val="FFFFFF"/>
                  </a:solidFill>
                </a:uFill>
                <a:latin typeface="Calibri"/>
                <a:ea typeface="DejaVu Sans"/>
              </a:rPr>
              <a:t>Oct</a:t>
            </a:r>
            <a:r>
              <a:rPr lang="en-US" sz="1800" b="1" u="sng" strike="noStrike" spc="-1" dirty="0">
                <a:solidFill>
                  <a:schemeClr val="tx2">
                    <a:lumMod val="75000"/>
                  </a:schemeClr>
                </a:solidFill>
                <a:uFill>
                  <a:solidFill>
                    <a:srgbClr val="FFFFFF"/>
                  </a:solidFill>
                </a:uFill>
                <a:latin typeface="Calibri"/>
                <a:ea typeface="DejaVu Sans"/>
              </a:rPr>
              <a:t> 2018</a:t>
            </a:r>
            <a:endParaRPr lang="en-US" sz="1800" b="0" strike="noStrike" spc="-1" dirty="0">
              <a:solidFill>
                <a:schemeClr val="tx2">
                  <a:lumMod val="75000"/>
                </a:schemeClr>
              </a:solidFill>
              <a:latin typeface="Arial"/>
            </a:endParaRPr>
          </a:p>
        </p:txBody>
      </p:sp>
      <p:pic>
        <p:nvPicPr>
          <p:cNvPr id="51" name="Picture 2">
            <a:extLst>
              <a:ext uri="{FF2B5EF4-FFF2-40B4-BE49-F238E27FC236}">
                <a16:creationId xmlns:a16="http://schemas.microsoft.com/office/drawing/2014/main" id="{45ABC6F2-349F-4CED-944F-DBC98174AAF7}"/>
              </a:ext>
            </a:extLst>
          </p:cNvPr>
          <p:cNvPicPr/>
          <p:nvPr/>
        </p:nvPicPr>
        <p:blipFill>
          <a:blip r:embed="rId2"/>
          <a:stretch/>
        </p:blipFill>
        <p:spPr>
          <a:xfrm>
            <a:off x="10766735" y="1736854"/>
            <a:ext cx="609120" cy="609120"/>
          </a:xfrm>
          <a:prstGeom prst="rect">
            <a:avLst/>
          </a:prstGeom>
          <a:ln>
            <a:noFill/>
          </a:ln>
        </p:spPr>
      </p:pic>
      <p:pic>
        <p:nvPicPr>
          <p:cNvPr id="52" name="Picture 4">
            <a:extLst>
              <a:ext uri="{FF2B5EF4-FFF2-40B4-BE49-F238E27FC236}">
                <a16:creationId xmlns:a16="http://schemas.microsoft.com/office/drawing/2014/main" id="{7DB3A4A5-2F62-4ED5-B478-39B7C88E43E9}"/>
              </a:ext>
            </a:extLst>
          </p:cNvPr>
          <p:cNvPicPr/>
          <p:nvPr/>
        </p:nvPicPr>
        <p:blipFill>
          <a:blip r:embed="rId3"/>
          <a:stretch/>
        </p:blipFill>
        <p:spPr>
          <a:xfrm>
            <a:off x="10757407" y="2280477"/>
            <a:ext cx="308520" cy="337680"/>
          </a:xfrm>
          <a:prstGeom prst="rect">
            <a:avLst/>
          </a:prstGeom>
          <a:ln>
            <a:noFill/>
          </a:ln>
        </p:spPr>
      </p:pic>
      <p:sp>
        <p:nvSpPr>
          <p:cNvPr id="53" name="CustomShape 38">
            <a:extLst>
              <a:ext uri="{FF2B5EF4-FFF2-40B4-BE49-F238E27FC236}">
                <a16:creationId xmlns:a16="http://schemas.microsoft.com/office/drawing/2014/main" id="{A97B7ACB-2233-4493-94C1-E6CFCFC16EDB}"/>
              </a:ext>
            </a:extLst>
          </p:cNvPr>
          <p:cNvSpPr/>
          <p:nvPr/>
        </p:nvSpPr>
        <p:spPr>
          <a:xfrm>
            <a:off x="10384260" y="2715255"/>
            <a:ext cx="1413000" cy="36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u="sng" spc="-1" dirty="0">
                <a:solidFill>
                  <a:schemeClr val="tx2">
                    <a:lumMod val="75000"/>
                  </a:schemeClr>
                </a:solidFill>
                <a:uFill>
                  <a:solidFill>
                    <a:srgbClr val="FFFFFF"/>
                  </a:solidFill>
                </a:uFill>
                <a:latin typeface="Calibri"/>
                <a:ea typeface="DejaVu Sans"/>
              </a:rPr>
              <a:t>Dec</a:t>
            </a:r>
            <a:r>
              <a:rPr lang="en-US" sz="1800" b="1" u="sng" strike="noStrike" spc="-1" dirty="0">
                <a:solidFill>
                  <a:schemeClr val="tx2">
                    <a:lumMod val="75000"/>
                  </a:schemeClr>
                </a:solidFill>
                <a:uFill>
                  <a:solidFill>
                    <a:srgbClr val="FFFFFF"/>
                  </a:solidFill>
                </a:uFill>
                <a:latin typeface="Calibri"/>
                <a:ea typeface="DejaVu Sans"/>
              </a:rPr>
              <a:t> 2018</a:t>
            </a:r>
            <a:endParaRPr lang="en-US" sz="1800" b="0" strike="noStrike" spc="-1" dirty="0">
              <a:solidFill>
                <a:schemeClr val="tx2">
                  <a:lumMod val="75000"/>
                </a:schemeClr>
              </a:solidFill>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6" name="CustomShape 1"/>
          <p:cNvSpPr/>
          <p:nvPr/>
        </p:nvSpPr>
        <p:spPr>
          <a:xfrm>
            <a:off x="-89640" y="5351400"/>
            <a:ext cx="10512720" cy="1322640"/>
          </a:xfrm>
          <a:prstGeom prst="rect">
            <a:avLst/>
          </a:prstGeom>
          <a:noFill/>
          <a:ln>
            <a:noFill/>
          </a:ln>
        </p:spPr>
        <p:style>
          <a:lnRef idx="0">
            <a:scrgbClr r="0" g="0" b="0"/>
          </a:lnRef>
          <a:fillRef idx="0">
            <a:scrgbClr r="0" g="0" b="0"/>
          </a:fillRef>
          <a:effectRef idx="0">
            <a:scrgbClr r="0" g="0" b="0"/>
          </a:effectRef>
          <a:fontRef idx="minor"/>
        </p:style>
      </p:sp>
      <p:sp>
        <p:nvSpPr>
          <p:cNvPr id="217" name="CustomShape 2"/>
          <p:cNvSpPr/>
          <p:nvPr/>
        </p:nvSpPr>
        <p:spPr>
          <a:xfrm>
            <a:off x="838440" y="36540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spc="-1" dirty="0">
                <a:solidFill>
                  <a:schemeClr val="tx2">
                    <a:lumMod val="75000"/>
                  </a:schemeClr>
                </a:solidFill>
                <a:latin typeface="Arial Black"/>
              </a:rPr>
              <a:t>Literature Review  </a:t>
            </a:r>
          </a:p>
        </p:txBody>
      </p:sp>
      <p:sp>
        <p:nvSpPr>
          <p:cNvPr id="218" name="CustomShape 3"/>
          <p:cNvSpPr/>
          <p:nvPr/>
        </p:nvSpPr>
        <p:spPr>
          <a:xfrm>
            <a:off x="838440" y="182592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228600" indent="-227880">
              <a:lnSpc>
                <a:spcPct val="90000"/>
              </a:lnSpc>
              <a:spcBef>
                <a:spcPts val="1001"/>
              </a:spcBef>
              <a:buClr>
                <a:srgbClr val="000000"/>
              </a:buClr>
              <a:buFont typeface="Arial"/>
              <a:buChar char="•"/>
            </a:pPr>
            <a:r>
              <a:rPr lang="en-US" sz="3500" u="sng" spc="-1" dirty="0">
                <a:solidFill>
                  <a:schemeClr val="tx2">
                    <a:lumMod val="75000"/>
                  </a:schemeClr>
                </a:solidFill>
                <a:uFill>
                  <a:solidFill>
                    <a:srgbClr val="FFFFFF"/>
                  </a:solidFill>
                </a:uFill>
                <a:latin typeface="Calibri Light"/>
                <a:ea typeface="DejaVu Sans"/>
              </a:rPr>
              <a:t>Real-time Gesture Pattern Classification with IMU Data</a:t>
            </a:r>
          </a:p>
          <a:p>
            <a:pPr marL="685800" lvl="1" indent="-227880">
              <a:lnSpc>
                <a:spcPct val="90000"/>
              </a:lnSpc>
              <a:spcBef>
                <a:spcPts val="499"/>
              </a:spcBef>
              <a:buClr>
                <a:srgbClr val="000000"/>
              </a:buClr>
              <a:buFont typeface="Arial"/>
              <a:buChar char="•"/>
            </a:pPr>
            <a:r>
              <a:rPr lang="en-US" sz="2400" b="0" strike="noStrike" spc="-1" dirty="0">
                <a:solidFill>
                  <a:srgbClr val="000000"/>
                </a:solidFill>
                <a:latin typeface="Calibri"/>
              </a:rPr>
              <a:t>stanford.edu/class/ee267/Spring2017/report_fu_yu.pdf</a:t>
            </a:r>
            <a:endParaRPr lang="en-US" sz="2400" b="0" strike="noStrike" spc="-1" dirty="0">
              <a:latin typeface="Arial"/>
            </a:endParaRPr>
          </a:p>
          <a:p>
            <a:pPr marL="685800" lvl="1" indent="-227880">
              <a:lnSpc>
                <a:spcPct val="90000"/>
              </a:lnSpc>
              <a:spcBef>
                <a:spcPts val="499"/>
              </a:spcBef>
              <a:buClr>
                <a:srgbClr val="000000"/>
              </a:buClr>
              <a:buFont typeface="Wingdings" charset="2"/>
              <a:buChar char=""/>
            </a:pPr>
            <a:r>
              <a:rPr lang="en-US" sz="2400" b="0" strike="noStrike" spc="-1" dirty="0">
                <a:solidFill>
                  <a:srgbClr val="000000"/>
                </a:solidFill>
                <a:latin typeface="Calibri"/>
              </a:rPr>
              <a:t>The user can hold the </a:t>
            </a:r>
            <a:r>
              <a:rPr lang="en-US" sz="2400" b="0" strike="noStrike" spc="-1" dirty="0" err="1">
                <a:solidFill>
                  <a:srgbClr val="000000"/>
                </a:solidFill>
                <a:latin typeface="Calibri"/>
              </a:rPr>
              <a:t>arduino</a:t>
            </a:r>
            <a:r>
              <a:rPr lang="en-US" sz="2400" b="0" strike="noStrike" spc="-1" dirty="0">
                <a:solidFill>
                  <a:srgbClr val="000000"/>
                </a:solidFill>
                <a:latin typeface="Calibri"/>
              </a:rPr>
              <a:t> chip in his/her hand and perform any hand gesture patterns. The project included collecting training and testing data, extracting features from IMU inputs, building classifier models and visualization.</a:t>
            </a:r>
            <a:endParaRPr lang="en-US" sz="2400" b="0" strike="noStrike" spc="-1" dirty="0">
              <a:latin typeface="Arial"/>
            </a:endParaRPr>
          </a:p>
          <a:p>
            <a:pPr marL="457200">
              <a:lnSpc>
                <a:spcPct val="90000"/>
              </a:lnSpc>
              <a:spcBef>
                <a:spcPts val="499"/>
              </a:spcBef>
            </a:pPr>
            <a:endParaRPr lang="en-US" sz="2400" b="0" strike="noStrike" spc="-1" dirty="0">
              <a:latin typeface="Arial"/>
            </a:endParaRPr>
          </a:p>
          <a:p>
            <a:pPr marL="228600" indent="-227880">
              <a:lnSpc>
                <a:spcPct val="90000"/>
              </a:lnSpc>
              <a:spcBef>
                <a:spcPts val="1001"/>
              </a:spcBef>
              <a:buClr>
                <a:srgbClr val="000000"/>
              </a:buClr>
              <a:buFont typeface="Arial"/>
              <a:buChar char="•"/>
            </a:pPr>
            <a:r>
              <a:rPr lang="en-US" sz="3500" u="sng" spc="-1" dirty="0">
                <a:solidFill>
                  <a:schemeClr val="tx2">
                    <a:lumMod val="75000"/>
                  </a:schemeClr>
                </a:solidFill>
                <a:uFill>
                  <a:solidFill>
                    <a:srgbClr val="FFFFFF"/>
                  </a:solidFill>
                </a:uFill>
                <a:latin typeface="Calibri Light"/>
                <a:ea typeface="DejaVu Sans"/>
              </a:rPr>
              <a:t>IMU-Based (Knee) Joint Angle Measurement</a:t>
            </a:r>
          </a:p>
          <a:p>
            <a:pPr marL="685800" lvl="1" indent="-227880">
              <a:lnSpc>
                <a:spcPct val="90000"/>
              </a:lnSpc>
              <a:spcBef>
                <a:spcPts val="499"/>
              </a:spcBef>
              <a:buClr>
                <a:srgbClr val="000000"/>
              </a:buClr>
              <a:buFont typeface="Arial"/>
              <a:buChar char="•"/>
            </a:pPr>
            <a:r>
              <a:rPr lang="en-US" sz="2400" b="0" strike="noStrike" spc="-1" dirty="0">
                <a:solidFill>
                  <a:srgbClr val="000000"/>
                </a:solidFill>
                <a:latin typeface="Calibri"/>
              </a:rPr>
              <a:t>Sensors 2014, 14, 6891-6909</a:t>
            </a:r>
            <a:endParaRPr lang="en-US" sz="2400" b="0" strike="noStrike" spc="-1" dirty="0">
              <a:latin typeface="Arial"/>
            </a:endParaRPr>
          </a:p>
          <a:p>
            <a:pPr marL="685800" lvl="1" indent="-227880">
              <a:lnSpc>
                <a:spcPct val="90000"/>
              </a:lnSpc>
              <a:spcBef>
                <a:spcPts val="499"/>
              </a:spcBef>
              <a:buClr>
                <a:srgbClr val="000000"/>
              </a:buClr>
              <a:buFont typeface="Wingdings" charset="2"/>
              <a:buChar char=""/>
            </a:pPr>
            <a:r>
              <a:rPr lang="en-US" sz="2400" b="0" strike="noStrike" spc="-1" dirty="0">
                <a:solidFill>
                  <a:srgbClr val="000000"/>
                </a:solidFill>
                <a:latin typeface="Calibri"/>
              </a:rPr>
              <a:t>The research make use of the fact that the knee joint behaves approximately like a mechanical hinge joint. Only angular rates and accelerations are used to obtain the position and the direction vector of the knee ﬂexion/extension axis. </a:t>
            </a:r>
            <a:endParaRPr lang="en-US" sz="2400" b="0" strike="noStrike" spc="-1" dirty="0">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 name="CustomShape 1"/>
          <p:cNvSpPr/>
          <p:nvPr/>
        </p:nvSpPr>
        <p:spPr>
          <a:xfrm>
            <a:off x="-89640" y="5351400"/>
            <a:ext cx="10512720" cy="1322640"/>
          </a:xfrm>
          <a:prstGeom prst="rect">
            <a:avLst/>
          </a:prstGeom>
          <a:noFill/>
          <a:ln>
            <a:noFill/>
          </a:ln>
        </p:spPr>
        <p:style>
          <a:lnRef idx="0">
            <a:scrgbClr r="0" g="0" b="0"/>
          </a:lnRef>
          <a:fillRef idx="0">
            <a:scrgbClr r="0" g="0" b="0"/>
          </a:fillRef>
          <a:effectRef idx="0">
            <a:scrgbClr r="0" g="0" b="0"/>
          </a:effectRef>
          <a:fontRef idx="minor"/>
        </p:style>
      </p:sp>
      <p:sp>
        <p:nvSpPr>
          <p:cNvPr id="220" name="CustomShape 2"/>
          <p:cNvSpPr/>
          <p:nvPr/>
        </p:nvSpPr>
        <p:spPr>
          <a:xfrm>
            <a:off x="838440" y="36540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spc="-1" dirty="0">
                <a:solidFill>
                  <a:schemeClr val="tx2">
                    <a:lumMod val="75000"/>
                  </a:schemeClr>
                </a:solidFill>
                <a:latin typeface="Arial Black"/>
              </a:rPr>
              <a:t>Our Target Users</a:t>
            </a:r>
          </a:p>
          <a:p>
            <a:pPr algn="ctr">
              <a:lnSpc>
                <a:spcPct val="90000"/>
              </a:lnSpc>
            </a:pPr>
            <a:r>
              <a:rPr lang="en-US" spc="-1" dirty="0">
                <a:solidFill>
                  <a:schemeClr val="tx2">
                    <a:lumMod val="75000"/>
                  </a:schemeClr>
                </a:solidFill>
                <a:latin typeface="Arial Black"/>
              </a:rPr>
              <a:t>Literature Review </a:t>
            </a:r>
          </a:p>
        </p:txBody>
      </p:sp>
      <p:sp>
        <p:nvSpPr>
          <p:cNvPr id="221" name="CustomShape 3"/>
          <p:cNvSpPr/>
          <p:nvPr/>
        </p:nvSpPr>
        <p:spPr>
          <a:xfrm>
            <a:off x="838440" y="182592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720" algn="ctr">
              <a:spcBef>
                <a:spcPts val="1001"/>
              </a:spcBef>
              <a:buClr>
                <a:srgbClr val="000000"/>
              </a:buClr>
            </a:pPr>
            <a:r>
              <a:rPr lang="en-US" sz="3500" spc="-1" dirty="0">
                <a:solidFill>
                  <a:schemeClr val="tx2">
                    <a:lumMod val="75000"/>
                  </a:schemeClr>
                </a:solidFill>
                <a:uFill>
                  <a:solidFill>
                    <a:srgbClr val="FFFFFF"/>
                  </a:solidFill>
                </a:uFill>
                <a:latin typeface="Calibri Light"/>
                <a:ea typeface="DejaVu Sans"/>
              </a:rPr>
              <a:t>Post Knee-Surgery Patients </a:t>
            </a:r>
          </a:p>
          <a:p>
            <a:pPr marL="685800" lvl="1" indent="-227880">
              <a:lnSpc>
                <a:spcPct val="90000"/>
              </a:lnSpc>
              <a:spcBef>
                <a:spcPts val="499"/>
              </a:spcBef>
              <a:buClr>
                <a:srgbClr val="000000"/>
              </a:buClr>
              <a:buFont typeface="Arial"/>
              <a:buChar char="•"/>
            </a:pPr>
            <a:r>
              <a:rPr lang="en-US" sz="2400" b="0" strike="noStrike" spc="-1" dirty="0">
                <a:solidFill>
                  <a:srgbClr val="000000"/>
                </a:solidFill>
                <a:latin typeface="Calibri"/>
              </a:rPr>
              <a:t>North American Journal of Sports Physical Therapy – Volume 04-2009</a:t>
            </a:r>
            <a:endParaRPr lang="en-US" sz="2400" b="0" strike="noStrike" spc="-1" dirty="0">
              <a:latin typeface="Arial"/>
            </a:endParaRPr>
          </a:p>
          <a:p>
            <a:pPr marL="685800" lvl="1" indent="-227880">
              <a:lnSpc>
                <a:spcPct val="90000"/>
              </a:lnSpc>
              <a:spcBef>
                <a:spcPts val="499"/>
              </a:spcBef>
              <a:buClr>
                <a:srgbClr val="000000"/>
              </a:buClr>
              <a:buFont typeface="Wingdings" charset="2"/>
              <a:buChar char=""/>
            </a:pPr>
            <a:r>
              <a:rPr lang="en-US" sz="2400" b="0" strike="noStrike" spc="-1" dirty="0">
                <a:solidFill>
                  <a:srgbClr val="000000"/>
                </a:solidFill>
                <a:latin typeface="Calibri"/>
              </a:rPr>
              <a:t>Understanding the importance of symmetrical range-of-motion (ROM) of the knee after surgery is the most important factor in the rehabilitation process. The ROM measurements are a central issue in the rehabilitation of a patient after surgery. </a:t>
            </a:r>
            <a:endParaRPr lang="en-US" sz="2400" b="0" strike="noStrike" spc="-1" dirty="0">
              <a:latin typeface="Arial"/>
            </a:endParaRPr>
          </a:p>
          <a:p>
            <a:pPr>
              <a:lnSpc>
                <a:spcPct val="100000"/>
              </a:lnSpc>
            </a:pPr>
            <a:endParaRPr lang="en-US" sz="2400" b="0" strike="noStrike" spc="-1" dirty="0">
              <a:latin typeface="Arial"/>
            </a:endParaRPr>
          </a:p>
          <a:p>
            <a:pPr marL="720" algn="ctr">
              <a:spcBef>
                <a:spcPts val="1001"/>
              </a:spcBef>
              <a:buClr>
                <a:srgbClr val="000000"/>
              </a:buClr>
            </a:pPr>
            <a:r>
              <a:rPr lang="en-US" sz="3500" spc="-1" dirty="0">
                <a:solidFill>
                  <a:schemeClr val="tx2">
                    <a:lumMod val="75000"/>
                  </a:schemeClr>
                </a:solidFill>
                <a:uFill>
                  <a:solidFill>
                    <a:srgbClr val="FFFFFF"/>
                  </a:solidFill>
                </a:uFill>
                <a:latin typeface="Calibri Light"/>
                <a:ea typeface="DejaVu Sans"/>
              </a:rPr>
              <a:t>   Training of Parachutist</a:t>
            </a:r>
          </a:p>
          <a:p>
            <a:pPr marL="685800" lvl="1" indent="-227880">
              <a:lnSpc>
                <a:spcPct val="90000"/>
              </a:lnSpc>
              <a:spcBef>
                <a:spcPts val="499"/>
              </a:spcBef>
              <a:buClr>
                <a:srgbClr val="000000"/>
              </a:buClr>
              <a:buFont typeface="Arial"/>
              <a:buChar char="•"/>
            </a:pPr>
            <a:r>
              <a:rPr lang="en-US" sz="2400" b="0" strike="noStrike" spc="-1" dirty="0">
                <a:solidFill>
                  <a:srgbClr val="000000"/>
                </a:solidFill>
                <a:latin typeface="Calibri"/>
              </a:rPr>
              <a:t>Occupational Medicine Vol. 49, 17-26, 1999 </a:t>
            </a:r>
            <a:endParaRPr lang="en-US" sz="2400" b="0" strike="noStrike" spc="-1" dirty="0">
              <a:latin typeface="Arial"/>
            </a:endParaRPr>
          </a:p>
          <a:p>
            <a:pPr marL="685800" lvl="1" indent="-227880">
              <a:lnSpc>
                <a:spcPct val="90000"/>
              </a:lnSpc>
              <a:spcBef>
                <a:spcPts val="499"/>
              </a:spcBef>
              <a:buClr>
                <a:srgbClr val="000000"/>
              </a:buClr>
              <a:buFont typeface="Wingdings" charset="2"/>
              <a:buChar char=""/>
            </a:pPr>
            <a:r>
              <a:rPr lang="en-US" sz="2400" b="0" strike="noStrike" spc="-1" dirty="0">
                <a:solidFill>
                  <a:srgbClr val="000000"/>
                </a:solidFill>
                <a:latin typeface="Calibri"/>
              </a:rPr>
              <a:t>The British developed an alternative landing roll in which the parachutist landed with their feet and knees together and conducted a sideways roll successively onto outer side of the leg, thigh, buttocks, across the back and onto the opposite shoulder. This technique caused significantly fewer injuries than the first forward landing roll and was adopted by the US.</a:t>
            </a:r>
            <a:endParaRPr lang="en-US" sz="2400" b="0" strike="noStrike" spc="-1" dirty="0">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23" name="Picture 222"/>
          <p:cNvPicPr/>
          <p:nvPr/>
        </p:nvPicPr>
        <p:blipFill>
          <a:blip r:embed="rId2"/>
          <a:stretch/>
        </p:blipFill>
        <p:spPr>
          <a:xfrm>
            <a:off x="557841" y="1522653"/>
            <a:ext cx="6069167" cy="4274316"/>
          </a:xfrm>
          <a:prstGeom prst="rect">
            <a:avLst/>
          </a:prstGeom>
          <a:ln w="88900" cap="sq" cmpd="thickThin">
            <a:solidFill>
              <a:srgbClr val="000000"/>
            </a:solidFill>
            <a:prstDash val="solid"/>
            <a:miter lim="800000"/>
          </a:ln>
          <a:effectLst>
            <a:innerShdw blurRad="76200">
              <a:srgbClr val="000000"/>
            </a:innerShdw>
          </a:effectLst>
        </p:spPr>
      </p:pic>
      <p:pic>
        <p:nvPicPr>
          <p:cNvPr id="224" name="Picture 223"/>
          <p:cNvPicPr/>
          <p:nvPr/>
        </p:nvPicPr>
        <p:blipFill>
          <a:blip r:embed="rId3"/>
          <a:stretch/>
        </p:blipFill>
        <p:spPr>
          <a:xfrm>
            <a:off x="7637253" y="1519814"/>
            <a:ext cx="3817476" cy="4274836"/>
          </a:xfrm>
          <a:prstGeom prst="rect">
            <a:avLst/>
          </a:prstGeom>
          <a:ln w="88900" cap="sq" cmpd="thickThin">
            <a:solidFill>
              <a:srgbClr val="000000"/>
            </a:solidFill>
            <a:prstDash val="solid"/>
            <a:miter lim="800000"/>
          </a:ln>
          <a:effectLst>
            <a:innerShdw blurRad="76200">
              <a:srgbClr val="000000"/>
            </a:innerShdw>
          </a:effectLst>
        </p:spPr>
      </p:pic>
      <p:sp>
        <p:nvSpPr>
          <p:cNvPr id="225" name="CustomShape 2"/>
          <p:cNvSpPr/>
          <p:nvPr/>
        </p:nvSpPr>
        <p:spPr>
          <a:xfrm>
            <a:off x="3271680" y="91440"/>
            <a:ext cx="7884000" cy="53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0" strike="noStrike" spc="-1">
                <a:solidFill>
                  <a:srgbClr val="000000"/>
                </a:solidFill>
                <a:latin typeface="Arial Black"/>
                <a:ea typeface="DejaVu Sans"/>
              </a:rPr>
              <a:t>       </a:t>
            </a:r>
            <a:endParaRPr lang="en-US" sz="4400" b="0" strike="noStrike" spc="-1">
              <a:latin typeface="Arial"/>
            </a:endParaRPr>
          </a:p>
          <a:p>
            <a:pPr>
              <a:lnSpc>
                <a:spcPct val="100000"/>
              </a:lnSpc>
            </a:pPr>
            <a:r>
              <a:rPr lang="en-US" sz="4400" b="0" strike="noStrike" spc="-1">
                <a:solidFill>
                  <a:srgbClr val="000000"/>
                </a:solidFill>
                <a:latin typeface="Arial Black"/>
                <a:ea typeface="DejaVu Sans"/>
              </a:rPr>
              <a:t>     Sensor Fusion</a:t>
            </a:r>
            <a:endParaRPr lang="en-US" sz="4400" b="0" strike="noStrike" spc="-1">
              <a:latin typeface="Arial"/>
            </a:endParaRPr>
          </a:p>
          <a:p>
            <a:pPr algn="ctr">
              <a:lnSpc>
                <a:spcPct val="100000"/>
              </a:lnSpc>
            </a:pPr>
            <a:endParaRPr lang="en-US" sz="4400" b="0" strike="noStrike" spc="-1">
              <a:latin typeface="Aria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8" name="CustomShape 1"/>
          <p:cNvSpPr/>
          <p:nvPr/>
        </p:nvSpPr>
        <p:spPr>
          <a:xfrm>
            <a:off x="1003039" y="3021"/>
            <a:ext cx="10512720" cy="1322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solidFill>
                  <a:schemeClr val="tx2">
                    <a:lumMod val="75000"/>
                  </a:schemeClr>
                </a:solidFill>
                <a:latin typeface="Arial Black"/>
              </a:rPr>
              <a:t>Hardware</a:t>
            </a:r>
          </a:p>
        </p:txBody>
      </p:sp>
      <p:pic>
        <p:nvPicPr>
          <p:cNvPr id="2" name="Picture 2" descr="A circuit board&#10;&#10;Description generated with very high confidence">
            <a:extLst>
              <a:ext uri="{FF2B5EF4-FFF2-40B4-BE49-F238E27FC236}">
                <a16:creationId xmlns:a16="http://schemas.microsoft.com/office/drawing/2014/main" id="{8EDAC02D-395E-4E54-9AC6-C05B62B3DF5E}"/>
              </a:ext>
            </a:extLst>
          </p:cNvPr>
          <p:cNvPicPr>
            <a:picLocks noChangeAspect="1"/>
          </p:cNvPicPr>
          <p:nvPr/>
        </p:nvPicPr>
        <p:blipFill>
          <a:blip r:embed="rId2"/>
          <a:stretch>
            <a:fillRect/>
          </a:stretch>
        </p:blipFill>
        <p:spPr>
          <a:xfrm>
            <a:off x="770625" y="1343438"/>
            <a:ext cx="3160143" cy="2834029"/>
          </a:xfrm>
          <a:prstGeom prst="rect">
            <a:avLst/>
          </a:prstGeom>
        </p:spPr>
      </p:pic>
      <p:pic>
        <p:nvPicPr>
          <p:cNvPr id="4" name="Picture 4" descr="A circuit board&#10;&#10;Description generated with very high confidence">
            <a:extLst>
              <a:ext uri="{FF2B5EF4-FFF2-40B4-BE49-F238E27FC236}">
                <a16:creationId xmlns:a16="http://schemas.microsoft.com/office/drawing/2014/main" id="{E337F754-7998-4AC1-BE4C-4EE20E74D42C}"/>
              </a:ext>
            </a:extLst>
          </p:cNvPr>
          <p:cNvPicPr>
            <a:picLocks noChangeAspect="1"/>
          </p:cNvPicPr>
          <p:nvPr/>
        </p:nvPicPr>
        <p:blipFill>
          <a:blip r:embed="rId3"/>
          <a:stretch>
            <a:fillRect/>
          </a:stretch>
        </p:blipFill>
        <p:spPr>
          <a:xfrm>
            <a:off x="8606286" y="1324155"/>
            <a:ext cx="2714445" cy="2685690"/>
          </a:xfrm>
          <a:prstGeom prst="rect">
            <a:avLst/>
          </a:prstGeom>
        </p:spPr>
      </p:pic>
      <p:pic>
        <p:nvPicPr>
          <p:cNvPr id="6" name="Picture 6" descr="A picture containing electronics&#10;&#10;Description generated with high confidence">
            <a:extLst>
              <a:ext uri="{FF2B5EF4-FFF2-40B4-BE49-F238E27FC236}">
                <a16:creationId xmlns:a16="http://schemas.microsoft.com/office/drawing/2014/main" id="{CE3F8590-21F0-4D28-8A13-427843798A5F}"/>
              </a:ext>
            </a:extLst>
          </p:cNvPr>
          <p:cNvPicPr>
            <a:picLocks noChangeAspect="1"/>
          </p:cNvPicPr>
          <p:nvPr/>
        </p:nvPicPr>
        <p:blipFill>
          <a:blip r:embed="rId4"/>
          <a:stretch>
            <a:fillRect/>
          </a:stretch>
        </p:blipFill>
        <p:spPr>
          <a:xfrm>
            <a:off x="4765643" y="3752043"/>
            <a:ext cx="2962634" cy="2962634"/>
          </a:xfrm>
          <a:prstGeom prst="rect">
            <a:avLst/>
          </a:prstGeom>
        </p:spPr>
      </p:pic>
      <p:sp>
        <p:nvSpPr>
          <p:cNvPr id="7" name="CustomShape 1">
            <a:extLst>
              <a:ext uri="{FF2B5EF4-FFF2-40B4-BE49-F238E27FC236}">
                <a16:creationId xmlns:a16="http://schemas.microsoft.com/office/drawing/2014/main" id="{BCA4CC63-96CA-43E5-88C9-1F00BA40D932}"/>
              </a:ext>
            </a:extLst>
          </p:cNvPr>
          <p:cNvSpPr/>
          <p:nvPr/>
        </p:nvSpPr>
        <p:spPr>
          <a:xfrm>
            <a:off x="7530359" y="563738"/>
            <a:ext cx="4862419" cy="103509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2400" spc="-1">
                <a:solidFill>
                  <a:schemeClr val="tx2">
                    <a:lumMod val="75000"/>
                  </a:schemeClr>
                </a:solidFill>
                <a:latin typeface="Arial"/>
                <a:cs typeface="Arial"/>
              </a:rPr>
              <a:t>MPU9250</a:t>
            </a:r>
            <a:endParaRPr lang="en-US" sz="2400">
              <a:solidFill>
                <a:schemeClr val="tx2">
                  <a:lumMod val="75000"/>
                </a:schemeClr>
              </a:solidFill>
              <a:cs typeface="Arial"/>
            </a:endParaRPr>
          </a:p>
        </p:txBody>
      </p:sp>
      <p:sp>
        <p:nvSpPr>
          <p:cNvPr id="8" name="CustomShape 1">
            <a:extLst>
              <a:ext uri="{FF2B5EF4-FFF2-40B4-BE49-F238E27FC236}">
                <a16:creationId xmlns:a16="http://schemas.microsoft.com/office/drawing/2014/main" id="{7E74F2F3-A09A-490D-A35F-F0C5FF673BC7}"/>
              </a:ext>
            </a:extLst>
          </p:cNvPr>
          <p:cNvSpPr/>
          <p:nvPr/>
        </p:nvSpPr>
        <p:spPr>
          <a:xfrm>
            <a:off x="7041526" y="5912117"/>
            <a:ext cx="4862419" cy="103509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2400" spc="-1">
                <a:solidFill>
                  <a:schemeClr val="tx2">
                    <a:lumMod val="75000"/>
                  </a:schemeClr>
                </a:solidFill>
                <a:latin typeface="Arial"/>
                <a:cs typeface="Arial"/>
              </a:rPr>
              <a:t>3.7V</a:t>
            </a:r>
            <a:r>
              <a:rPr lang="en-US" sz="2400" spc="-1">
                <a:solidFill>
                  <a:schemeClr val="tx2">
                    <a:lumMod val="75000"/>
                  </a:schemeClr>
                </a:solidFill>
                <a:cs typeface="Arial"/>
              </a:rPr>
              <a:t> Lithium-Ion Battery</a:t>
            </a:r>
            <a:endParaRPr lang="en-US">
              <a:solidFill>
                <a:schemeClr val="tx2">
                  <a:lumMod val="75000"/>
                </a:schemeClr>
              </a:solidFill>
            </a:endParaRPr>
          </a:p>
        </p:txBody>
      </p:sp>
      <p:sp>
        <p:nvSpPr>
          <p:cNvPr id="9" name="CustomShape 1">
            <a:extLst>
              <a:ext uri="{FF2B5EF4-FFF2-40B4-BE49-F238E27FC236}">
                <a16:creationId xmlns:a16="http://schemas.microsoft.com/office/drawing/2014/main" id="{6C42CA12-CFAD-4270-A931-BAE97F42EAE3}"/>
              </a:ext>
            </a:extLst>
          </p:cNvPr>
          <p:cNvSpPr/>
          <p:nvPr/>
        </p:nvSpPr>
        <p:spPr>
          <a:xfrm>
            <a:off x="-233422" y="4014303"/>
            <a:ext cx="4862419" cy="103509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2400" spc="-1" err="1">
                <a:solidFill>
                  <a:schemeClr val="tx2">
                    <a:lumMod val="75000"/>
                  </a:schemeClr>
                </a:solidFill>
                <a:cs typeface="Arial"/>
              </a:rPr>
              <a:t>Nodemcu</a:t>
            </a:r>
            <a:r>
              <a:rPr lang="en-US" sz="2400" spc="-1">
                <a:solidFill>
                  <a:schemeClr val="tx2">
                    <a:lumMod val="75000"/>
                  </a:schemeClr>
                </a:solidFill>
                <a:cs typeface="Arial"/>
              </a:rPr>
              <a:t> ESP8266</a:t>
            </a:r>
          </a:p>
        </p:txBody>
      </p:sp>
    </p:spTree>
    <p:extLst>
      <p:ext uri="{BB962C8B-B14F-4D97-AF65-F5344CB8AC3E}">
        <p14:creationId xmlns:p14="http://schemas.microsoft.com/office/powerpoint/2010/main" val="2011148722"/>
      </p:ext>
    </p:extLst>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D451EE1-06AB-4684-8B7A-59133962C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02D69F-ABEF-47E0-B154-C6656A2B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7B74B3-425F-4BBB-AAC6-2411D0BE7FDA}"/>
              </a:ext>
            </a:extLst>
          </p:cNvPr>
          <p:cNvPicPr>
            <a:picLocks noChangeAspect="1"/>
          </p:cNvPicPr>
          <p:nvPr/>
        </p:nvPicPr>
        <p:blipFill rotWithShape="1">
          <a:blip r:embed="rId2"/>
          <a:srcRect l="28341" t="18074" b="6410"/>
          <a:stretch/>
        </p:blipFill>
        <p:spPr>
          <a:xfrm>
            <a:off x="4361406" y="1287064"/>
            <a:ext cx="6695895" cy="3969165"/>
          </a:xfrm>
          <a:prstGeom prst="rect">
            <a:avLst/>
          </a:prstGeom>
        </p:spPr>
      </p:pic>
      <p:sp>
        <p:nvSpPr>
          <p:cNvPr id="2" name="Title 1">
            <a:extLst>
              <a:ext uri="{FF2B5EF4-FFF2-40B4-BE49-F238E27FC236}">
                <a16:creationId xmlns:a16="http://schemas.microsoft.com/office/drawing/2014/main" id="{71653AAD-895E-45EA-BE2E-F765DDE5A799}"/>
              </a:ext>
            </a:extLst>
          </p:cNvPr>
          <p:cNvSpPr>
            <a:spLocks noGrp="1"/>
          </p:cNvSpPr>
          <p:nvPr>
            <p:ph type="title"/>
          </p:nvPr>
        </p:nvSpPr>
        <p:spPr>
          <a:xfrm>
            <a:off x="796009" y="2286000"/>
            <a:ext cx="2286000" cy="2286000"/>
          </a:xfrm>
          <a:prstGeom prst="ellipse">
            <a:avLst/>
          </a:prstGeom>
          <a:solidFill>
            <a:schemeClr val="tx1">
              <a:lumMod val="75000"/>
              <a:lumOff val="25000"/>
            </a:schemeClr>
          </a:solidFill>
          <a:ln>
            <a:noFill/>
          </a:ln>
        </p:spPr>
        <p:txBody>
          <a:bodyPr>
            <a:normAutofit/>
          </a:bodyPr>
          <a:lstStyle/>
          <a:p>
            <a:pPr algn="ctr"/>
            <a:r>
              <a:rPr lang="en-US" sz="2000">
                <a:solidFill>
                  <a:schemeClr val="bg1"/>
                </a:solidFill>
              </a:rPr>
              <a:t>EDA</a:t>
            </a:r>
          </a:p>
        </p:txBody>
      </p:sp>
    </p:spTree>
    <p:extLst>
      <p:ext uri="{BB962C8B-B14F-4D97-AF65-F5344CB8AC3E}">
        <p14:creationId xmlns:p14="http://schemas.microsoft.com/office/powerpoint/2010/main" val="160690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653AAD-895E-45EA-BE2E-F765DDE5A79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a:t>
            </a:r>
            <a:br>
              <a:rPr lang="en-US" sz="2600" kern="1200">
                <a:solidFill>
                  <a:srgbClr val="FFFFFF"/>
                </a:solidFill>
                <a:latin typeface="+mj-lt"/>
                <a:ea typeface="+mj-ea"/>
                <a:cs typeface="+mj-cs"/>
              </a:rPr>
            </a:br>
            <a:r>
              <a:rPr lang="en-US" sz="2600" kern="1200">
                <a:solidFill>
                  <a:srgbClr val="FFFFFF"/>
                </a:solidFill>
                <a:latin typeface="+mj-lt"/>
                <a:ea typeface="+mj-ea"/>
                <a:cs typeface="+mj-cs"/>
              </a:rPr>
              <a:t>Gathering</a:t>
            </a:r>
          </a:p>
        </p:txBody>
      </p:sp>
      <p:pic>
        <p:nvPicPr>
          <p:cNvPr id="2050" name="Picture 2" descr="Image result for quaternion">
            <a:extLst>
              <a:ext uri="{FF2B5EF4-FFF2-40B4-BE49-F238E27FC236}">
                <a16:creationId xmlns:a16="http://schemas.microsoft.com/office/drawing/2014/main" id="{AD764227-6404-4FC4-B7B1-6836AF2C7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131" y="4230472"/>
            <a:ext cx="1703158" cy="23737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190DA5A5-CCE3-42B3-BEB7-E586166E0A56}"/>
              </a:ext>
            </a:extLst>
          </p:cNvPr>
          <p:cNvGraphicFramePr/>
          <p:nvPr>
            <p:extLst>
              <p:ext uri="{D42A27DB-BD31-4B8C-83A1-F6EECF244321}">
                <p14:modId xmlns:p14="http://schemas.microsoft.com/office/powerpoint/2010/main" val="827128997"/>
              </p:ext>
            </p:extLst>
          </p:nvPr>
        </p:nvGraphicFramePr>
        <p:xfrm>
          <a:off x="4038600" y="912381"/>
          <a:ext cx="7188199" cy="2516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4" descr="Image result for yaw pitch and roll">
            <a:extLst>
              <a:ext uri="{FF2B5EF4-FFF2-40B4-BE49-F238E27FC236}">
                <a16:creationId xmlns:a16="http://schemas.microsoft.com/office/drawing/2014/main" id="{5A2D3BFA-0D88-4BE6-8294-953EB6BDF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41864" y="4316370"/>
            <a:ext cx="2202069" cy="2145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6D4D28D-D248-4833-AF30-44C2A51A3BF4}"/>
              </a:ext>
            </a:extLst>
          </p:cNvPr>
          <p:cNvSpPr/>
          <p:nvPr/>
        </p:nvSpPr>
        <p:spPr>
          <a:xfrm>
            <a:off x="4769996" y="3747707"/>
            <a:ext cx="1326004" cy="369332"/>
          </a:xfrm>
          <a:prstGeom prst="rect">
            <a:avLst/>
          </a:prstGeom>
        </p:spPr>
        <p:txBody>
          <a:bodyPr wrap="none">
            <a:spAutoFit/>
          </a:bodyPr>
          <a:lstStyle/>
          <a:p>
            <a:r>
              <a:rPr lang="en-IN" dirty="0">
                <a:latin typeface="arial" panose="020B0604020202020204" pitchFamily="34" charset="0"/>
              </a:rPr>
              <a:t>Quaternion</a:t>
            </a:r>
            <a:endParaRPr lang="en-IN" dirty="0"/>
          </a:p>
        </p:txBody>
      </p:sp>
      <p:sp>
        <p:nvSpPr>
          <p:cNvPr id="16" name="Rectangle 15">
            <a:extLst>
              <a:ext uri="{FF2B5EF4-FFF2-40B4-BE49-F238E27FC236}">
                <a16:creationId xmlns:a16="http://schemas.microsoft.com/office/drawing/2014/main" id="{C9B729CF-E523-433B-844D-123B57B48B19}"/>
              </a:ext>
            </a:extLst>
          </p:cNvPr>
          <p:cNvSpPr/>
          <p:nvPr/>
        </p:nvSpPr>
        <p:spPr>
          <a:xfrm>
            <a:off x="9139833" y="3747707"/>
            <a:ext cx="1680781" cy="369332"/>
          </a:xfrm>
          <a:prstGeom prst="rect">
            <a:avLst/>
          </a:prstGeom>
        </p:spPr>
        <p:txBody>
          <a:bodyPr wrap="none">
            <a:spAutoFit/>
          </a:bodyPr>
          <a:lstStyle/>
          <a:p>
            <a:r>
              <a:rPr lang="en-IN" dirty="0">
                <a:latin typeface="arial" panose="020B0604020202020204" pitchFamily="34" charset="0"/>
              </a:rPr>
              <a:t>Yaw-Pitch-Roll</a:t>
            </a:r>
            <a:endParaRPr lang="en-IN" dirty="0"/>
          </a:p>
        </p:txBody>
      </p:sp>
    </p:spTree>
    <p:extLst>
      <p:ext uri="{BB962C8B-B14F-4D97-AF65-F5344CB8AC3E}">
        <p14:creationId xmlns:p14="http://schemas.microsoft.com/office/powerpoint/2010/main" val="934005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CD5EB08A516C4892268E1C674BB2C9" ma:contentTypeVersion="2" ma:contentTypeDescription="Create a new document." ma:contentTypeScope="" ma:versionID="5448ce1485a22f4cc4361887d6528353">
  <xsd:schema xmlns:xsd="http://www.w3.org/2001/XMLSchema" xmlns:xs="http://www.w3.org/2001/XMLSchema" xmlns:p="http://schemas.microsoft.com/office/2006/metadata/properties" xmlns:ns2="146304ff-d864-4944-8614-7555ed978542" targetNamespace="http://schemas.microsoft.com/office/2006/metadata/properties" ma:root="true" ma:fieldsID="cce4a7ac752fc78d3c7984c76a87aae6" ns2:_="">
    <xsd:import namespace="146304ff-d864-4944-8614-7555ed97854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304ff-d864-4944-8614-7555ed978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F8A5A8-5D8D-4584-9FF6-F613EFA103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6304ff-d864-4944-8614-7555ed9785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62B2EF-2499-4A02-8545-BBD32C790154}">
  <ds:schemaRefs>
    <ds:schemaRef ds:uri="http://schemas.microsoft.com/sharepoint/v3/contenttype/forms"/>
  </ds:schemaRefs>
</ds:datastoreItem>
</file>

<file path=customXml/itemProps3.xml><?xml version="1.0" encoding="utf-8"?>
<ds:datastoreItem xmlns:ds="http://schemas.openxmlformats.org/officeDocument/2006/customXml" ds:itemID="{34335CA5-E075-431D-9951-4D8525BB762C}">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146304ff-d864-4944-8614-7555ed978542"/>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124</TotalTime>
  <Words>526</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Arial</vt:lpstr>
      <vt:lpstr>Arial</vt:lpstr>
      <vt:lpstr>Arial Black</vt:lpstr>
      <vt:lpstr>Calibri</vt:lpstr>
      <vt:lpstr>Calibri Light</vt:lpstr>
      <vt:lpstr>DejaVu Sans</vt:lpstr>
      <vt:lpstr>Roboto</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vt:lpstr>
      <vt:lpstr>Data  Gathering</vt:lpstr>
      <vt:lpstr>Model Building </vt:lpstr>
      <vt:lpstr>Model Evaluation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Nataraj</dc:creator>
  <cp:lastModifiedBy>Balaji Nataraj</cp:lastModifiedBy>
  <cp:revision>18</cp:revision>
  <dcterms:modified xsi:type="dcterms:W3CDTF">2018-11-15T14:26:03Z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y fmtid="{D5CDD505-2E9C-101B-9397-08002B2CF9AE}" pid="12" name="ContentTypeId">
    <vt:lpwstr>0x01010048CD5EB08A516C4892268E1C674BB2C9</vt:lpwstr>
  </property>
</Properties>
</file>