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30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3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11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140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555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90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0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9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31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1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8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2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4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0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0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6513-3752-4C90-B656-B9314B9789D6}" type="datetimeFigureOut">
              <a:rPr lang="en-CA" smtClean="0"/>
              <a:t>2018-01-31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639513-6F8F-4337-9C17-264B14FB73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9C4-6EC1-4A6A-94A0-E6ED9B8B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dirty="0"/>
              <a:t> Trace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749F-616F-44BA-A832-41CAA4808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T01-03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11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5" y="773112"/>
            <a:ext cx="7478698" cy="516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4 creates a new instance of </a:t>
            </a:r>
            <a:r>
              <a:rPr lang="en-US" dirty="0" err="1"/>
              <a:t>BankAccount</a:t>
            </a:r>
            <a:r>
              <a:rPr lang="en-US" dirty="0"/>
              <a:t> with the name b1.</a:t>
            </a:r>
          </a:p>
          <a:p>
            <a:endParaRPr lang="en-US" dirty="0"/>
          </a:p>
          <a:p>
            <a:r>
              <a:rPr lang="en-US" dirty="0"/>
              <a:t>balance variable is automatically initialized to 0.0.</a:t>
            </a:r>
          </a:p>
          <a:p>
            <a:endParaRPr lang="en-US" dirty="0"/>
          </a:p>
          <a:p>
            <a:r>
              <a:rPr lang="en-US" dirty="0" err="1"/>
              <a:t>overdraftAmount</a:t>
            </a:r>
            <a:r>
              <a:rPr lang="en-US" dirty="0"/>
              <a:t> variable is initialized to 100.0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633252" y="1643270"/>
            <a:ext cx="967409" cy="26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5" y="773112"/>
            <a:ext cx="7478698" cy="516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382712"/>
            <a:ext cx="32865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instance of b1 calls the method ‘deposit’ from the class </a:t>
            </a:r>
            <a:r>
              <a:rPr lang="en-US" dirty="0" err="1"/>
              <a:t>bankAccount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balance instance variable belonging to b1 is increased by a value of 100.0.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5227678" y="2138289"/>
            <a:ext cx="3372983" cy="135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61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5" y="773112"/>
            <a:ext cx="7478698" cy="516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1646883"/>
            <a:ext cx="3286539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 7 creates a second instance of </a:t>
            </a:r>
            <a:r>
              <a:rPr lang="en-US" dirty="0" err="1"/>
              <a:t>BankAccount</a:t>
            </a:r>
            <a:r>
              <a:rPr lang="en-US" dirty="0"/>
              <a:t> with the name b2. </a:t>
            </a:r>
          </a:p>
          <a:p>
            <a:endParaRPr lang="en-US" dirty="0"/>
          </a:p>
          <a:p>
            <a:r>
              <a:rPr lang="en-US" dirty="0"/>
              <a:t>b1 and b2 are separate and distinct objects.</a:t>
            </a:r>
          </a:p>
          <a:p>
            <a:endParaRPr lang="en-US" dirty="0"/>
          </a:p>
          <a:p>
            <a:r>
              <a:rPr lang="en-US" dirty="0"/>
              <a:t>b2 now creates a new instance of balance and </a:t>
            </a:r>
            <a:r>
              <a:rPr lang="en-US" dirty="0" err="1"/>
              <a:t>overdraftAmount</a:t>
            </a:r>
            <a:r>
              <a:rPr lang="en-US" dirty="0"/>
              <a:t>, initialized to 0.0 and 100.0 respectively.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7633252" y="2628335"/>
            <a:ext cx="967409" cy="26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5" y="773112"/>
            <a:ext cx="7478698" cy="516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600661" y="2431713"/>
            <a:ext cx="32865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instance of b2 calls the method ‘deposit’ from the class </a:t>
            </a:r>
            <a:r>
              <a:rPr lang="en-US" dirty="0" err="1"/>
              <a:t>bankAccount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balance instance variable belonging to b2 is increased by a value of 200.0.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5241745" y="3024554"/>
            <a:ext cx="3212938" cy="150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7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5" y="773112"/>
            <a:ext cx="7478698" cy="516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398412" y="2616379"/>
            <a:ext cx="328653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b3 copies the reference of the memory location of b2.</a:t>
            </a:r>
          </a:p>
          <a:p>
            <a:endParaRPr lang="en-US" dirty="0"/>
          </a:p>
          <a:p>
            <a:r>
              <a:rPr lang="en-US" dirty="0"/>
              <a:t>Note that b3 and b2 both point to the </a:t>
            </a:r>
            <a:r>
              <a:rPr lang="en-US"/>
              <a:t>same object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5416063" y="3502855"/>
            <a:ext cx="2982349" cy="40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03F424-A09D-4837-A779-33E6FD1D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5" y="773112"/>
            <a:ext cx="7478698" cy="516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A20DA-9A9B-452D-AB15-42964792DC79}"/>
              </a:ext>
            </a:extLst>
          </p:cNvPr>
          <p:cNvSpPr txBox="1"/>
          <p:nvPr/>
        </p:nvSpPr>
        <p:spPr>
          <a:xfrm>
            <a:off x="8398413" y="2132320"/>
            <a:ext cx="328653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instance of b3 calls the method ‘withdraw’ from the class </a:t>
            </a:r>
            <a:r>
              <a:rPr lang="en-US" dirty="0" err="1"/>
              <a:t>bankAccount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balance instance variable does not change from the value of 200.0. This is because it is try to withdraw a greater amount than the original balance plus overdraft amount.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1D8E5C-B081-4F3C-846E-1046BB12F234}"/>
              </a:ext>
            </a:extLst>
          </p:cNvPr>
          <p:cNvCxnSpPr>
            <a:cxnSpLocks/>
          </p:cNvCxnSpPr>
          <p:nvPr/>
        </p:nvCxnSpPr>
        <p:spPr>
          <a:xfrm flipH="1">
            <a:off x="5345723" y="3502855"/>
            <a:ext cx="3052690" cy="675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007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201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BankAccount 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BankAccount Trace</dc:title>
  <dc:creator>Kenneth Sharman</dc:creator>
  <cp:lastModifiedBy>Kenneth Sharman</cp:lastModifiedBy>
  <cp:revision>5</cp:revision>
  <dcterms:created xsi:type="dcterms:W3CDTF">2018-01-30T19:59:35Z</dcterms:created>
  <dcterms:modified xsi:type="dcterms:W3CDTF">2018-01-31T17:29:23Z</dcterms:modified>
</cp:coreProperties>
</file>