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Sharman" userId="0b806e59-8722-4e62-aebf-aeca904a6ec4" providerId="ADAL" clId="{3599DC89-F54C-4558-A2EE-2CEBEFAEC4FB}"/>
    <pc:docChg chg="undo custSel addSld delSld modSld">
      <pc:chgData name="Kenneth Sharman" userId="0b806e59-8722-4e62-aebf-aeca904a6ec4" providerId="ADAL" clId="{3599DC89-F54C-4558-A2EE-2CEBEFAEC4FB}" dt="2018-02-03T22:39:29.305" v="3056" actId="20577"/>
      <pc:docMkLst>
        <pc:docMk/>
      </pc:docMkLst>
      <pc:sldChg chg="modSp">
        <pc:chgData name="Kenneth Sharman" userId="0b806e59-8722-4e62-aebf-aeca904a6ec4" providerId="ADAL" clId="{3599DC89-F54C-4558-A2EE-2CEBEFAEC4FB}" dt="2018-02-03T22:32:28.059" v="2791" actId="20577"/>
        <pc:sldMkLst>
          <pc:docMk/>
          <pc:sldMk cId="2853115875" sldId="264"/>
        </pc:sldMkLst>
        <pc:spChg chg="mod">
          <ac:chgData name="Kenneth Sharman" userId="0b806e59-8722-4e62-aebf-aeca904a6ec4" providerId="ADAL" clId="{3599DC89-F54C-4558-A2EE-2CEBEFAEC4FB}" dt="2018-02-03T22:32:28.059" v="2791" actId="20577"/>
          <ac:spMkLst>
            <pc:docMk/>
            <pc:sldMk cId="2853115875" sldId="264"/>
            <ac:spMk id="2" creationId="{CF03E9C4-6EC1-4A6A-94A0-E6ED9B8B6578}"/>
          </ac:spMkLst>
        </pc:spChg>
      </pc:sldChg>
      <pc:sldChg chg="addSp delSp modSp">
        <pc:chgData name="Kenneth Sharman" userId="0b806e59-8722-4e62-aebf-aeca904a6ec4" providerId="ADAL" clId="{3599DC89-F54C-4558-A2EE-2CEBEFAEC4FB}" dt="2018-02-03T22:32:43.090" v="2794" actId="20577"/>
        <pc:sldMkLst>
          <pc:docMk/>
          <pc:sldMk cId="2557416799" sldId="265"/>
        </pc:sldMkLst>
        <pc:spChg chg="mod">
          <ac:chgData name="Kenneth Sharman" userId="0b806e59-8722-4e62-aebf-aeca904a6ec4" providerId="ADAL" clId="{3599DC89-F54C-4558-A2EE-2CEBEFAEC4FB}" dt="2018-02-03T22:32:43.090" v="2794" actId="20577"/>
          <ac:spMkLst>
            <pc:docMk/>
            <pc:sldMk cId="2557416799" sldId="265"/>
            <ac:spMk id="7" creationId="{B25A20DA-9A9B-452D-AB15-42964792DC79}"/>
          </ac:spMkLst>
        </pc:spChg>
        <pc:picChg chg="add del mod">
          <ac:chgData name="Kenneth Sharman" userId="0b806e59-8722-4e62-aebf-aeca904a6ec4" providerId="ADAL" clId="{3599DC89-F54C-4558-A2EE-2CEBEFAEC4FB}" dt="2018-02-03T21:48:31.068" v="8" actId="14826"/>
          <ac:picMkLst>
            <pc:docMk/>
            <pc:sldMk cId="2557416799" sldId="265"/>
            <ac:picMk id="6" creationId="{D503F424-A09D-4837-A779-33E6FD1DC95B}"/>
          </ac:picMkLst>
        </pc:picChg>
        <pc:cxnChg chg="mod">
          <ac:chgData name="Kenneth Sharman" userId="0b806e59-8722-4e62-aebf-aeca904a6ec4" providerId="ADAL" clId="{3599DC89-F54C-4558-A2EE-2CEBEFAEC4FB}" dt="2018-02-03T21:50:55.592" v="251" actId="14100"/>
          <ac:cxnSpMkLst>
            <pc:docMk/>
            <pc:sldMk cId="2557416799" sldId="265"/>
            <ac:cxnSpMk id="9" creationId="{071D8E5C-B081-4F3C-846E-1046BB12F234}"/>
          </ac:cxnSpMkLst>
        </pc:cxnChg>
      </pc:sldChg>
      <pc:sldChg chg="modSp add">
        <pc:chgData name="Kenneth Sharman" userId="0b806e59-8722-4e62-aebf-aeca904a6ec4" providerId="ADAL" clId="{3599DC89-F54C-4558-A2EE-2CEBEFAEC4FB}" dt="2018-02-03T22:35:21.321" v="2907" actId="20577"/>
        <pc:sldMkLst>
          <pc:docMk/>
          <pc:sldMk cId="4477601" sldId="266"/>
        </pc:sldMkLst>
        <pc:spChg chg="mod">
          <ac:chgData name="Kenneth Sharman" userId="0b806e59-8722-4e62-aebf-aeca904a6ec4" providerId="ADAL" clId="{3599DC89-F54C-4558-A2EE-2CEBEFAEC4FB}" dt="2018-02-03T22:35:21.321" v="2907" actId="20577"/>
          <ac:spMkLst>
            <pc:docMk/>
            <pc:sldMk cId="4477601" sldId="266"/>
            <ac:spMk id="7" creationId="{B25A20DA-9A9B-452D-AB15-42964792DC79}"/>
          </ac:spMkLst>
        </pc:spChg>
        <pc:cxnChg chg="mod">
          <ac:chgData name="Kenneth Sharman" userId="0b806e59-8722-4e62-aebf-aeca904a6ec4" providerId="ADAL" clId="{3599DC89-F54C-4558-A2EE-2CEBEFAEC4FB}" dt="2018-02-03T21:51:21.145" v="259" actId="14100"/>
          <ac:cxnSpMkLst>
            <pc:docMk/>
            <pc:sldMk cId="4477601" sldId="266"/>
            <ac:cxnSpMk id="9" creationId="{071D8E5C-B081-4F3C-846E-1046BB12F234}"/>
          </ac:cxnSpMkLst>
        </pc:cxnChg>
      </pc:sldChg>
      <pc:sldChg chg="del">
        <pc:chgData name="Kenneth Sharman" userId="0b806e59-8722-4e62-aebf-aeca904a6ec4" providerId="ADAL" clId="{3599DC89-F54C-4558-A2EE-2CEBEFAEC4FB}" dt="2018-02-03T21:47:54.901" v="1" actId="2696"/>
        <pc:sldMkLst>
          <pc:docMk/>
          <pc:sldMk cId="1296665853" sldId="266"/>
        </pc:sldMkLst>
      </pc:sldChg>
      <pc:sldChg chg="del">
        <pc:chgData name="Kenneth Sharman" userId="0b806e59-8722-4e62-aebf-aeca904a6ec4" providerId="ADAL" clId="{3599DC89-F54C-4558-A2EE-2CEBEFAEC4FB}" dt="2018-02-03T21:47:54.884" v="0" actId="2696"/>
        <pc:sldMkLst>
          <pc:docMk/>
          <pc:sldMk cId="2426616159" sldId="267"/>
        </pc:sldMkLst>
      </pc:sldChg>
      <pc:sldChg chg="modSp add">
        <pc:chgData name="Kenneth Sharman" userId="0b806e59-8722-4e62-aebf-aeca904a6ec4" providerId="ADAL" clId="{3599DC89-F54C-4558-A2EE-2CEBEFAEC4FB}" dt="2018-02-03T22:16:42.167" v="1311" actId="20577"/>
        <pc:sldMkLst>
          <pc:docMk/>
          <pc:sldMk cId="4240664769" sldId="267"/>
        </pc:sldMkLst>
        <pc:spChg chg="mod">
          <ac:chgData name="Kenneth Sharman" userId="0b806e59-8722-4e62-aebf-aeca904a6ec4" providerId="ADAL" clId="{3599DC89-F54C-4558-A2EE-2CEBEFAEC4FB}" dt="2018-02-03T22:16:42.167" v="1311" actId="20577"/>
          <ac:spMkLst>
            <pc:docMk/>
            <pc:sldMk cId="4240664769" sldId="267"/>
            <ac:spMk id="7" creationId="{B25A20DA-9A9B-452D-AB15-42964792DC79}"/>
          </ac:spMkLst>
        </pc:spChg>
        <pc:cxnChg chg="mod">
          <ac:chgData name="Kenneth Sharman" userId="0b806e59-8722-4e62-aebf-aeca904a6ec4" providerId="ADAL" clId="{3599DC89-F54C-4558-A2EE-2CEBEFAEC4FB}" dt="2018-02-03T21:54:39.909" v="406" actId="14100"/>
          <ac:cxnSpMkLst>
            <pc:docMk/>
            <pc:sldMk cId="4240664769" sldId="267"/>
            <ac:cxnSpMk id="9" creationId="{071D8E5C-B081-4F3C-846E-1046BB12F234}"/>
          </ac:cxnSpMkLst>
        </pc:cxnChg>
      </pc:sldChg>
      <pc:sldChg chg="del">
        <pc:chgData name="Kenneth Sharman" userId="0b806e59-8722-4e62-aebf-aeca904a6ec4" providerId="ADAL" clId="{3599DC89-F54C-4558-A2EE-2CEBEFAEC4FB}" dt="2018-02-03T21:47:54.901" v="2" actId="2696"/>
        <pc:sldMkLst>
          <pc:docMk/>
          <pc:sldMk cId="521377763" sldId="268"/>
        </pc:sldMkLst>
      </pc:sldChg>
      <pc:sldChg chg="addSp modSp add">
        <pc:chgData name="Kenneth Sharman" userId="0b806e59-8722-4e62-aebf-aeca904a6ec4" providerId="ADAL" clId="{3599DC89-F54C-4558-A2EE-2CEBEFAEC4FB}" dt="2018-02-03T22:36:28.602" v="2912" actId="20577"/>
        <pc:sldMkLst>
          <pc:docMk/>
          <pc:sldMk cId="3103411872" sldId="268"/>
        </pc:sldMkLst>
        <pc:spChg chg="add mod">
          <ac:chgData name="Kenneth Sharman" userId="0b806e59-8722-4e62-aebf-aeca904a6ec4" providerId="ADAL" clId="{3599DC89-F54C-4558-A2EE-2CEBEFAEC4FB}" dt="2018-02-03T22:21:40.369" v="1855" actId="14100"/>
          <ac:spMkLst>
            <pc:docMk/>
            <pc:sldMk cId="3103411872" sldId="268"/>
            <ac:spMk id="4" creationId="{099A2A84-8F94-41E9-8309-624C21B0AE01}"/>
          </ac:spMkLst>
        </pc:spChg>
        <pc:spChg chg="mod">
          <ac:chgData name="Kenneth Sharman" userId="0b806e59-8722-4e62-aebf-aeca904a6ec4" providerId="ADAL" clId="{3599DC89-F54C-4558-A2EE-2CEBEFAEC4FB}" dt="2018-02-03T22:36:28.602" v="2912" actId="20577"/>
          <ac:spMkLst>
            <pc:docMk/>
            <pc:sldMk cId="3103411872" sldId="268"/>
            <ac:spMk id="7" creationId="{B25A20DA-9A9B-452D-AB15-42964792DC79}"/>
          </ac:spMkLst>
        </pc:spChg>
        <pc:picChg chg="mod">
          <ac:chgData name="Kenneth Sharman" userId="0b806e59-8722-4e62-aebf-aeca904a6ec4" providerId="ADAL" clId="{3599DC89-F54C-4558-A2EE-2CEBEFAEC4FB}" dt="2018-02-03T22:21:45.268" v="1858" actId="1076"/>
          <ac:picMkLst>
            <pc:docMk/>
            <pc:sldMk cId="3103411872" sldId="268"/>
            <ac:picMk id="6" creationId="{D503F424-A09D-4837-A779-33E6FD1DC95B}"/>
          </ac:picMkLst>
        </pc:picChg>
        <pc:cxnChg chg="mod">
          <ac:chgData name="Kenneth Sharman" userId="0b806e59-8722-4e62-aebf-aeca904a6ec4" providerId="ADAL" clId="{3599DC89-F54C-4558-A2EE-2CEBEFAEC4FB}" dt="2018-02-03T22:21:53.766" v="1859" actId="14100"/>
          <ac:cxnSpMkLst>
            <pc:docMk/>
            <pc:sldMk cId="3103411872" sldId="268"/>
            <ac:cxnSpMk id="9" creationId="{071D8E5C-B081-4F3C-846E-1046BB12F234}"/>
          </ac:cxnSpMkLst>
        </pc:cxnChg>
      </pc:sldChg>
      <pc:sldChg chg="del">
        <pc:chgData name="Kenneth Sharman" userId="0b806e59-8722-4e62-aebf-aeca904a6ec4" providerId="ADAL" clId="{3599DC89-F54C-4558-A2EE-2CEBEFAEC4FB}" dt="2018-02-03T21:47:54.901" v="3" actId="2696"/>
        <pc:sldMkLst>
          <pc:docMk/>
          <pc:sldMk cId="1153602813" sldId="269"/>
        </pc:sldMkLst>
      </pc:sldChg>
      <pc:sldChg chg="modSp add">
        <pc:chgData name="Kenneth Sharman" userId="0b806e59-8722-4e62-aebf-aeca904a6ec4" providerId="ADAL" clId="{3599DC89-F54C-4558-A2EE-2CEBEFAEC4FB}" dt="2018-02-03T22:26:45.671" v="2262" actId="20577"/>
        <pc:sldMkLst>
          <pc:docMk/>
          <pc:sldMk cId="1908928661" sldId="269"/>
        </pc:sldMkLst>
        <pc:spChg chg="mod">
          <ac:chgData name="Kenneth Sharman" userId="0b806e59-8722-4e62-aebf-aeca904a6ec4" providerId="ADAL" clId="{3599DC89-F54C-4558-A2EE-2CEBEFAEC4FB}" dt="2018-02-03T22:26:45.671" v="2262" actId="20577"/>
          <ac:spMkLst>
            <pc:docMk/>
            <pc:sldMk cId="1908928661" sldId="269"/>
            <ac:spMk id="7" creationId="{B25A20DA-9A9B-452D-AB15-42964792DC79}"/>
          </ac:spMkLst>
        </pc:spChg>
        <pc:cxnChg chg="mod">
          <ac:chgData name="Kenneth Sharman" userId="0b806e59-8722-4e62-aebf-aeca904a6ec4" providerId="ADAL" clId="{3599DC89-F54C-4558-A2EE-2CEBEFAEC4FB}" dt="2018-02-03T22:23:42.043" v="1862" actId="14100"/>
          <ac:cxnSpMkLst>
            <pc:docMk/>
            <pc:sldMk cId="1908928661" sldId="269"/>
            <ac:cxnSpMk id="9" creationId="{071D8E5C-B081-4F3C-846E-1046BB12F234}"/>
          </ac:cxnSpMkLst>
        </pc:cxnChg>
      </pc:sldChg>
      <pc:sldChg chg="addSp modSp add">
        <pc:chgData name="Kenneth Sharman" userId="0b806e59-8722-4e62-aebf-aeca904a6ec4" providerId="ADAL" clId="{3599DC89-F54C-4558-A2EE-2CEBEFAEC4FB}" dt="2018-02-03T22:39:29.305" v="3056" actId="20577"/>
        <pc:sldMkLst>
          <pc:docMk/>
          <pc:sldMk cId="1151759046" sldId="270"/>
        </pc:sldMkLst>
        <pc:spChg chg="add mod">
          <ac:chgData name="Kenneth Sharman" userId="0b806e59-8722-4e62-aebf-aeca904a6ec4" providerId="ADAL" clId="{3599DC89-F54C-4558-A2EE-2CEBEFAEC4FB}" dt="2018-02-03T22:27:12.461" v="2265" actId="11529"/>
          <ac:spMkLst>
            <pc:docMk/>
            <pc:sldMk cId="1151759046" sldId="270"/>
            <ac:spMk id="3" creationId="{B8B2663D-8456-45C5-96B3-3F6E15A7C176}"/>
          </ac:spMkLst>
        </pc:spChg>
        <pc:spChg chg="mod">
          <ac:chgData name="Kenneth Sharman" userId="0b806e59-8722-4e62-aebf-aeca904a6ec4" providerId="ADAL" clId="{3599DC89-F54C-4558-A2EE-2CEBEFAEC4FB}" dt="2018-02-03T22:39:29.305" v="3056" actId="20577"/>
          <ac:spMkLst>
            <pc:docMk/>
            <pc:sldMk cId="1151759046" sldId="270"/>
            <ac:spMk id="7" creationId="{B25A20DA-9A9B-452D-AB15-42964792DC79}"/>
          </ac:spMkLst>
        </pc:spChg>
        <pc:cxnChg chg="mod">
          <ac:chgData name="Kenneth Sharman" userId="0b806e59-8722-4e62-aebf-aeca904a6ec4" providerId="ADAL" clId="{3599DC89-F54C-4558-A2EE-2CEBEFAEC4FB}" dt="2018-02-03T22:27:14.922" v="2266" actId="14100"/>
          <ac:cxnSpMkLst>
            <pc:docMk/>
            <pc:sldMk cId="1151759046" sldId="270"/>
            <ac:cxnSpMk id="9" creationId="{071D8E5C-B081-4F3C-846E-1046BB12F234}"/>
          </ac:cxnSpMkLst>
        </pc:cxnChg>
      </pc:sldChg>
      <pc:sldChg chg="del">
        <pc:chgData name="Kenneth Sharman" userId="0b806e59-8722-4e62-aebf-aeca904a6ec4" providerId="ADAL" clId="{3599DC89-F54C-4558-A2EE-2CEBEFAEC4FB}" dt="2018-02-03T21:47:54.918" v="4" actId="2696"/>
        <pc:sldMkLst>
          <pc:docMk/>
          <pc:sldMk cId="426410071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30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3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11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40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55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90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0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9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31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1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2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4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0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0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6513-3752-4C90-B656-B9314B9789D6}" type="datetimeFigureOut">
              <a:rPr lang="en-CA" smtClean="0"/>
              <a:t>2018-02-03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9C4-6EC1-4A6A-94A0-E6ED9B8B6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and </a:t>
            </a:r>
            <a:r>
              <a:rPr lang="en-US" dirty="0" err="1"/>
              <a:t>BankAccount</a:t>
            </a:r>
            <a:r>
              <a:rPr lang="en-US" dirty="0"/>
              <a:t> Trace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749F-616F-44BA-A832-41CAA4808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T01-03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11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5" y="1238701"/>
            <a:ext cx="7478698" cy="423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Customer object is created, where c1 is the instance variable that holds the memory address of this object.</a:t>
            </a:r>
          </a:p>
          <a:p>
            <a:endParaRPr lang="en-US" dirty="0"/>
          </a:p>
          <a:p>
            <a:r>
              <a:rPr lang="en-US" dirty="0"/>
              <a:t>The instance variables of c1 are initialized as follows:</a:t>
            </a:r>
          </a:p>
          <a:p>
            <a:endParaRPr lang="en-US" dirty="0"/>
          </a:p>
          <a:p>
            <a:r>
              <a:rPr lang="en-US" dirty="0"/>
              <a:t>Name = “Alison Brown”</a:t>
            </a:r>
          </a:p>
          <a:p>
            <a:r>
              <a:rPr lang="en-US" dirty="0" err="1"/>
              <a:t>customerID</a:t>
            </a:r>
            <a:r>
              <a:rPr lang="en-US" dirty="0"/>
              <a:t> = 123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 flipV="1">
            <a:off x="7885273" y="1524000"/>
            <a:ext cx="715389" cy="119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5" y="1238701"/>
            <a:ext cx="7478698" cy="423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</a:t>
            </a:r>
            <a:r>
              <a:rPr lang="en-US" dirty="0" err="1"/>
              <a:t>BankAccount</a:t>
            </a:r>
            <a:r>
              <a:rPr lang="en-US" dirty="0"/>
              <a:t> object is created, where b1 is the instance that refers to this object. </a:t>
            </a:r>
          </a:p>
          <a:p>
            <a:endParaRPr lang="en-US" dirty="0"/>
          </a:p>
          <a:p>
            <a:r>
              <a:rPr lang="en-US" dirty="0"/>
              <a:t>The instance variables of b1 are initialized as follows:</a:t>
            </a:r>
          </a:p>
          <a:p>
            <a:endParaRPr lang="en-US" dirty="0"/>
          </a:p>
          <a:p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r>
              <a:rPr lang="en-US" dirty="0"/>
              <a:t>balance = 100.00</a:t>
            </a:r>
          </a:p>
          <a:p>
            <a:endParaRPr lang="en-US" dirty="0"/>
          </a:p>
          <a:p>
            <a:r>
              <a:rPr lang="en-US" dirty="0"/>
              <a:t>Note that one of b1’s variables is in fact the reference to our Customer object.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541703" y="1643270"/>
            <a:ext cx="1058960" cy="143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5" y="1238701"/>
            <a:ext cx="7478698" cy="423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558716" y="2045442"/>
            <a:ext cx="328653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b1.getCustomer() will return the value of the Customer instance variable of b1. This variable holds the reference to the object created in line 1.</a:t>
            </a:r>
          </a:p>
          <a:p>
            <a:endParaRPr lang="en-US" dirty="0"/>
          </a:p>
          <a:p>
            <a:r>
              <a:rPr lang="en-US" dirty="0"/>
              <a:t>c2 now becomes the second instance variable (along with c1) that holds the memory address of this object.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5360565" y="2306000"/>
            <a:ext cx="3198153" cy="93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6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5" y="1238701"/>
            <a:ext cx="7478698" cy="423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558719" y="837427"/>
            <a:ext cx="3286539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instance c2 calls the setter method to change the name variable, corresponding to the ONLY customer object we have created.</a:t>
            </a:r>
          </a:p>
          <a:p>
            <a:endParaRPr lang="en-US" dirty="0"/>
          </a:p>
          <a:p>
            <a:r>
              <a:rPr lang="en-US" dirty="0"/>
              <a:t>This means when values of both instances are printed, they are the same- the both refer to this single object.</a:t>
            </a:r>
          </a:p>
          <a:p>
            <a:endParaRPr lang="en-US" dirty="0"/>
          </a:p>
          <a:p>
            <a:r>
              <a:rPr lang="en-US" dirty="0"/>
              <a:t>Note that we see the formatted output of variables, as we made an override to the </a:t>
            </a:r>
            <a:r>
              <a:rPr lang="en-US" dirty="0" err="1"/>
              <a:t>toString</a:t>
            </a:r>
            <a:r>
              <a:rPr lang="en-US" dirty="0"/>
              <a:t>() method when the Customer class was defined.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5310231" y="2306000"/>
            <a:ext cx="3248490" cy="747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099A2A84-8F94-41E9-8309-624C21B0AE01}"/>
              </a:ext>
            </a:extLst>
          </p:cNvPr>
          <p:cNvSpPr/>
          <p:nvPr/>
        </p:nvSpPr>
        <p:spPr>
          <a:xfrm>
            <a:off x="4890782" y="2676090"/>
            <a:ext cx="151001" cy="906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1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5" y="1238701"/>
            <a:ext cx="7478698" cy="423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498886" y="2482303"/>
            <a:ext cx="328653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third reference is made to our Customer object. </a:t>
            </a:r>
          </a:p>
          <a:p>
            <a:endParaRPr lang="en-US" dirty="0"/>
          </a:p>
          <a:p>
            <a:r>
              <a:rPr lang="en-US" dirty="0"/>
              <a:t>As opposed to the assignment statement used when defining c2, this statement is more direct.</a:t>
            </a:r>
          </a:p>
          <a:p>
            <a:endParaRPr lang="en-US" dirty="0"/>
          </a:p>
          <a:p>
            <a:r>
              <a:rPr lang="en-US" dirty="0"/>
              <a:t>The line simply states that the instance variable c3 will refer to the same object as c1.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3548543" y="3649211"/>
            <a:ext cx="4739780" cy="528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099A2A84-8F94-41E9-8309-624C21B0AE01}"/>
              </a:ext>
            </a:extLst>
          </p:cNvPr>
          <p:cNvSpPr/>
          <p:nvPr/>
        </p:nvSpPr>
        <p:spPr>
          <a:xfrm>
            <a:off x="4890782" y="2676090"/>
            <a:ext cx="151001" cy="906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5" y="1238701"/>
            <a:ext cx="7478698" cy="423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489660" y="335845"/>
            <a:ext cx="3286539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Just as we did for c2, in the second block of code; The instance c3 calls the setter method to change the name variable for the Customer object.</a:t>
            </a:r>
          </a:p>
          <a:p>
            <a:endParaRPr lang="en-US" dirty="0"/>
          </a:p>
          <a:p>
            <a:r>
              <a:rPr lang="en-US" dirty="0"/>
              <a:t>The first print statement displays the Customer object’s name, through an indirect path in which it goes through the </a:t>
            </a:r>
            <a:r>
              <a:rPr lang="en-US" dirty="0" err="1"/>
              <a:t>BankAccount</a:t>
            </a:r>
            <a:r>
              <a:rPr lang="en-US" dirty="0"/>
              <a:t> b1 </a:t>
            </a:r>
            <a:r>
              <a:rPr lang="en-US" dirty="0" err="1"/>
              <a:t>rerference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second print statement directly refers to the name, through the overridden </a:t>
            </a:r>
            <a:r>
              <a:rPr lang="en-US" dirty="0" err="1"/>
              <a:t>toString</a:t>
            </a:r>
            <a:r>
              <a:rPr lang="en-US" dirty="0"/>
              <a:t>() method.</a:t>
            </a:r>
          </a:p>
          <a:p>
            <a:endParaRPr lang="en-US" dirty="0"/>
          </a:p>
          <a:p>
            <a:r>
              <a:rPr lang="en-US" dirty="0"/>
              <a:t>Any reference to the name variable of c1, c2, or c3; will have the same value.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6484690" y="3649211"/>
            <a:ext cx="1803634" cy="1048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099A2A84-8F94-41E9-8309-624C21B0AE01}"/>
              </a:ext>
            </a:extLst>
          </p:cNvPr>
          <p:cNvSpPr/>
          <p:nvPr/>
        </p:nvSpPr>
        <p:spPr>
          <a:xfrm>
            <a:off x="4890782" y="2676090"/>
            <a:ext cx="151001" cy="906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8B2663D-8456-45C5-96B3-3F6E15A7C176}"/>
              </a:ext>
            </a:extLst>
          </p:cNvPr>
          <p:cNvSpPr/>
          <p:nvPr/>
        </p:nvSpPr>
        <p:spPr>
          <a:xfrm>
            <a:off x="6096000" y="4328719"/>
            <a:ext cx="187354" cy="1048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90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356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Customer and BankAccount 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BankAccount Trace</dc:title>
  <dc:creator>Kenneth Sharman</dc:creator>
  <cp:lastModifiedBy>Kenneth Sharman</cp:lastModifiedBy>
  <cp:revision>5</cp:revision>
  <dcterms:created xsi:type="dcterms:W3CDTF">2018-01-30T19:59:35Z</dcterms:created>
  <dcterms:modified xsi:type="dcterms:W3CDTF">2018-02-03T22:39:32Z</dcterms:modified>
</cp:coreProperties>
</file>