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Sharman" userId="0b806e59-8722-4e62-aebf-aeca904a6ec4" providerId="ADAL" clId="{2BADF66D-69D0-44F9-961A-036A32A57A09}"/>
    <pc:docChg chg="undo custSel addSld delSld modSld">
      <pc:chgData name="Ken Sharman" userId="0b806e59-8722-4e62-aebf-aeca904a6ec4" providerId="ADAL" clId="{2BADF66D-69D0-44F9-961A-036A32A57A09}" dt="2018-03-06T17:10:20.661" v="1818" actId="1076"/>
      <pc:docMkLst>
        <pc:docMk/>
      </pc:docMkLst>
      <pc:sldChg chg="modSp">
        <pc:chgData name="Ken Sharman" userId="0b806e59-8722-4e62-aebf-aeca904a6ec4" providerId="ADAL" clId="{2BADF66D-69D0-44F9-961A-036A32A57A09}" dt="2018-03-06T16:48:01.084" v="64" actId="20577"/>
        <pc:sldMkLst>
          <pc:docMk/>
          <pc:sldMk cId="2853115875" sldId="264"/>
        </pc:sldMkLst>
        <pc:spChg chg="mod">
          <ac:chgData name="Ken Sharman" userId="0b806e59-8722-4e62-aebf-aeca904a6ec4" providerId="ADAL" clId="{2BADF66D-69D0-44F9-961A-036A32A57A09}" dt="2018-03-06T16:48:01.084" v="64" actId="20577"/>
          <ac:spMkLst>
            <pc:docMk/>
            <pc:sldMk cId="2853115875" sldId="264"/>
            <ac:spMk id="2" creationId="{CF03E9C4-6EC1-4A6A-94A0-E6ED9B8B6578}"/>
          </ac:spMkLst>
        </pc:spChg>
      </pc:sldChg>
      <pc:sldChg chg="addSp delSp modSp add del">
        <pc:chgData name="Ken Sharman" userId="0b806e59-8722-4e62-aebf-aeca904a6ec4" providerId="ADAL" clId="{2BADF66D-69D0-44F9-961A-036A32A57A09}" dt="2018-03-06T16:50:28.859" v="91" actId="166"/>
        <pc:sldMkLst>
          <pc:docMk/>
          <pc:sldMk cId="2557416799" sldId="265"/>
        </pc:sldMkLst>
        <pc:spChg chg="mod">
          <ac:chgData name="Ken Sharman" userId="0b806e59-8722-4e62-aebf-aeca904a6ec4" providerId="ADAL" clId="{2BADF66D-69D0-44F9-961A-036A32A57A09}" dt="2018-03-06T16:49:48.140" v="88" actId="20577"/>
          <ac:spMkLst>
            <pc:docMk/>
            <pc:sldMk cId="2557416799" sldId="265"/>
            <ac:spMk id="7" creationId="{B25A20DA-9A9B-452D-AB15-42964792DC79}"/>
          </ac:spMkLst>
        </pc:spChg>
        <pc:picChg chg="add del mod">
          <ac:chgData name="Ken Sharman" userId="0b806e59-8722-4e62-aebf-aeca904a6ec4" providerId="ADAL" clId="{2BADF66D-69D0-44F9-961A-036A32A57A09}" dt="2018-03-06T16:48:47.845" v="70" actId="478"/>
          <ac:picMkLst>
            <pc:docMk/>
            <pc:sldMk cId="2557416799" sldId="265"/>
            <ac:picMk id="2" creationId="{FC9E082B-193D-47E7-84A3-8F22D23746DC}"/>
          </ac:picMkLst>
        </pc:picChg>
        <pc:picChg chg="add mod">
          <ac:chgData name="Ken Sharman" userId="0b806e59-8722-4e62-aebf-aeca904a6ec4" providerId="ADAL" clId="{2BADF66D-69D0-44F9-961A-036A32A57A09}" dt="2018-03-06T16:49:06.610" v="74" actId="1076"/>
          <ac:picMkLst>
            <pc:docMk/>
            <pc:sldMk cId="2557416799" sldId="265"/>
            <ac:picMk id="3" creationId="{5D07BA8C-0470-4BCE-8E07-2A99965FE6CD}"/>
          </ac:picMkLst>
        </pc:picChg>
        <pc:picChg chg="del">
          <ac:chgData name="Ken Sharman" userId="0b806e59-8722-4e62-aebf-aeca904a6ec4" providerId="ADAL" clId="{2BADF66D-69D0-44F9-961A-036A32A57A09}" dt="2018-03-06T16:48:39.445" v="65" actId="478"/>
          <ac:picMkLst>
            <pc:docMk/>
            <pc:sldMk cId="2557416799" sldId="265"/>
            <ac:picMk id="6" creationId="{D503F424-A09D-4837-A779-33E6FD1DC95B}"/>
          </ac:picMkLst>
        </pc:picChg>
        <pc:cxnChg chg="mod ord">
          <ac:chgData name="Ken Sharman" userId="0b806e59-8722-4e62-aebf-aeca904a6ec4" providerId="ADAL" clId="{2BADF66D-69D0-44F9-961A-036A32A57A09}" dt="2018-03-06T16:50:28.859" v="91" actId="166"/>
          <ac:cxnSpMkLst>
            <pc:docMk/>
            <pc:sldMk cId="2557416799" sldId="265"/>
            <ac:cxnSpMk id="9" creationId="{071D8E5C-B081-4F3C-846E-1046BB12F234}"/>
          </ac:cxnSpMkLst>
        </pc:cxnChg>
      </pc:sldChg>
      <pc:sldChg chg="add del">
        <pc:chgData name="Ken Sharman" userId="0b806e59-8722-4e62-aebf-aeca904a6ec4" providerId="ADAL" clId="{2BADF66D-69D0-44F9-961A-036A32A57A09}" dt="2018-03-06T16:47:46.484" v="34" actId="2696"/>
        <pc:sldMkLst>
          <pc:docMk/>
          <pc:sldMk cId="4477601" sldId="266"/>
        </pc:sldMkLst>
      </pc:sldChg>
      <pc:sldChg chg="modSp add">
        <pc:chgData name="Ken Sharman" userId="0b806e59-8722-4e62-aebf-aeca904a6ec4" providerId="ADAL" clId="{2BADF66D-69D0-44F9-961A-036A32A57A09}" dt="2018-03-06T16:52:46.496" v="407" actId="166"/>
        <pc:sldMkLst>
          <pc:docMk/>
          <pc:sldMk cId="1877839903" sldId="266"/>
        </pc:sldMkLst>
        <pc:spChg chg="mod">
          <ac:chgData name="Ken Sharman" userId="0b806e59-8722-4e62-aebf-aeca904a6ec4" providerId="ADAL" clId="{2BADF66D-69D0-44F9-961A-036A32A57A09}" dt="2018-03-06T16:52:41.410" v="406" actId="20577"/>
          <ac:spMkLst>
            <pc:docMk/>
            <pc:sldMk cId="1877839903" sldId="266"/>
            <ac:spMk id="7" creationId="{B25A20DA-9A9B-452D-AB15-42964792DC79}"/>
          </ac:spMkLst>
        </pc:spChg>
        <pc:cxnChg chg="mod ord">
          <ac:chgData name="Ken Sharman" userId="0b806e59-8722-4e62-aebf-aeca904a6ec4" providerId="ADAL" clId="{2BADF66D-69D0-44F9-961A-036A32A57A09}" dt="2018-03-06T16:52:46.496" v="407" actId="166"/>
          <ac:cxnSpMkLst>
            <pc:docMk/>
            <pc:sldMk cId="1877839903" sldId="266"/>
            <ac:cxnSpMk id="9" creationId="{071D8E5C-B081-4F3C-846E-1046BB12F234}"/>
          </ac:cxnSpMkLst>
        </pc:cxnChg>
      </pc:sldChg>
      <pc:sldChg chg="modSp add del">
        <pc:chgData name="Ken Sharman" userId="0b806e59-8722-4e62-aebf-aeca904a6ec4" providerId="ADAL" clId="{2BADF66D-69D0-44F9-961A-036A32A57A09}" dt="2018-03-06T16:56:01.461" v="750" actId="2696"/>
        <pc:sldMkLst>
          <pc:docMk/>
          <pc:sldMk cId="3210388921" sldId="267"/>
        </pc:sldMkLst>
        <pc:spChg chg="mod">
          <ac:chgData name="Ken Sharman" userId="0b806e59-8722-4e62-aebf-aeca904a6ec4" providerId="ADAL" clId="{2BADF66D-69D0-44F9-961A-036A32A57A09}" dt="2018-03-06T16:55:52.506" v="748" actId="20577"/>
          <ac:spMkLst>
            <pc:docMk/>
            <pc:sldMk cId="3210388921" sldId="267"/>
            <ac:spMk id="7" creationId="{B25A20DA-9A9B-452D-AB15-42964792DC79}"/>
          </ac:spMkLst>
        </pc:spChg>
        <pc:cxnChg chg="mod">
          <ac:chgData name="Ken Sharman" userId="0b806e59-8722-4e62-aebf-aeca904a6ec4" providerId="ADAL" clId="{2BADF66D-69D0-44F9-961A-036A32A57A09}" dt="2018-03-06T16:53:02.982" v="411" actId="14100"/>
          <ac:cxnSpMkLst>
            <pc:docMk/>
            <pc:sldMk cId="3210388921" sldId="267"/>
            <ac:cxnSpMk id="9" creationId="{071D8E5C-B081-4F3C-846E-1046BB12F234}"/>
          </ac:cxnSpMkLst>
        </pc:cxnChg>
      </pc:sldChg>
      <pc:sldChg chg="add del">
        <pc:chgData name="Ken Sharman" userId="0b806e59-8722-4e62-aebf-aeca904a6ec4" providerId="ADAL" clId="{2BADF66D-69D0-44F9-961A-036A32A57A09}" dt="2018-03-06T16:47:46.495" v="35" actId="2696"/>
        <pc:sldMkLst>
          <pc:docMk/>
          <pc:sldMk cId="4240664769" sldId="267"/>
        </pc:sldMkLst>
      </pc:sldChg>
      <pc:sldChg chg="modSp add del">
        <pc:chgData name="Ken Sharman" userId="0b806e59-8722-4e62-aebf-aeca904a6ec4" providerId="ADAL" clId="{2BADF66D-69D0-44F9-961A-036A32A57A09}" dt="2018-03-06T17:01:43.151" v="1321" actId="2696"/>
        <pc:sldMkLst>
          <pc:docMk/>
          <pc:sldMk cId="1650001690" sldId="268"/>
        </pc:sldMkLst>
        <pc:spChg chg="mod">
          <ac:chgData name="Ken Sharman" userId="0b806e59-8722-4e62-aebf-aeca904a6ec4" providerId="ADAL" clId="{2BADF66D-69D0-44F9-961A-036A32A57A09}" dt="2018-03-06T17:01:12.824" v="1319" actId="20577"/>
          <ac:spMkLst>
            <pc:docMk/>
            <pc:sldMk cId="1650001690" sldId="268"/>
            <ac:spMk id="7" creationId="{B25A20DA-9A9B-452D-AB15-42964792DC79}"/>
          </ac:spMkLst>
        </pc:spChg>
        <pc:cxnChg chg="mod">
          <ac:chgData name="Ken Sharman" userId="0b806e59-8722-4e62-aebf-aeca904a6ec4" providerId="ADAL" clId="{2BADF66D-69D0-44F9-961A-036A32A57A09}" dt="2018-03-06T16:56:12.168" v="752" actId="14100"/>
          <ac:cxnSpMkLst>
            <pc:docMk/>
            <pc:sldMk cId="1650001690" sldId="268"/>
            <ac:cxnSpMk id="9" creationId="{071D8E5C-B081-4F3C-846E-1046BB12F234}"/>
          </ac:cxnSpMkLst>
        </pc:cxnChg>
      </pc:sldChg>
      <pc:sldChg chg="add del">
        <pc:chgData name="Ken Sharman" userId="0b806e59-8722-4e62-aebf-aeca904a6ec4" providerId="ADAL" clId="{2BADF66D-69D0-44F9-961A-036A32A57A09}" dt="2018-03-06T16:47:46.507" v="36" actId="2696"/>
        <pc:sldMkLst>
          <pc:docMk/>
          <pc:sldMk cId="3103411872" sldId="268"/>
        </pc:sldMkLst>
      </pc:sldChg>
      <pc:sldChg chg="add del">
        <pc:chgData name="Ken Sharman" userId="0b806e59-8722-4e62-aebf-aeca904a6ec4" providerId="ADAL" clId="{2BADF66D-69D0-44F9-961A-036A32A57A09}" dt="2018-03-06T16:47:46.522" v="37" actId="2696"/>
        <pc:sldMkLst>
          <pc:docMk/>
          <pc:sldMk cId="1908928661" sldId="269"/>
        </pc:sldMkLst>
      </pc:sldChg>
      <pc:sldChg chg="modSp add">
        <pc:chgData name="Ken Sharman" userId="0b806e59-8722-4e62-aebf-aeca904a6ec4" providerId="ADAL" clId="{2BADF66D-69D0-44F9-961A-036A32A57A09}" dt="2018-03-06T17:04:56.816" v="1788" actId="20577"/>
        <pc:sldMkLst>
          <pc:docMk/>
          <pc:sldMk cId="3439711589" sldId="269"/>
        </pc:sldMkLst>
        <pc:spChg chg="mod">
          <ac:chgData name="Ken Sharman" userId="0b806e59-8722-4e62-aebf-aeca904a6ec4" providerId="ADAL" clId="{2BADF66D-69D0-44F9-961A-036A32A57A09}" dt="2018-03-06T17:04:56.816" v="1788" actId="20577"/>
          <ac:spMkLst>
            <pc:docMk/>
            <pc:sldMk cId="3439711589" sldId="269"/>
            <ac:spMk id="7" creationId="{B25A20DA-9A9B-452D-AB15-42964792DC79}"/>
          </ac:spMkLst>
        </pc:spChg>
        <pc:cxnChg chg="mod">
          <ac:chgData name="Ken Sharman" userId="0b806e59-8722-4e62-aebf-aeca904a6ec4" providerId="ADAL" clId="{2BADF66D-69D0-44F9-961A-036A32A57A09}" dt="2018-03-06T17:02:00.395" v="1323" actId="14100"/>
          <ac:cxnSpMkLst>
            <pc:docMk/>
            <pc:sldMk cId="3439711589" sldId="269"/>
            <ac:cxnSpMk id="9" creationId="{071D8E5C-B081-4F3C-846E-1046BB12F234}"/>
          </ac:cxnSpMkLst>
        </pc:cxnChg>
      </pc:sldChg>
      <pc:sldChg chg="add del">
        <pc:chgData name="Ken Sharman" userId="0b806e59-8722-4e62-aebf-aeca904a6ec4" providerId="ADAL" clId="{2BADF66D-69D0-44F9-961A-036A32A57A09}" dt="2018-03-06T16:47:46.531" v="38" actId="2696"/>
        <pc:sldMkLst>
          <pc:docMk/>
          <pc:sldMk cId="1151759046" sldId="270"/>
        </pc:sldMkLst>
      </pc:sldChg>
      <pc:sldChg chg="addSp delSp modSp add">
        <pc:chgData name="Ken Sharman" userId="0b806e59-8722-4e62-aebf-aeca904a6ec4" providerId="ADAL" clId="{2BADF66D-69D0-44F9-961A-036A32A57A09}" dt="2018-03-06T17:07:58.421" v="1802" actId="1076"/>
        <pc:sldMkLst>
          <pc:docMk/>
          <pc:sldMk cId="4006065077" sldId="270"/>
        </pc:sldMkLst>
        <pc:spChg chg="mod">
          <ac:chgData name="Ken Sharman" userId="0b806e59-8722-4e62-aebf-aeca904a6ec4" providerId="ADAL" clId="{2BADF66D-69D0-44F9-961A-036A32A57A09}" dt="2018-03-06T17:05:25.255" v="1790" actId="20577"/>
          <ac:spMkLst>
            <pc:docMk/>
            <pc:sldMk cId="4006065077" sldId="270"/>
            <ac:spMk id="7" creationId="{B25A20DA-9A9B-452D-AB15-42964792DC79}"/>
          </ac:spMkLst>
        </pc:spChg>
        <pc:picChg chg="add del mod">
          <ac:chgData name="Ken Sharman" userId="0b806e59-8722-4e62-aebf-aeca904a6ec4" providerId="ADAL" clId="{2BADF66D-69D0-44F9-961A-036A32A57A09}" dt="2018-03-06T17:07:34.063" v="1799" actId="478"/>
          <ac:picMkLst>
            <pc:docMk/>
            <pc:sldMk cId="4006065077" sldId="270"/>
            <ac:picMk id="4" creationId="{49A699C0-B3A0-4AAC-B298-8DA7045BAFA9}"/>
          </ac:picMkLst>
        </pc:picChg>
        <pc:picChg chg="add mod">
          <ac:chgData name="Ken Sharman" userId="0b806e59-8722-4e62-aebf-aeca904a6ec4" providerId="ADAL" clId="{2BADF66D-69D0-44F9-961A-036A32A57A09}" dt="2018-03-06T17:07:58.421" v="1802" actId="1076"/>
          <ac:picMkLst>
            <pc:docMk/>
            <pc:sldMk cId="4006065077" sldId="270"/>
            <ac:picMk id="5" creationId="{FC667608-5AF7-4FF8-93DB-9F86FBF4BEAE}"/>
          </ac:picMkLst>
        </pc:picChg>
        <pc:cxnChg chg="mod">
          <ac:chgData name="Ken Sharman" userId="0b806e59-8722-4e62-aebf-aeca904a6ec4" providerId="ADAL" clId="{2BADF66D-69D0-44F9-961A-036A32A57A09}" dt="2018-03-06T17:05:30.481" v="1791" actId="14100"/>
          <ac:cxnSpMkLst>
            <pc:docMk/>
            <pc:sldMk cId="4006065077" sldId="270"/>
            <ac:cxnSpMk id="9" creationId="{071D8E5C-B081-4F3C-846E-1046BB12F234}"/>
          </ac:cxnSpMkLst>
        </pc:cxnChg>
      </pc:sldChg>
      <pc:sldChg chg="addSp delSp modSp add">
        <pc:chgData name="Ken Sharman" userId="0b806e59-8722-4e62-aebf-aeca904a6ec4" providerId="ADAL" clId="{2BADF66D-69D0-44F9-961A-036A32A57A09}" dt="2018-03-06T17:08:01.611" v="1803" actId="1076"/>
        <pc:sldMkLst>
          <pc:docMk/>
          <pc:sldMk cId="3279820648" sldId="271"/>
        </pc:sldMkLst>
        <pc:picChg chg="del">
          <ac:chgData name="Ken Sharman" userId="0b806e59-8722-4e62-aebf-aeca904a6ec4" providerId="ADAL" clId="{2BADF66D-69D0-44F9-961A-036A32A57A09}" dt="2018-03-06T17:07:26.896" v="1796" actId="478"/>
          <ac:picMkLst>
            <pc:docMk/>
            <pc:sldMk cId="3279820648" sldId="271"/>
            <ac:picMk id="4" creationId="{49A699C0-B3A0-4AAC-B298-8DA7045BAFA9}"/>
          </ac:picMkLst>
        </pc:picChg>
        <pc:picChg chg="add mod">
          <ac:chgData name="Ken Sharman" userId="0b806e59-8722-4e62-aebf-aeca904a6ec4" providerId="ADAL" clId="{2BADF66D-69D0-44F9-961A-036A32A57A09}" dt="2018-03-06T17:08:01.611" v="1803" actId="1076"/>
          <ac:picMkLst>
            <pc:docMk/>
            <pc:sldMk cId="3279820648" sldId="271"/>
            <ac:picMk id="5" creationId="{75F697F4-7603-4B2E-A663-075BA1CFC80B}"/>
          </ac:picMkLst>
        </pc:picChg>
        <pc:cxnChg chg="mod">
          <ac:chgData name="Ken Sharman" userId="0b806e59-8722-4e62-aebf-aeca904a6ec4" providerId="ADAL" clId="{2BADF66D-69D0-44F9-961A-036A32A57A09}" dt="2018-03-06T17:06:51.911" v="1795" actId="14100"/>
          <ac:cxnSpMkLst>
            <pc:docMk/>
            <pc:sldMk cId="3279820648" sldId="271"/>
            <ac:cxnSpMk id="9" creationId="{071D8E5C-B081-4F3C-846E-1046BB12F234}"/>
          </ac:cxnSpMkLst>
        </pc:cxnChg>
      </pc:sldChg>
      <pc:sldChg chg="addSp delSp modSp add">
        <pc:chgData name="Ken Sharman" userId="0b806e59-8722-4e62-aebf-aeca904a6ec4" providerId="ADAL" clId="{2BADF66D-69D0-44F9-961A-036A32A57A09}" dt="2018-03-06T17:08:52.175" v="1808" actId="1076"/>
        <pc:sldMkLst>
          <pc:docMk/>
          <pc:sldMk cId="4117349846" sldId="272"/>
        </pc:sldMkLst>
        <pc:picChg chg="add mod">
          <ac:chgData name="Ken Sharman" userId="0b806e59-8722-4e62-aebf-aeca904a6ec4" providerId="ADAL" clId="{2BADF66D-69D0-44F9-961A-036A32A57A09}" dt="2018-03-06T17:08:52.175" v="1808" actId="1076"/>
          <ac:picMkLst>
            <pc:docMk/>
            <pc:sldMk cId="4117349846" sldId="272"/>
            <ac:picMk id="4" creationId="{0FAF99E5-76A1-4070-BD9D-6A54F6502030}"/>
          </ac:picMkLst>
        </pc:picChg>
        <pc:picChg chg="del">
          <ac:chgData name="Ken Sharman" userId="0b806e59-8722-4e62-aebf-aeca904a6ec4" providerId="ADAL" clId="{2BADF66D-69D0-44F9-961A-036A32A57A09}" dt="2018-03-06T17:08:47.809" v="1807" actId="478"/>
          <ac:picMkLst>
            <pc:docMk/>
            <pc:sldMk cId="4117349846" sldId="272"/>
            <ac:picMk id="5" creationId="{75F697F4-7603-4B2E-A663-075BA1CFC80B}"/>
          </ac:picMkLst>
        </pc:picChg>
        <pc:cxnChg chg="mod">
          <ac:chgData name="Ken Sharman" userId="0b806e59-8722-4e62-aebf-aeca904a6ec4" providerId="ADAL" clId="{2BADF66D-69D0-44F9-961A-036A32A57A09}" dt="2018-03-06T17:08:12.853" v="1805" actId="14100"/>
          <ac:cxnSpMkLst>
            <pc:docMk/>
            <pc:sldMk cId="4117349846" sldId="272"/>
            <ac:cxnSpMk id="9" creationId="{071D8E5C-B081-4F3C-846E-1046BB12F234}"/>
          </ac:cxnSpMkLst>
        </pc:cxnChg>
      </pc:sldChg>
      <pc:sldChg chg="addSp delSp modSp add">
        <pc:chgData name="Ken Sharman" userId="0b806e59-8722-4e62-aebf-aeca904a6ec4" providerId="ADAL" clId="{2BADF66D-69D0-44F9-961A-036A32A57A09}" dt="2018-03-06T17:09:40.175" v="1813" actId="1076"/>
        <pc:sldMkLst>
          <pc:docMk/>
          <pc:sldMk cId="283803557" sldId="273"/>
        </pc:sldMkLst>
        <pc:picChg chg="del">
          <ac:chgData name="Ken Sharman" userId="0b806e59-8722-4e62-aebf-aeca904a6ec4" providerId="ADAL" clId="{2BADF66D-69D0-44F9-961A-036A32A57A09}" dt="2018-03-06T17:09:34.884" v="1811" actId="478"/>
          <ac:picMkLst>
            <pc:docMk/>
            <pc:sldMk cId="283803557" sldId="273"/>
            <ac:picMk id="4" creationId="{0FAF99E5-76A1-4070-BD9D-6A54F6502030}"/>
          </ac:picMkLst>
        </pc:picChg>
        <pc:picChg chg="add mod">
          <ac:chgData name="Ken Sharman" userId="0b806e59-8722-4e62-aebf-aeca904a6ec4" providerId="ADAL" clId="{2BADF66D-69D0-44F9-961A-036A32A57A09}" dt="2018-03-06T17:09:40.175" v="1813" actId="1076"/>
          <ac:picMkLst>
            <pc:docMk/>
            <pc:sldMk cId="283803557" sldId="273"/>
            <ac:picMk id="5" creationId="{FCEAEB47-6887-4AB8-814C-367A6C07DC14}"/>
          </ac:picMkLst>
        </pc:picChg>
        <pc:cxnChg chg="mod">
          <ac:chgData name="Ken Sharman" userId="0b806e59-8722-4e62-aebf-aeca904a6ec4" providerId="ADAL" clId="{2BADF66D-69D0-44F9-961A-036A32A57A09}" dt="2018-03-06T17:09:03.068" v="1810" actId="14100"/>
          <ac:cxnSpMkLst>
            <pc:docMk/>
            <pc:sldMk cId="283803557" sldId="273"/>
            <ac:cxnSpMk id="9" creationId="{071D8E5C-B081-4F3C-846E-1046BB12F234}"/>
          </ac:cxnSpMkLst>
        </pc:cxnChg>
      </pc:sldChg>
      <pc:sldChg chg="addSp delSp modSp add">
        <pc:chgData name="Ken Sharman" userId="0b806e59-8722-4e62-aebf-aeca904a6ec4" providerId="ADAL" clId="{2BADF66D-69D0-44F9-961A-036A32A57A09}" dt="2018-03-06T17:10:20.661" v="1818" actId="1076"/>
        <pc:sldMkLst>
          <pc:docMk/>
          <pc:sldMk cId="2406747980" sldId="274"/>
        </pc:sldMkLst>
        <pc:picChg chg="add mod">
          <ac:chgData name="Ken Sharman" userId="0b806e59-8722-4e62-aebf-aeca904a6ec4" providerId="ADAL" clId="{2BADF66D-69D0-44F9-961A-036A32A57A09}" dt="2018-03-06T17:10:20.661" v="1818" actId="1076"/>
          <ac:picMkLst>
            <pc:docMk/>
            <pc:sldMk cId="2406747980" sldId="274"/>
            <ac:picMk id="4" creationId="{DDACC7CE-A756-4A76-821B-62B32AA59166}"/>
          </ac:picMkLst>
        </pc:picChg>
        <pc:picChg chg="del">
          <ac:chgData name="Ken Sharman" userId="0b806e59-8722-4e62-aebf-aeca904a6ec4" providerId="ADAL" clId="{2BADF66D-69D0-44F9-961A-036A32A57A09}" dt="2018-03-06T17:10:15.695" v="1816" actId="478"/>
          <ac:picMkLst>
            <pc:docMk/>
            <pc:sldMk cId="2406747980" sldId="274"/>
            <ac:picMk id="5" creationId="{FCEAEB47-6887-4AB8-814C-367A6C07DC14}"/>
          </ac:picMkLst>
        </pc:picChg>
        <pc:cxnChg chg="mod">
          <ac:chgData name="Ken Sharman" userId="0b806e59-8722-4e62-aebf-aeca904a6ec4" providerId="ADAL" clId="{2BADF66D-69D0-44F9-961A-036A32A57A09}" dt="2018-03-06T17:09:49.735" v="1815" actId="14100"/>
          <ac:cxnSpMkLst>
            <pc:docMk/>
            <pc:sldMk cId="2406747980" sldId="274"/>
            <ac:cxnSpMk id="9" creationId="{071D8E5C-B081-4F3C-846E-1046BB12F2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30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3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11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40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55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90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0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9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3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1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2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4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0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0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6513-3752-4C90-B656-B9314B9789D6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9C4-6EC1-4A6A-94A0-E6ED9B8B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Customer, BankAccount and Chequing Account</a:t>
            </a:r>
            <a:br>
              <a:rPr lang="en-US" dirty="0"/>
            </a:br>
            <a:r>
              <a:rPr lang="en-US" dirty="0"/>
              <a:t>Trace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749F-616F-44BA-A832-41CAA4808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T01-03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11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333673" y="1643272"/>
            <a:ext cx="1266995" cy="2845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CEAEB47-6887-4AB8-814C-367A6C07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2" y="5649191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481455" y="1643272"/>
            <a:ext cx="1119214" cy="3462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ACC7CE-A756-4A76-821B-62B32AA5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2" y="5624080"/>
            <a:ext cx="2790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4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Customer object is created, where c is the instance variable that holds the memory address of this object.</a:t>
            </a:r>
          </a:p>
          <a:p>
            <a:endParaRPr lang="en-US" dirty="0"/>
          </a:p>
          <a:p>
            <a:r>
              <a:rPr lang="en-US" dirty="0"/>
              <a:t>The instance variables of c1 are initialized as follows:</a:t>
            </a:r>
          </a:p>
          <a:p>
            <a:endParaRPr lang="en-US" dirty="0"/>
          </a:p>
          <a:p>
            <a:r>
              <a:rPr lang="en-US" dirty="0"/>
              <a:t>Name = “John Doe”</a:t>
            </a:r>
          </a:p>
          <a:p>
            <a:r>
              <a:rPr lang="en-US" dirty="0" err="1"/>
              <a:t>customerID</a:t>
            </a:r>
            <a:r>
              <a:rPr lang="en-US" dirty="0"/>
              <a:t> = 321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 flipV="1">
            <a:off x="6280727" y="1071418"/>
            <a:ext cx="2319936" cy="57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BankAccount object is created, where b1 is the instance that refers to this object</a:t>
            </a:r>
          </a:p>
          <a:p>
            <a:endParaRPr lang="en-US" dirty="0"/>
          </a:p>
          <a:p>
            <a:r>
              <a:rPr lang="en-US" dirty="0"/>
              <a:t>The instance variables of b1 are initialized as follows:</a:t>
            </a:r>
          </a:p>
          <a:p>
            <a:endParaRPr lang="en-US" dirty="0"/>
          </a:p>
          <a:p>
            <a:r>
              <a:rPr lang="en-US" dirty="0"/>
              <a:t>accountholder = c</a:t>
            </a:r>
          </a:p>
          <a:p>
            <a:r>
              <a:rPr lang="en-US" dirty="0"/>
              <a:t>Balance = 100.0</a:t>
            </a:r>
          </a:p>
          <a:p>
            <a:endParaRPr lang="en-US" dirty="0"/>
          </a:p>
          <a:p>
            <a:r>
              <a:rPr lang="en-US" dirty="0"/>
              <a:t>Note that one of b1’s variables is in fact the reference to our Customer object.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 flipV="1">
            <a:off x="6253018" y="1293091"/>
            <a:ext cx="2347645" cy="350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</a:t>
            </a:r>
            <a:r>
              <a:rPr lang="en-US" dirty="0" err="1"/>
              <a:t>ChequingAccount</a:t>
            </a:r>
            <a:r>
              <a:rPr lang="en-US" dirty="0"/>
              <a:t> object is created, where b2 is the instance that refers to this object.</a:t>
            </a:r>
          </a:p>
          <a:p>
            <a:endParaRPr lang="en-US" dirty="0"/>
          </a:p>
          <a:p>
            <a:r>
              <a:rPr lang="en-US" dirty="0"/>
              <a:t>The instance </a:t>
            </a:r>
            <a:r>
              <a:rPr lang="en-US" dirty="0" err="1"/>
              <a:t>varibles</a:t>
            </a:r>
            <a:r>
              <a:rPr lang="en-US" dirty="0"/>
              <a:t> of b2 are initialized as follows:</a:t>
            </a:r>
          </a:p>
          <a:p>
            <a:endParaRPr lang="en-US" dirty="0"/>
          </a:p>
          <a:p>
            <a:r>
              <a:rPr lang="en-CA" dirty="0" err="1"/>
              <a:t>accountHolder</a:t>
            </a:r>
            <a:r>
              <a:rPr lang="en-CA" dirty="0"/>
              <a:t> = c</a:t>
            </a:r>
          </a:p>
          <a:p>
            <a:r>
              <a:rPr lang="en-CA" dirty="0"/>
              <a:t>balance = 200.0</a:t>
            </a:r>
          </a:p>
          <a:p>
            <a:r>
              <a:rPr lang="en-CA" dirty="0"/>
              <a:t>overdraftFee = 12.0</a:t>
            </a:r>
          </a:p>
          <a:p>
            <a:endParaRPr lang="en-CA" dirty="0"/>
          </a:p>
          <a:p>
            <a:r>
              <a:rPr lang="en-CA" dirty="0"/>
              <a:t>Note that accountholder and balance variables are inherited from </a:t>
            </a:r>
            <a:r>
              <a:rPr lang="en-CA" dirty="0" err="1"/>
              <a:t>BankAccount</a:t>
            </a:r>
            <a:r>
              <a:rPr lang="en-CA" dirty="0"/>
              <a:t> parent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1524000"/>
            <a:ext cx="1082264" cy="119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b2 is a reference to a specific object of type ChequingAccount. This object has its own instances variables; overdraftFee and overdraftAmount.</a:t>
            </a:r>
          </a:p>
          <a:p>
            <a:endParaRPr lang="en-CA" dirty="0"/>
          </a:p>
          <a:p>
            <a:r>
              <a:rPr lang="en-CA" dirty="0"/>
              <a:t>The setter method is called which sets the value of overdraftAmount:</a:t>
            </a:r>
          </a:p>
          <a:p>
            <a:endParaRPr lang="en-CA" dirty="0"/>
          </a:p>
          <a:p>
            <a:r>
              <a:rPr lang="en-CA" dirty="0"/>
              <a:t>overdraftAmount=150.0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4849091" y="1643272"/>
            <a:ext cx="3751573" cy="277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0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Declare a new variable of type </a:t>
            </a:r>
            <a:r>
              <a:rPr lang="en-CA" dirty="0" err="1"/>
              <a:t>BankAccount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The assignment statement sets b3 to be the memory address of the object for which b2 refers.</a:t>
            </a:r>
          </a:p>
          <a:p>
            <a:endParaRPr lang="en-CA" dirty="0"/>
          </a:p>
          <a:p>
            <a:r>
              <a:rPr lang="en-CA" dirty="0"/>
              <a:t>b3 is now a second reference to the same object that b2 refers to.</a:t>
            </a:r>
          </a:p>
          <a:p>
            <a:endParaRPr lang="en-CA" dirty="0"/>
          </a:p>
          <a:p>
            <a:r>
              <a:rPr lang="en-CA" dirty="0"/>
              <a:t>Note that this does not copy or create a new object.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3976382" y="1643272"/>
            <a:ext cx="4624283" cy="663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466202" y="1643272"/>
            <a:ext cx="1134464" cy="957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C667608-5AF7-4FF8-93DB-9F86FBF4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2" y="5811982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481455" y="1643272"/>
            <a:ext cx="1119211" cy="163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F697F4-7603-4B2E-A663-075BA1CF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2" y="5703888"/>
            <a:ext cx="2828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BA8C-0470-4BCE-8E07-2A99965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2" y="888421"/>
            <a:ext cx="5925030" cy="45795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472218" y="1643272"/>
            <a:ext cx="1128449" cy="2245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AF99E5-76A1-4070-BD9D-6A54F650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2" y="5706341"/>
            <a:ext cx="2800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9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245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Customer, BankAccount and Chequing Account 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BankAccount Trace</dc:title>
  <dc:creator>Kenneth Sharman</dc:creator>
  <cp:lastModifiedBy>Ken Sharman</cp:lastModifiedBy>
  <cp:revision>5</cp:revision>
  <dcterms:created xsi:type="dcterms:W3CDTF">2018-01-30T19:59:35Z</dcterms:created>
  <dcterms:modified xsi:type="dcterms:W3CDTF">2018-03-06T17:10:23Z</dcterms:modified>
</cp:coreProperties>
</file>