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4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28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33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9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95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00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16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18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16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40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78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67C70A6-89CC-43BC-A8AD-EB5CCFA011C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44FCA2-9A8D-4BD0-A171-E2CBBB16817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2221-10D6-4572-A418-3029FD688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566815" cy="4268965"/>
          </a:xfrm>
        </p:spPr>
        <p:txBody>
          <a:bodyPr/>
          <a:lstStyle/>
          <a:p>
            <a:r>
              <a:rPr lang="en-CA" dirty="0"/>
              <a:t>Team Assignment 7 Trace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32E63-1C47-4A39-932E-939818AE4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Group: T01-3</a:t>
            </a:r>
          </a:p>
        </p:txBody>
      </p:sp>
    </p:spTree>
    <p:extLst>
      <p:ext uri="{BB962C8B-B14F-4D97-AF65-F5344CB8AC3E}">
        <p14:creationId xmlns:p14="http://schemas.microsoft.com/office/powerpoint/2010/main" val="107923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846F1-C111-4B27-8F97-206458C2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141335"/>
            <a:ext cx="8013965" cy="2267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539E4-2DCD-48B8-A340-44BE09BDA88B}"/>
              </a:ext>
            </a:extLst>
          </p:cNvPr>
          <p:cNvSpPr txBox="1"/>
          <p:nvPr/>
        </p:nvSpPr>
        <p:spPr>
          <a:xfrm>
            <a:off x="8457131" y="1526212"/>
            <a:ext cx="36098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creates a new instance variable of ChequingAccount called b1.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variables: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accountholder = Customer;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 = “John Doe”;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customerID = 1001;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startBalance = 100.0;</a:t>
            </a:r>
          </a:p>
          <a:p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overdraftFee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10.0;</a:t>
            </a:r>
          </a:p>
          <a:p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87459B-52A2-409E-A627-89970E73BCE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062548" y="3181740"/>
            <a:ext cx="394583" cy="526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4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846F1-C111-4B27-8F97-206458C2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141335"/>
            <a:ext cx="8013965" cy="2267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539E4-2DCD-48B8-A340-44BE09BDA88B}"/>
              </a:ext>
            </a:extLst>
          </p:cNvPr>
          <p:cNvSpPr txBox="1"/>
          <p:nvPr/>
        </p:nvSpPr>
        <p:spPr>
          <a:xfrm>
            <a:off x="8457131" y="1526212"/>
            <a:ext cx="36098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7 creates a new instance variable of SavingsAccount called b2.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variables: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accountholder = Customer;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 = “Jane Doe”;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customerID = 2002;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startBalance = 500.0;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transactionFee = 5.0;</a:t>
            </a:r>
          </a:p>
          <a:p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87459B-52A2-409E-A627-89970E73BCE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910818" y="3234372"/>
            <a:ext cx="546313" cy="1296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0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846F1-C111-4B27-8F97-206458C2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141335"/>
            <a:ext cx="8013965" cy="2267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539E4-2DCD-48B8-A340-44BE09BDA88B}"/>
              </a:ext>
            </a:extLst>
          </p:cNvPr>
          <p:cNvSpPr txBox="1"/>
          <p:nvPr/>
        </p:nvSpPr>
        <p:spPr>
          <a:xfrm>
            <a:off x="8402086" y="1387109"/>
            <a:ext cx="3609804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b1.monthEndUpdate() will set the new value for the balance after getting the monthly fees and interest. Invokes getMonthlyFeesAndInterest() from the ChequingAccount class.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getMonthlyFeesAndInterest() to getBalance() and sets that as the new balance.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b1.monthEndUpdate() = 100.0 </a:t>
            </a:r>
          </a:p>
          <a:p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87459B-52A2-409E-A627-89970E73BCEE}"/>
              </a:ext>
            </a:extLst>
          </p:cNvPr>
          <p:cNvCxnSpPr>
            <a:cxnSpLocks/>
          </p:cNvCxnSpPr>
          <p:nvPr/>
        </p:nvCxnSpPr>
        <p:spPr>
          <a:xfrm>
            <a:off x="2894202" y="3556934"/>
            <a:ext cx="55078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1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846F1-C111-4B27-8F97-206458C2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141335"/>
            <a:ext cx="8013965" cy="2267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539E4-2DCD-48B8-A340-44BE09BDA88B}"/>
              </a:ext>
            </a:extLst>
          </p:cNvPr>
          <p:cNvSpPr txBox="1"/>
          <p:nvPr/>
        </p:nvSpPr>
        <p:spPr>
          <a:xfrm>
            <a:off x="8402086" y="1105287"/>
            <a:ext cx="3609804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b2.monthEndUpdate() will set the new value for the balance after getting the monthly fees and interest. Invokes getMonthlyFeesAndInterest() from the SavingsAccount class.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getMonthlyFeesAndInterest() to getBalance() and sets that as the new balance.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b2.monthEndUpdate() = 495.4166666666667</a:t>
            </a:r>
          </a:p>
          <a:p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87459B-52A2-409E-A627-89970E73BCEE}"/>
              </a:ext>
            </a:extLst>
          </p:cNvPr>
          <p:cNvCxnSpPr>
            <a:cxnSpLocks/>
          </p:cNvCxnSpPr>
          <p:nvPr/>
        </p:nvCxnSpPr>
        <p:spPr>
          <a:xfrm flipV="1">
            <a:off x="2843868" y="3665989"/>
            <a:ext cx="5558218" cy="587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31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846F1-C111-4B27-8F97-206458C2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141335"/>
            <a:ext cx="8013965" cy="2267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539E4-2DCD-48B8-A340-44BE09BDA88B}"/>
              </a:ext>
            </a:extLst>
          </p:cNvPr>
          <p:cNvSpPr txBox="1"/>
          <p:nvPr/>
        </p:nvSpPr>
        <p:spPr>
          <a:xfrm>
            <a:off x="8402086" y="1914832"/>
            <a:ext cx="3609804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Prints out the balances for both the objects b1 and b2.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b1.getBalance() </a:t>
            </a:r>
            <a:r>
              <a:rPr lang="en-CA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100.0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b2.getBalance() = 495.4166666666667</a:t>
            </a:r>
          </a:p>
          <a:p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87459B-52A2-409E-A627-89970E73BCE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241409" y="3161327"/>
            <a:ext cx="2160677" cy="756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4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57D2-8F3E-4BF4-B5ED-0F983EF8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239" y="1926515"/>
            <a:ext cx="5493521" cy="3004969"/>
          </a:xfrm>
        </p:spPr>
        <p:txBody>
          <a:bodyPr>
            <a:normAutofit/>
          </a:bodyPr>
          <a:lstStyle/>
          <a:p>
            <a:pPr algn="ctr"/>
            <a:r>
              <a:rPr lang="en-CA" sz="199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1895760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1078</TotalTime>
  <Words>166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Corbel</vt:lpstr>
      <vt:lpstr>Times New Roman</vt:lpstr>
      <vt:lpstr>Headlines</vt:lpstr>
      <vt:lpstr>Team Assignment 7 Trace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Assignment 3 Trace</dc:title>
  <dc:creator>Bruin Kunnas</dc:creator>
  <cp:lastModifiedBy>Bruin Kunnas</cp:lastModifiedBy>
  <cp:revision>7</cp:revision>
  <dcterms:created xsi:type="dcterms:W3CDTF">2018-02-03T22:56:30Z</dcterms:created>
  <dcterms:modified xsi:type="dcterms:W3CDTF">2018-03-13T01:13:27Z</dcterms:modified>
</cp:coreProperties>
</file>